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870" autoAdjust="0"/>
    <p:restoredTop sz="94660"/>
  </p:normalViewPr>
  <p:slideViewPr>
    <p:cSldViewPr>
      <p:cViewPr varScale="1">
        <p:scale>
          <a:sx n="82" d="100"/>
          <a:sy n="82" d="100"/>
        </p:scale>
        <p:origin x="-96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B450-B1FF-4DFF-8A3F-617E33BDFD3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7D8B-F961-4BA1-A829-EA9A25AF8C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762000"/>
          <a:ext cx="8610600" cy="541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36"/>
                <a:gridCol w="1093257"/>
                <a:gridCol w="1408502"/>
                <a:gridCol w="988514"/>
                <a:gridCol w="1769741"/>
                <a:gridCol w="691923"/>
                <a:gridCol w="615043"/>
                <a:gridCol w="1230084"/>
              </a:tblGrid>
              <a:tr h="37793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(PARTOK_04)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7706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(PARTOK_01)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POSITION CHANGE --&gt; BINARY INDEX CHANGE, </a:t>
                      </a:r>
                    </a:p>
                    <a:p>
                      <a:r>
                        <a:rPr lang="en-US" sz="1200" dirty="0" smtClean="0"/>
                        <a:t>2. FRAME 84, IMAGE BINARY AVERAGE CHANGE 8BIT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(PARTOK_02)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297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(PARTOK_03)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FRAME 86, IMAGE BINARY AVERAGE CHANGE 7BIT</a:t>
                      </a:r>
                    </a:p>
                    <a:p>
                      <a:r>
                        <a:rPr lang="en-US" sz="1200" dirty="0" smtClean="0"/>
                        <a:t>2. FRAME 76, IMAGE BINARY AVERAGE CHANGE 7BIT</a:t>
                      </a:r>
                    </a:p>
                    <a:p>
                      <a:r>
                        <a:rPr lang="en-US" sz="1200" dirty="0" smtClean="0"/>
                        <a:t>3. POSITION CHANGE --&gt; BINARY INDEX CHANGE,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0" y="1828800"/>
            <a:ext cx="1219200" cy="609600"/>
          </a:xfrm>
          <a:prstGeom prst="wedgeRoundRectCallout">
            <a:avLst>
              <a:gd name="adj1" fmla="val 36404"/>
              <a:gd name="adj2" fmla="val -115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400"/>
            <a:ext cx="2071275" cy="118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19400"/>
            <a:ext cx="3560159" cy="202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IMG18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IMG19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219200"/>
            <a:ext cx="2435225" cy="140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IMG20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81000"/>
          <a:ext cx="852768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36"/>
                <a:gridCol w="1093257"/>
                <a:gridCol w="1408502"/>
                <a:gridCol w="988514"/>
                <a:gridCol w="1769741"/>
                <a:gridCol w="691923"/>
                <a:gridCol w="532130"/>
                <a:gridCol w="1230084"/>
              </a:tblGrid>
              <a:tr h="37793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(PARTOK_21)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6039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(PARTOK_22)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(PARTOK_23)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 Position</a:t>
                      </a:r>
                      <a:r>
                        <a:rPr lang="en-US" sz="1200" baseline="0" dirty="0" smtClean="0"/>
                        <a:t> failed</a:t>
                      </a:r>
                      <a:endParaRPr lang="en-US" sz="1200" dirty="0" smtClean="0"/>
                    </a:p>
                  </a:txBody>
                  <a:tcPr/>
                </a:tc>
              </a:tr>
              <a:tr h="15914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(PARTOK_24)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FRAME 86,84,76, IMAGE BINARY AVERAGE CHANGE</a:t>
                      </a:r>
                      <a:r>
                        <a:rPr lang="en-US" sz="1200" baseline="0" dirty="0" smtClean="0"/>
                        <a:t> 5</a:t>
                      </a:r>
                      <a:r>
                        <a:rPr lang="en-US" sz="1200" dirty="0" smtClean="0"/>
                        <a:t>BIT</a:t>
                      </a:r>
                      <a:endParaRPr lang="en-US" sz="1200" dirty="0" smtClean="0"/>
                    </a:p>
                  </a:txBody>
                  <a:tcPr/>
                </a:tc>
              </a:tr>
              <a:tr h="785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(PARTOK_25)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SIDE COVER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FRAME 86,84,76, IMAGE BINARY AVERAGE CHANGE</a:t>
                      </a:r>
                      <a:r>
                        <a:rPr lang="en-US" sz="1200" baseline="0" dirty="0" smtClean="0"/>
                        <a:t> 6 </a:t>
                      </a:r>
                      <a:r>
                        <a:rPr lang="en-US" sz="1200" dirty="0" smtClean="0"/>
                        <a:t>BIT</a:t>
                      </a:r>
                    </a:p>
                    <a:p>
                      <a:pPr marL="228600" indent="-228600">
                        <a:buNone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IMG23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IMG24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IMG25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2428720" cy="137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599" y="3352800"/>
            <a:ext cx="2440593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038600"/>
            <a:ext cx="2211388" cy="126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066800"/>
            <a:ext cx="2497138" cy="142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81000"/>
          <a:ext cx="8527687" cy="198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36"/>
                <a:gridCol w="1093257"/>
                <a:gridCol w="1408502"/>
                <a:gridCol w="988514"/>
                <a:gridCol w="1769741"/>
                <a:gridCol w="691923"/>
                <a:gridCol w="532130"/>
                <a:gridCol w="1230084"/>
              </a:tblGrid>
              <a:tr h="37793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(PARTOK_26)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6801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(PARTOK_27)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(PARTOK_28)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81000"/>
          <a:ext cx="8527687" cy="413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36"/>
                <a:gridCol w="1093257"/>
                <a:gridCol w="1408502"/>
                <a:gridCol w="988514"/>
                <a:gridCol w="1769741"/>
                <a:gridCol w="691923"/>
                <a:gridCol w="532130"/>
                <a:gridCol w="1230084"/>
              </a:tblGrid>
              <a:tr h="37793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6039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Ng POINT</a:t>
                      </a:r>
                      <a:r>
                        <a:rPr lang="en-US" sz="1200" baseline="0" dirty="0" smtClean="0"/>
                        <a:t> too small, can not check with spec 0-20 </a:t>
                      </a:r>
                      <a:r>
                        <a:rPr lang="en-US" sz="1200" baseline="0" dirty="0" err="1" smtClean="0"/>
                        <a:t>binany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Ng POINT</a:t>
                      </a:r>
                      <a:r>
                        <a:rPr lang="en-US" sz="1200" baseline="0" dirty="0" smtClean="0"/>
                        <a:t> too small, can not check with spec 0-20 </a:t>
                      </a:r>
                      <a:r>
                        <a:rPr lang="en-US" sz="1200" baseline="0" dirty="0" err="1" smtClean="0"/>
                        <a:t>binany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8629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endParaRPr lang="en-US" sz="1200" dirty="0" smtClean="0"/>
                    </a:p>
                  </a:txBody>
                  <a:tcPr/>
                </a:tc>
              </a:tr>
              <a:tr h="785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(PARTOK_5)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SIDE COVER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200624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1981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IMG_ng01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276600"/>
            <a:ext cx="231385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143000"/>
            <a:ext cx="2673350" cy="152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4384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IMG_ng03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IMG_ng04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2781300" cy="17724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IMG1,3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124200"/>
            <a:ext cx="1372571" cy="93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708448"/>
            <a:ext cx="1407019" cy="882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3600" y="1905000"/>
            <a:ext cx="2667000" cy="1528060"/>
          </a:xfrm>
          <a:prstGeom prst="rect">
            <a:avLst/>
          </a:prstGeom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1143000"/>
            <a:ext cx="2609850" cy="148590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3048000"/>
            <a:ext cx="2733675" cy="153779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4648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762000"/>
          <a:ext cx="8610600" cy="576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36"/>
                <a:gridCol w="1093257"/>
                <a:gridCol w="1408502"/>
                <a:gridCol w="988514"/>
                <a:gridCol w="1769741"/>
                <a:gridCol w="691923"/>
                <a:gridCol w="615043"/>
                <a:gridCol w="1230084"/>
              </a:tblGrid>
              <a:tr h="37793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(PARTOK_05)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7706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(PARTOK_06)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POSITION CHANGE --&gt; BINARY INDEX CHANGE, </a:t>
                      </a:r>
                    </a:p>
                    <a:p>
                      <a:r>
                        <a:rPr lang="en-US" sz="1200" dirty="0" smtClean="0"/>
                        <a:t>2. FRAME 21, IMAGE BINARY AVERAGE CHANGE 5BIT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(PARTOK_07)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 POSITION CHANGE --&gt; BINARY INDEX CHANGE, </a:t>
                      </a:r>
                    </a:p>
                  </a:txBody>
                  <a:tcPr/>
                </a:tc>
              </a:tr>
              <a:tr h="23297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(PARTOK_08)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FRAME 28, IMAGE BINARY AVERAGE CHANGE 3BIT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2297113" cy="130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IMG5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1959187" cy="110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971801"/>
            <a:ext cx="215025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066800"/>
            <a:ext cx="1365945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1676400"/>
            <a:ext cx="1749425" cy="98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981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IMG7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267200"/>
            <a:ext cx="1522214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791200" y="525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81000"/>
          <a:ext cx="8610600" cy="576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36"/>
                <a:gridCol w="1093257"/>
                <a:gridCol w="1408502"/>
                <a:gridCol w="988514"/>
                <a:gridCol w="1769741"/>
                <a:gridCol w="691923"/>
                <a:gridCol w="615043"/>
                <a:gridCol w="1230084"/>
              </a:tblGrid>
              <a:tr h="37793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(PARTOK_09)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 POSITION CHANGE --&gt; BINARY INDEX CHANGE, </a:t>
                      </a:r>
                    </a:p>
                  </a:txBody>
                  <a:tcPr/>
                </a:tc>
              </a:tr>
              <a:tr h="17706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(PARTOK_10)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POSITION CHANGE --&gt; BINARY INDEX CHANGE, </a:t>
                      </a:r>
                    </a:p>
                    <a:p>
                      <a:r>
                        <a:rPr lang="en-US" sz="1200" dirty="0" smtClean="0"/>
                        <a:t>2. FRAME 21, IMAGE BINARY AVERAGE CHANGE 5BIT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(PARTOK_11)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23297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(PARTOK_12)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179560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95600"/>
            <a:ext cx="2418871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733800"/>
            <a:ext cx="2209800" cy="125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3716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502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IMG10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81000"/>
          <a:ext cx="8610600" cy="576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36"/>
                <a:gridCol w="1093257"/>
                <a:gridCol w="1408502"/>
                <a:gridCol w="988514"/>
                <a:gridCol w="1769741"/>
                <a:gridCol w="691923"/>
                <a:gridCol w="615043"/>
                <a:gridCol w="1230084"/>
              </a:tblGrid>
              <a:tr h="37793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(PARTOK_13)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 FRAME 76, IMAGE BINARY AVERAGE CHANGE</a:t>
                      </a:r>
                      <a:r>
                        <a:rPr lang="en-US" sz="1200" baseline="0" dirty="0" smtClean="0"/>
                        <a:t> 8</a:t>
                      </a:r>
                      <a:r>
                        <a:rPr lang="en-US" sz="1200" dirty="0" smtClean="0"/>
                        <a:t>BIT</a:t>
                      </a:r>
                    </a:p>
                  </a:txBody>
                  <a:tcPr/>
                </a:tc>
              </a:tr>
              <a:tr h="17706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(PARTOK_14)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(PARTOK_15)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23297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(PARTOK_16)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 smtClean="0"/>
                        <a:t>Dust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 smtClean="0"/>
                        <a:t>Average binary at OK reduce</a:t>
                      </a:r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smtClean="0">
                          <a:sym typeface="Wingdings" pitchFamily="2" charset="2"/>
                        </a:rPr>
                        <a:t> Failed call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2598237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00200"/>
            <a:ext cx="229306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002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IMG13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90800"/>
            <a:ext cx="256450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867400" y="502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IMG16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1125" y="3048000"/>
            <a:ext cx="2682875" cy="152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81000"/>
          <a:ext cx="8527687" cy="541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36"/>
                <a:gridCol w="1093257"/>
                <a:gridCol w="1408502"/>
                <a:gridCol w="988514"/>
                <a:gridCol w="1769741"/>
                <a:gridCol w="691923"/>
                <a:gridCol w="532130"/>
                <a:gridCol w="1230084"/>
              </a:tblGrid>
              <a:tr h="37793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(PARTOK_17)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17706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QC7-4753</a:t>
                      </a:r>
                    </a:p>
                    <a:p>
                      <a:r>
                        <a:rPr lang="en-US" sz="1200" dirty="0" smtClean="0"/>
                        <a:t>(PARTOK_18)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8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 FRAME 86,84,76, IMAGE BINARY AVERAGE CHANGE</a:t>
                      </a:r>
                      <a:r>
                        <a:rPr lang="en-US" sz="1200" baseline="0" dirty="0" smtClean="0"/>
                        <a:t> 8</a:t>
                      </a:r>
                      <a:r>
                        <a:rPr lang="en-US" sz="1200" dirty="0" smtClean="0"/>
                        <a:t>BIT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65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(PARTOK_19)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 Dust</a:t>
                      </a:r>
                    </a:p>
                  </a:txBody>
                  <a:tcPr/>
                </a:tc>
              </a:tr>
              <a:tr h="23297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QC7-4754</a:t>
                      </a:r>
                    </a:p>
                    <a:p>
                      <a:r>
                        <a:rPr lang="en-US" sz="1200" dirty="0" smtClean="0"/>
                        <a:t>(PARTOK_20)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SIDE COVER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FRAME 86,84,76, IMAGE BINARY AVERAGE CHANGE</a:t>
                      </a:r>
                      <a:r>
                        <a:rPr lang="en-US" sz="1200" baseline="0" dirty="0" smtClean="0"/>
                        <a:t> 8</a:t>
                      </a:r>
                      <a:r>
                        <a:rPr lang="en-US" sz="1200" dirty="0" smtClean="0"/>
                        <a:t>BIT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665</Words>
  <Application>Microsoft Office PowerPoint</Application>
  <PresentationFormat>On-screen Show (4:3)</PresentationFormat>
  <Paragraphs>372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tim-adm</dc:creator>
  <cp:lastModifiedBy>tim-adm</cp:lastModifiedBy>
  <cp:revision>39</cp:revision>
  <dcterms:created xsi:type="dcterms:W3CDTF">2023-11-03T06:46:58Z</dcterms:created>
  <dcterms:modified xsi:type="dcterms:W3CDTF">2023-11-06T02:24:00Z</dcterms:modified>
</cp:coreProperties>
</file>