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4" r:id="rId1"/>
    <p:sldMasterId id="2147484046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2" r:id="rId5"/>
    <p:sldId id="263" r:id="rId6"/>
    <p:sldId id="261" r:id="rId7"/>
    <p:sldId id="264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637"/>
  </p:normalViewPr>
  <p:slideViewPr>
    <p:cSldViewPr snapToGrid="0" snapToObjects="1">
      <p:cViewPr varScale="1">
        <p:scale>
          <a:sx n="30" d="100"/>
          <a:sy n="30" d="100"/>
        </p:scale>
        <p:origin x="-11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RPA Introduction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AD340-FD52-429D-9F20-67656B95729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+91 9010769088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62BF3-9C92-479F-8205-3A4CEBAF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547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RPA Introduction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85595-8A63-9B47-B3F9-DAD19B1C4F3F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+91 9010769088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06A8-B638-E942-A4BF-584DF6D59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48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06A8-B638-E942-A4BF-584DF6D5981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+91 9010769088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RPA Introduction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RPA Introduction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+91 9010769088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6A8-B638-E942-A4BF-584DF6D598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RPA Introduction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+91 9010769088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6A8-B638-E942-A4BF-584DF6D598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07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RPA Introduction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+91 9010769088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6A8-B638-E942-A4BF-584DF6D598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9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RPA Introduction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+91 9010769088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6A8-B638-E942-A4BF-584DF6D598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B59F-085D-45FB-8855-C90E45EA0671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CED-B600-4614-948B-045CB6026416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A510-4B98-494E-9E11-6577E4B6AECE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B59F-085D-45FB-8855-C90E45EA0671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9077-CE63-450B-A2E1-CDD19C7D127B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13DE-FA16-476C-9E08-950098B4ADB8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2E7-78A1-4AE8-8BED-64C346C87C7F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074-C6FC-451D-88DE-ABE5277AECD0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932-E332-4688-A018-D923A939DB8E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D40E-FC5C-4709-9C66-57AF664FA244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5390-E311-4630-911E-44DCFACA0F5D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9077-CE63-450B-A2E1-CDD19C7D127B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17B6-1518-467A-9FDC-36C55FF4151C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CED-B600-4614-948B-045CB6026416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A510-4B98-494E-9E11-6577E4B6AECE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13DE-FA16-476C-9E08-950098B4ADB8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2E7-78A1-4AE8-8BED-64C346C87C7F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074-C6FC-451D-88DE-ABE5277AECD0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8932-E332-4688-A018-D923A939DB8E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D40E-FC5C-4709-9C66-57AF664FA244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5390-E311-4630-911E-44DCFACA0F5D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17B6-1518-467A-9FDC-36C55FF4151C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2FECE-A7AE-401A-AD29-3E44E5DF0784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2FECE-A7AE-401A-AD29-3E44E5DF0784}" type="datetime1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www.etrainingsindia.com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a310a-NmY4O/RPA_Online_Training_RPA_Introduction_RPA_Automation_Explained/?p=ppt-tr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3294" y="2727068"/>
            <a:ext cx="8791575" cy="2315982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ROBOTIC PROCESS AUTOMATION</a:t>
            </a:r>
            <a:endParaRPr lang="en-US" sz="88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vivisiting-car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8" y="605612"/>
            <a:ext cx="7710611" cy="22600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93395" y="5848678"/>
            <a:ext cx="34622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www.etrainingsindia.com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2508" y="5890238"/>
            <a:ext cx="227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+91 9010769088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47" y="5890238"/>
            <a:ext cx="3930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contact@etrainingsindia.com</a:t>
            </a:r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562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 final bg.png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6941" y="1870192"/>
            <a:ext cx="2692064" cy="27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68779" y="498764"/>
            <a:ext cx="96902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RPA Use Cases</a:t>
            </a:r>
          </a:p>
          <a:p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Calculators</a:t>
            </a:r>
            <a:r>
              <a:rPr lang="en-US" sz="2400" dirty="0" smtClean="0"/>
              <a:t> : Initial practice- Calculate Manually – complex tasks- Invention of calculators. But we are still feeding numbers in calculator manually. This is now implemented by bots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Entry Employee Job</a:t>
            </a:r>
            <a:r>
              <a:rPr lang="en-US" sz="2400" dirty="0" smtClean="0"/>
              <a:t>: Data entry employees repeatedly gets data from different sources and aggregates them in an excel file.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Premium Provider Insurance Company </a:t>
            </a:r>
            <a:r>
              <a:rPr lang="en-US" sz="2400" dirty="0" smtClean="0"/>
              <a:t>: To process multiple invoices everyday.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Banking Sector </a:t>
            </a:r>
            <a:r>
              <a:rPr lang="en-US" sz="2400" dirty="0" smtClean="0"/>
              <a:t>: To process different loan application 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3" y="391887"/>
            <a:ext cx="11650162" cy="6115792"/>
          </a:xfrm>
          <a:prstGeom prst="rect">
            <a:avLst/>
          </a:prstGeom>
        </p:spPr>
      </p:pic>
      <p:pic>
        <p:nvPicPr>
          <p:cNvPr id="5" name="Picture 4" descr="icon final 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931" y="231915"/>
            <a:ext cx="792230" cy="8071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0" y="451260"/>
            <a:ext cx="11026960" cy="6020791"/>
          </a:xfrm>
          <a:prstGeom prst="rect">
            <a:avLst/>
          </a:prstGeom>
        </p:spPr>
      </p:pic>
      <p:pic>
        <p:nvPicPr>
          <p:cNvPr id="3" name="Picture 2" descr="icon final 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290" y="562100"/>
            <a:ext cx="693665" cy="7067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 final bg.png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6941" y="1870192"/>
            <a:ext cx="2692064" cy="27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63782" y="273132"/>
            <a:ext cx="954776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Types Of Bots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Front Office Robots </a:t>
            </a:r>
            <a:r>
              <a:rPr lang="en-US" sz="2400" dirty="0" smtClean="0"/>
              <a:t>: An Attended Bot executes its automation on the users local work station and need a human to trigger or schedule them. 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Back Office Robots </a:t>
            </a:r>
            <a:r>
              <a:rPr lang="en-US" sz="2400" dirty="0" smtClean="0"/>
              <a:t>: An Unattended Bot runs on a virtual machine and executes automation that do not require user interaction.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www.etrainingsindia.com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10154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26" y="3839369"/>
            <a:ext cx="10593823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D5A2948-1CEB-41FF-A46A-89F53E83DE91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056522"/>
  <p:tag name="ISPRING_RESOURCE_PATHS_HASH_PRESENTER" val="d284d0534eb0ff377ea91aae4441ec82934b38b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3935</TotalTime>
  <Words>226</Words>
  <Application>Microsoft Office PowerPoint</Application>
  <PresentationFormat>Custom</PresentationFormat>
  <Paragraphs>42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TruncatedFinalSlide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Interesting, right?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9056522</dc:title>
  <dc:creator>Microsoft Office User</dc:creator>
  <cp:lastModifiedBy>CrystalGraphics, Inc.</cp:lastModifiedBy>
  <cp:revision>49</cp:revision>
  <dcterms:created xsi:type="dcterms:W3CDTF">2017-09-30T14:14:45Z</dcterms:created>
  <dcterms:modified xsi:type="dcterms:W3CDTF">2018-05-16T10:42:48Z</dcterms:modified>
</cp:coreProperties>
</file>