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2A89D9-4C41-4FF1-A616-76F9151EC46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472F7A41-CAE3-4774-90BC-EC6324B609AB}">
      <dgm:prSet phldrT="[Text]" custT="1"/>
      <dgm:spPr/>
      <dgm:t>
        <a:bodyPr/>
        <a:lstStyle/>
        <a:p>
          <a:r>
            <a:rPr lang="en-US" sz="1400" dirty="0">
              <a:latin typeface="Segoe UI" panose="020B0502040204020203" pitchFamily="34" charset="0"/>
              <a:cs typeface="Segoe UI" panose="020B0502040204020203" pitchFamily="34" charset="0"/>
            </a:rPr>
            <a:t>Download &amp; print Control list</a:t>
          </a:r>
        </a:p>
      </dgm:t>
    </dgm:pt>
    <dgm:pt modelId="{4D92BADE-6AAC-413B-A581-C72043FC05AA}" type="parTrans" cxnId="{80677BFE-7626-4CCF-B5A8-16D73710A3A9}">
      <dgm:prSet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8B101EE-BF40-4B3B-82E4-0568A1409F21}" type="sibTrans" cxnId="{80677BFE-7626-4CCF-B5A8-16D73710A3A9}">
      <dgm:prSet custT="1"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A16078C-BAA4-49CE-AF50-83214A9E79DC}">
      <dgm:prSet phldrT="[Text]" custT="1"/>
      <dgm:spPr/>
      <dgm:t>
        <a:bodyPr/>
        <a:lstStyle/>
        <a:p>
          <a:r>
            <a:rPr lang="en-US" sz="1400" dirty="0">
              <a:latin typeface="Segoe UI" panose="020B0502040204020203" pitchFamily="34" charset="0"/>
              <a:cs typeface="Segoe UI" panose="020B0502040204020203" pitchFamily="34" charset="0"/>
            </a:rPr>
            <a:t>Check and tick in list</a:t>
          </a:r>
        </a:p>
      </dgm:t>
    </dgm:pt>
    <dgm:pt modelId="{62D792CA-9CAE-497A-8974-73CD139F5F79}" type="parTrans" cxnId="{EFF97ECD-585E-4976-90C3-FC4B5EE98612}">
      <dgm:prSet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9F207CC-D5C2-4B57-AF3D-F23A9D5AE0FF}" type="sibTrans" cxnId="{EFF97ECD-585E-4976-90C3-FC4B5EE98612}">
      <dgm:prSet custT="1"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BBFBCD5-208B-45F2-AECC-9BE16254561B}">
      <dgm:prSet phldrT="[Text]" custT="1"/>
      <dgm:spPr/>
      <dgm:t>
        <a:bodyPr/>
        <a:lstStyle/>
        <a:p>
          <a:r>
            <a:rPr lang="en-US" sz="1400" dirty="0">
              <a:latin typeface="Segoe UI" panose="020B0502040204020203" pitchFamily="34" charset="0"/>
              <a:cs typeface="Segoe UI" panose="020B0502040204020203" pitchFamily="34" charset="0"/>
            </a:rPr>
            <a:t>Input result on system</a:t>
          </a:r>
        </a:p>
      </dgm:t>
    </dgm:pt>
    <dgm:pt modelId="{D028EEED-971F-4768-B239-1690F58B5A46}" type="parTrans" cxnId="{9AD5440A-C341-4DC4-BE55-DB4C84745644}">
      <dgm:prSet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58665D7-DF39-4E6B-B5B5-75C913A86313}" type="sibTrans" cxnId="{9AD5440A-C341-4DC4-BE55-DB4C84745644}">
      <dgm:prSet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CFD920A-9969-437E-B561-0CA6489C0FF0}" type="pres">
      <dgm:prSet presAssocID="{672A89D9-4C41-4FF1-A616-76F9151EC46A}" presName="Name0" presStyleCnt="0">
        <dgm:presLayoutVars>
          <dgm:dir/>
          <dgm:resizeHandles val="exact"/>
        </dgm:presLayoutVars>
      </dgm:prSet>
      <dgm:spPr/>
    </dgm:pt>
    <dgm:pt modelId="{F7E422EA-651F-4C3B-A63C-3E25731776FF}" type="pres">
      <dgm:prSet presAssocID="{472F7A41-CAE3-4774-90BC-EC6324B609AB}" presName="node" presStyleLbl="node1" presStyleIdx="0" presStyleCnt="3" custLinFactNeighborX="-22370" custLinFactNeighborY="36138">
        <dgm:presLayoutVars>
          <dgm:bulletEnabled val="1"/>
        </dgm:presLayoutVars>
      </dgm:prSet>
      <dgm:spPr/>
    </dgm:pt>
    <dgm:pt modelId="{78722758-1020-45D0-AAFC-AFBFB5C0DFE7}" type="pres">
      <dgm:prSet presAssocID="{D8B101EE-BF40-4B3B-82E4-0568A1409F21}" presName="sibTrans" presStyleLbl="sibTrans2D1" presStyleIdx="0" presStyleCnt="2"/>
      <dgm:spPr/>
    </dgm:pt>
    <dgm:pt modelId="{FFA3F14E-B63C-4825-A776-4AC1ED3CD26F}" type="pres">
      <dgm:prSet presAssocID="{D8B101EE-BF40-4B3B-82E4-0568A1409F21}" presName="connectorText" presStyleLbl="sibTrans2D1" presStyleIdx="0" presStyleCnt="2"/>
      <dgm:spPr/>
    </dgm:pt>
    <dgm:pt modelId="{7C653CAF-774A-4073-ADDD-52530CA53855}" type="pres">
      <dgm:prSet presAssocID="{DA16078C-BAA4-49CE-AF50-83214A9E79DC}" presName="node" presStyleLbl="node1" presStyleIdx="1" presStyleCnt="3">
        <dgm:presLayoutVars>
          <dgm:bulletEnabled val="1"/>
        </dgm:presLayoutVars>
      </dgm:prSet>
      <dgm:spPr/>
    </dgm:pt>
    <dgm:pt modelId="{FF67C493-0237-41BD-9E10-DC6A542D3E81}" type="pres">
      <dgm:prSet presAssocID="{79F207CC-D5C2-4B57-AF3D-F23A9D5AE0FF}" presName="sibTrans" presStyleLbl="sibTrans2D1" presStyleIdx="1" presStyleCnt="2"/>
      <dgm:spPr/>
    </dgm:pt>
    <dgm:pt modelId="{4C165CCE-BB1A-4D21-B487-EC40BFECAA8A}" type="pres">
      <dgm:prSet presAssocID="{79F207CC-D5C2-4B57-AF3D-F23A9D5AE0FF}" presName="connectorText" presStyleLbl="sibTrans2D1" presStyleIdx="1" presStyleCnt="2"/>
      <dgm:spPr/>
    </dgm:pt>
    <dgm:pt modelId="{B87EC6A8-CC44-4487-A32E-1DA904014F59}" type="pres">
      <dgm:prSet presAssocID="{5BBFBCD5-208B-45F2-AECC-9BE16254561B}" presName="node" presStyleLbl="node1" presStyleIdx="2" presStyleCnt="3" custLinFactNeighborX="837" custLinFactNeighborY="-9731">
        <dgm:presLayoutVars>
          <dgm:bulletEnabled val="1"/>
        </dgm:presLayoutVars>
      </dgm:prSet>
      <dgm:spPr/>
    </dgm:pt>
  </dgm:ptLst>
  <dgm:cxnLst>
    <dgm:cxn modelId="{9AD5440A-C341-4DC4-BE55-DB4C84745644}" srcId="{672A89D9-4C41-4FF1-A616-76F9151EC46A}" destId="{5BBFBCD5-208B-45F2-AECC-9BE16254561B}" srcOrd="2" destOrd="0" parTransId="{D028EEED-971F-4768-B239-1690F58B5A46}" sibTransId="{558665D7-DF39-4E6B-B5B5-75C913A86313}"/>
    <dgm:cxn modelId="{FCE7DF0C-B075-4D36-A6A3-4C9334C6C25A}" type="presOf" srcId="{79F207CC-D5C2-4B57-AF3D-F23A9D5AE0FF}" destId="{4C165CCE-BB1A-4D21-B487-EC40BFECAA8A}" srcOrd="1" destOrd="0" presId="urn:microsoft.com/office/officeart/2005/8/layout/process1"/>
    <dgm:cxn modelId="{CD3DCC1F-415C-49C9-94AB-F43BEB8AB080}" type="presOf" srcId="{5BBFBCD5-208B-45F2-AECC-9BE16254561B}" destId="{B87EC6A8-CC44-4487-A32E-1DA904014F59}" srcOrd="0" destOrd="0" presId="urn:microsoft.com/office/officeart/2005/8/layout/process1"/>
    <dgm:cxn modelId="{CF321938-E023-4DDD-BCF1-1173349BEA7A}" type="presOf" srcId="{672A89D9-4C41-4FF1-A616-76F9151EC46A}" destId="{4CFD920A-9969-437E-B561-0CA6489C0FF0}" srcOrd="0" destOrd="0" presId="urn:microsoft.com/office/officeart/2005/8/layout/process1"/>
    <dgm:cxn modelId="{08CDC85D-7CB3-4C69-AE5B-5D15677E4239}" type="presOf" srcId="{79F207CC-D5C2-4B57-AF3D-F23A9D5AE0FF}" destId="{FF67C493-0237-41BD-9E10-DC6A542D3E81}" srcOrd="0" destOrd="0" presId="urn:microsoft.com/office/officeart/2005/8/layout/process1"/>
    <dgm:cxn modelId="{F2276E69-66A6-4F82-8E8E-E1A981023A07}" type="presOf" srcId="{DA16078C-BAA4-49CE-AF50-83214A9E79DC}" destId="{7C653CAF-774A-4073-ADDD-52530CA53855}" srcOrd="0" destOrd="0" presId="urn:microsoft.com/office/officeart/2005/8/layout/process1"/>
    <dgm:cxn modelId="{18D4A5A6-906A-477F-B4BB-C56DDE3362C5}" type="presOf" srcId="{D8B101EE-BF40-4B3B-82E4-0568A1409F21}" destId="{78722758-1020-45D0-AAFC-AFBFB5C0DFE7}" srcOrd="0" destOrd="0" presId="urn:microsoft.com/office/officeart/2005/8/layout/process1"/>
    <dgm:cxn modelId="{24DA63C9-2BA1-4117-BE80-659638B64A14}" type="presOf" srcId="{472F7A41-CAE3-4774-90BC-EC6324B609AB}" destId="{F7E422EA-651F-4C3B-A63C-3E25731776FF}" srcOrd="0" destOrd="0" presId="urn:microsoft.com/office/officeart/2005/8/layout/process1"/>
    <dgm:cxn modelId="{EFF97ECD-585E-4976-90C3-FC4B5EE98612}" srcId="{672A89D9-4C41-4FF1-A616-76F9151EC46A}" destId="{DA16078C-BAA4-49CE-AF50-83214A9E79DC}" srcOrd="1" destOrd="0" parTransId="{62D792CA-9CAE-497A-8974-73CD139F5F79}" sibTransId="{79F207CC-D5C2-4B57-AF3D-F23A9D5AE0FF}"/>
    <dgm:cxn modelId="{F9547BD0-2515-45F2-A8BF-981D0E3EB4EA}" type="presOf" srcId="{D8B101EE-BF40-4B3B-82E4-0568A1409F21}" destId="{FFA3F14E-B63C-4825-A776-4AC1ED3CD26F}" srcOrd="1" destOrd="0" presId="urn:microsoft.com/office/officeart/2005/8/layout/process1"/>
    <dgm:cxn modelId="{80677BFE-7626-4CCF-B5A8-16D73710A3A9}" srcId="{672A89D9-4C41-4FF1-A616-76F9151EC46A}" destId="{472F7A41-CAE3-4774-90BC-EC6324B609AB}" srcOrd="0" destOrd="0" parTransId="{4D92BADE-6AAC-413B-A581-C72043FC05AA}" sibTransId="{D8B101EE-BF40-4B3B-82E4-0568A1409F21}"/>
    <dgm:cxn modelId="{AD933356-90E2-4849-A5D6-0EC63823D0E6}" type="presParOf" srcId="{4CFD920A-9969-437E-B561-0CA6489C0FF0}" destId="{F7E422EA-651F-4C3B-A63C-3E25731776FF}" srcOrd="0" destOrd="0" presId="urn:microsoft.com/office/officeart/2005/8/layout/process1"/>
    <dgm:cxn modelId="{EF2FDFB0-E6C8-4919-9314-CFBA1D3AA0D4}" type="presParOf" srcId="{4CFD920A-9969-437E-B561-0CA6489C0FF0}" destId="{78722758-1020-45D0-AAFC-AFBFB5C0DFE7}" srcOrd="1" destOrd="0" presId="urn:microsoft.com/office/officeart/2005/8/layout/process1"/>
    <dgm:cxn modelId="{C9283E97-BD5C-41C6-A952-3859FE51804F}" type="presParOf" srcId="{78722758-1020-45D0-AAFC-AFBFB5C0DFE7}" destId="{FFA3F14E-B63C-4825-A776-4AC1ED3CD26F}" srcOrd="0" destOrd="0" presId="urn:microsoft.com/office/officeart/2005/8/layout/process1"/>
    <dgm:cxn modelId="{9CACEFE3-01B9-4580-B876-95E25582B981}" type="presParOf" srcId="{4CFD920A-9969-437E-B561-0CA6489C0FF0}" destId="{7C653CAF-774A-4073-ADDD-52530CA53855}" srcOrd="2" destOrd="0" presId="urn:microsoft.com/office/officeart/2005/8/layout/process1"/>
    <dgm:cxn modelId="{5A9054B7-E789-40AE-A8BC-D187E8C7C50F}" type="presParOf" srcId="{4CFD920A-9969-437E-B561-0CA6489C0FF0}" destId="{FF67C493-0237-41BD-9E10-DC6A542D3E81}" srcOrd="3" destOrd="0" presId="urn:microsoft.com/office/officeart/2005/8/layout/process1"/>
    <dgm:cxn modelId="{0EF5C387-16D3-4137-BE59-D4D5F2850399}" type="presParOf" srcId="{FF67C493-0237-41BD-9E10-DC6A542D3E81}" destId="{4C165CCE-BB1A-4D21-B487-EC40BFECAA8A}" srcOrd="0" destOrd="0" presId="urn:microsoft.com/office/officeart/2005/8/layout/process1"/>
    <dgm:cxn modelId="{E4069CDC-A411-4A50-A446-29F6CE86274C}" type="presParOf" srcId="{4CFD920A-9969-437E-B561-0CA6489C0FF0}" destId="{B87EC6A8-CC44-4487-A32E-1DA904014F5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2A89D9-4C41-4FF1-A616-76F9151EC46A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</dgm:pt>
    <dgm:pt modelId="{472F7A41-CAE3-4774-90BC-EC6324B609AB}">
      <dgm:prSet phldrT="[Text]" custT="1"/>
      <dgm:spPr/>
      <dgm:t>
        <a:bodyPr/>
        <a:lstStyle/>
        <a:p>
          <a:r>
            <a:rPr lang="en-US" sz="1400" dirty="0">
              <a:latin typeface="Segoe UI" panose="020B0502040204020203" pitchFamily="34" charset="0"/>
              <a:cs typeface="Segoe UI" panose="020B0502040204020203" pitchFamily="34" charset="0"/>
            </a:rPr>
            <a:t>Scan image/ letter/ character</a:t>
          </a:r>
        </a:p>
      </dgm:t>
    </dgm:pt>
    <dgm:pt modelId="{4D92BADE-6AAC-413B-A581-C72043FC05AA}" type="parTrans" cxnId="{80677BFE-7626-4CCF-B5A8-16D73710A3A9}">
      <dgm:prSet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8B101EE-BF40-4B3B-82E4-0568A1409F21}" type="sibTrans" cxnId="{80677BFE-7626-4CCF-B5A8-16D73710A3A9}">
      <dgm:prSet custT="1"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A16078C-BAA4-49CE-AF50-83214A9E79DC}">
      <dgm:prSet phldrT="[Text]" custT="1"/>
      <dgm:spPr/>
      <dgm:t>
        <a:bodyPr/>
        <a:lstStyle/>
        <a:p>
          <a:r>
            <a:rPr lang="en-US" sz="1400" dirty="0">
              <a:latin typeface="Segoe UI" panose="020B0502040204020203" pitchFamily="34" charset="0"/>
              <a:cs typeface="Segoe UI" panose="020B0502040204020203" pitchFamily="34" charset="0"/>
            </a:rPr>
            <a:t>OCR reader</a:t>
          </a:r>
        </a:p>
      </dgm:t>
    </dgm:pt>
    <dgm:pt modelId="{62D792CA-9CAE-497A-8974-73CD139F5F79}" type="parTrans" cxnId="{EFF97ECD-585E-4976-90C3-FC4B5EE98612}">
      <dgm:prSet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9F207CC-D5C2-4B57-AF3D-F23A9D5AE0FF}" type="sibTrans" cxnId="{EFF97ECD-585E-4976-90C3-FC4B5EE98612}">
      <dgm:prSet custT="1"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BBFBCD5-208B-45F2-AECC-9BE16254561B}">
      <dgm:prSet phldrT="[Text]" custT="1"/>
      <dgm:spPr/>
      <dgm:t>
        <a:bodyPr/>
        <a:lstStyle/>
        <a:p>
          <a:r>
            <a:rPr lang="en-US" sz="1400" dirty="0">
              <a:latin typeface="Segoe UI" panose="020B0502040204020203" pitchFamily="34" charset="0"/>
              <a:cs typeface="Segoe UI" panose="020B0502040204020203" pitchFamily="34" charset="0"/>
            </a:rPr>
            <a:t>Auto update data</a:t>
          </a:r>
        </a:p>
      </dgm:t>
    </dgm:pt>
    <dgm:pt modelId="{D028EEED-971F-4768-B239-1690F58B5A46}" type="parTrans" cxnId="{9AD5440A-C341-4DC4-BE55-DB4C84745644}">
      <dgm:prSet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58665D7-DF39-4E6B-B5B5-75C913A86313}" type="sibTrans" cxnId="{9AD5440A-C341-4DC4-BE55-DB4C84745644}">
      <dgm:prSet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CFD920A-9969-437E-B561-0CA6489C0FF0}" type="pres">
      <dgm:prSet presAssocID="{672A89D9-4C41-4FF1-A616-76F9151EC46A}" presName="Name0" presStyleCnt="0">
        <dgm:presLayoutVars>
          <dgm:dir/>
          <dgm:resizeHandles val="exact"/>
        </dgm:presLayoutVars>
      </dgm:prSet>
      <dgm:spPr/>
    </dgm:pt>
    <dgm:pt modelId="{F7E422EA-651F-4C3B-A63C-3E25731776FF}" type="pres">
      <dgm:prSet presAssocID="{472F7A41-CAE3-4774-90BC-EC6324B609AB}" presName="node" presStyleLbl="node1" presStyleIdx="0" presStyleCnt="3">
        <dgm:presLayoutVars>
          <dgm:bulletEnabled val="1"/>
        </dgm:presLayoutVars>
      </dgm:prSet>
      <dgm:spPr/>
    </dgm:pt>
    <dgm:pt modelId="{78722758-1020-45D0-AAFC-AFBFB5C0DFE7}" type="pres">
      <dgm:prSet presAssocID="{D8B101EE-BF40-4B3B-82E4-0568A1409F21}" presName="sibTrans" presStyleLbl="sibTrans2D1" presStyleIdx="0" presStyleCnt="2"/>
      <dgm:spPr/>
    </dgm:pt>
    <dgm:pt modelId="{FFA3F14E-B63C-4825-A776-4AC1ED3CD26F}" type="pres">
      <dgm:prSet presAssocID="{D8B101EE-BF40-4B3B-82E4-0568A1409F21}" presName="connectorText" presStyleLbl="sibTrans2D1" presStyleIdx="0" presStyleCnt="2"/>
      <dgm:spPr/>
    </dgm:pt>
    <dgm:pt modelId="{7C653CAF-774A-4073-ADDD-52530CA53855}" type="pres">
      <dgm:prSet presAssocID="{DA16078C-BAA4-49CE-AF50-83214A9E79DC}" presName="node" presStyleLbl="node1" presStyleIdx="1" presStyleCnt="3">
        <dgm:presLayoutVars>
          <dgm:bulletEnabled val="1"/>
        </dgm:presLayoutVars>
      </dgm:prSet>
      <dgm:spPr/>
    </dgm:pt>
    <dgm:pt modelId="{FF67C493-0237-41BD-9E10-DC6A542D3E81}" type="pres">
      <dgm:prSet presAssocID="{79F207CC-D5C2-4B57-AF3D-F23A9D5AE0FF}" presName="sibTrans" presStyleLbl="sibTrans2D1" presStyleIdx="1" presStyleCnt="2"/>
      <dgm:spPr/>
    </dgm:pt>
    <dgm:pt modelId="{4C165CCE-BB1A-4D21-B487-EC40BFECAA8A}" type="pres">
      <dgm:prSet presAssocID="{79F207CC-D5C2-4B57-AF3D-F23A9D5AE0FF}" presName="connectorText" presStyleLbl="sibTrans2D1" presStyleIdx="1" presStyleCnt="2"/>
      <dgm:spPr/>
    </dgm:pt>
    <dgm:pt modelId="{B87EC6A8-CC44-4487-A32E-1DA904014F59}" type="pres">
      <dgm:prSet presAssocID="{5BBFBCD5-208B-45F2-AECC-9BE16254561B}" presName="node" presStyleLbl="node1" presStyleIdx="2" presStyleCnt="3">
        <dgm:presLayoutVars>
          <dgm:bulletEnabled val="1"/>
        </dgm:presLayoutVars>
      </dgm:prSet>
      <dgm:spPr/>
    </dgm:pt>
  </dgm:ptLst>
  <dgm:cxnLst>
    <dgm:cxn modelId="{9AD5440A-C341-4DC4-BE55-DB4C84745644}" srcId="{672A89D9-4C41-4FF1-A616-76F9151EC46A}" destId="{5BBFBCD5-208B-45F2-AECC-9BE16254561B}" srcOrd="2" destOrd="0" parTransId="{D028EEED-971F-4768-B239-1690F58B5A46}" sibTransId="{558665D7-DF39-4E6B-B5B5-75C913A86313}"/>
    <dgm:cxn modelId="{FCE7DF0C-B075-4D36-A6A3-4C9334C6C25A}" type="presOf" srcId="{79F207CC-D5C2-4B57-AF3D-F23A9D5AE0FF}" destId="{4C165CCE-BB1A-4D21-B487-EC40BFECAA8A}" srcOrd="1" destOrd="0" presId="urn:microsoft.com/office/officeart/2005/8/layout/process1"/>
    <dgm:cxn modelId="{CD3DCC1F-415C-49C9-94AB-F43BEB8AB080}" type="presOf" srcId="{5BBFBCD5-208B-45F2-AECC-9BE16254561B}" destId="{B87EC6A8-CC44-4487-A32E-1DA904014F59}" srcOrd="0" destOrd="0" presId="urn:microsoft.com/office/officeart/2005/8/layout/process1"/>
    <dgm:cxn modelId="{CF321938-E023-4DDD-BCF1-1173349BEA7A}" type="presOf" srcId="{672A89D9-4C41-4FF1-A616-76F9151EC46A}" destId="{4CFD920A-9969-437E-B561-0CA6489C0FF0}" srcOrd="0" destOrd="0" presId="urn:microsoft.com/office/officeart/2005/8/layout/process1"/>
    <dgm:cxn modelId="{08CDC85D-7CB3-4C69-AE5B-5D15677E4239}" type="presOf" srcId="{79F207CC-D5C2-4B57-AF3D-F23A9D5AE0FF}" destId="{FF67C493-0237-41BD-9E10-DC6A542D3E81}" srcOrd="0" destOrd="0" presId="urn:microsoft.com/office/officeart/2005/8/layout/process1"/>
    <dgm:cxn modelId="{F2276E69-66A6-4F82-8E8E-E1A981023A07}" type="presOf" srcId="{DA16078C-BAA4-49CE-AF50-83214A9E79DC}" destId="{7C653CAF-774A-4073-ADDD-52530CA53855}" srcOrd="0" destOrd="0" presId="urn:microsoft.com/office/officeart/2005/8/layout/process1"/>
    <dgm:cxn modelId="{18D4A5A6-906A-477F-B4BB-C56DDE3362C5}" type="presOf" srcId="{D8B101EE-BF40-4B3B-82E4-0568A1409F21}" destId="{78722758-1020-45D0-AAFC-AFBFB5C0DFE7}" srcOrd="0" destOrd="0" presId="urn:microsoft.com/office/officeart/2005/8/layout/process1"/>
    <dgm:cxn modelId="{24DA63C9-2BA1-4117-BE80-659638B64A14}" type="presOf" srcId="{472F7A41-CAE3-4774-90BC-EC6324B609AB}" destId="{F7E422EA-651F-4C3B-A63C-3E25731776FF}" srcOrd="0" destOrd="0" presId="urn:microsoft.com/office/officeart/2005/8/layout/process1"/>
    <dgm:cxn modelId="{EFF97ECD-585E-4976-90C3-FC4B5EE98612}" srcId="{672A89D9-4C41-4FF1-A616-76F9151EC46A}" destId="{DA16078C-BAA4-49CE-AF50-83214A9E79DC}" srcOrd="1" destOrd="0" parTransId="{62D792CA-9CAE-497A-8974-73CD139F5F79}" sibTransId="{79F207CC-D5C2-4B57-AF3D-F23A9D5AE0FF}"/>
    <dgm:cxn modelId="{F9547BD0-2515-45F2-A8BF-981D0E3EB4EA}" type="presOf" srcId="{D8B101EE-BF40-4B3B-82E4-0568A1409F21}" destId="{FFA3F14E-B63C-4825-A776-4AC1ED3CD26F}" srcOrd="1" destOrd="0" presId="urn:microsoft.com/office/officeart/2005/8/layout/process1"/>
    <dgm:cxn modelId="{80677BFE-7626-4CCF-B5A8-16D73710A3A9}" srcId="{672A89D9-4C41-4FF1-A616-76F9151EC46A}" destId="{472F7A41-CAE3-4774-90BC-EC6324B609AB}" srcOrd="0" destOrd="0" parTransId="{4D92BADE-6AAC-413B-A581-C72043FC05AA}" sibTransId="{D8B101EE-BF40-4B3B-82E4-0568A1409F21}"/>
    <dgm:cxn modelId="{AD933356-90E2-4849-A5D6-0EC63823D0E6}" type="presParOf" srcId="{4CFD920A-9969-437E-B561-0CA6489C0FF0}" destId="{F7E422EA-651F-4C3B-A63C-3E25731776FF}" srcOrd="0" destOrd="0" presId="urn:microsoft.com/office/officeart/2005/8/layout/process1"/>
    <dgm:cxn modelId="{EF2FDFB0-E6C8-4919-9314-CFBA1D3AA0D4}" type="presParOf" srcId="{4CFD920A-9969-437E-B561-0CA6489C0FF0}" destId="{78722758-1020-45D0-AAFC-AFBFB5C0DFE7}" srcOrd="1" destOrd="0" presId="urn:microsoft.com/office/officeart/2005/8/layout/process1"/>
    <dgm:cxn modelId="{C9283E97-BD5C-41C6-A952-3859FE51804F}" type="presParOf" srcId="{78722758-1020-45D0-AAFC-AFBFB5C0DFE7}" destId="{FFA3F14E-B63C-4825-A776-4AC1ED3CD26F}" srcOrd="0" destOrd="0" presId="urn:microsoft.com/office/officeart/2005/8/layout/process1"/>
    <dgm:cxn modelId="{9CACEFE3-01B9-4580-B876-95E25582B981}" type="presParOf" srcId="{4CFD920A-9969-437E-B561-0CA6489C0FF0}" destId="{7C653CAF-774A-4073-ADDD-52530CA53855}" srcOrd="2" destOrd="0" presId="urn:microsoft.com/office/officeart/2005/8/layout/process1"/>
    <dgm:cxn modelId="{5A9054B7-E789-40AE-A8BC-D187E8C7C50F}" type="presParOf" srcId="{4CFD920A-9969-437E-B561-0CA6489C0FF0}" destId="{FF67C493-0237-41BD-9E10-DC6A542D3E81}" srcOrd="3" destOrd="0" presId="urn:microsoft.com/office/officeart/2005/8/layout/process1"/>
    <dgm:cxn modelId="{0EF5C387-16D3-4137-BE59-D4D5F2850399}" type="presParOf" srcId="{FF67C493-0237-41BD-9E10-DC6A542D3E81}" destId="{4C165CCE-BB1A-4D21-B487-EC40BFECAA8A}" srcOrd="0" destOrd="0" presId="urn:microsoft.com/office/officeart/2005/8/layout/process1"/>
    <dgm:cxn modelId="{E4069CDC-A411-4A50-A446-29F6CE86274C}" type="presParOf" srcId="{4CFD920A-9969-437E-B561-0CA6489C0FF0}" destId="{B87EC6A8-CC44-4487-A32E-1DA904014F5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2A89D9-4C41-4FF1-A616-76F9151EC46A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</dgm:pt>
    <dgm:pt modelId="{472F7A41-CAE3-4774-90BC-EC6324B609AB}">
      <dgm:prSet phldrT="[Text]" custT="1"/>
      <dgm:spPr/>
      <dgm:t>
        <a:bodyPr/>
        <a:lstStyle/>
        <a:p>
          <a:r>
            <a:rPr lang="en-US" sz="1400" dirty="0">
              <a:latin typeface="Segoe UI" panose="020B0502040204020203" pitchFamily="34" charset="0"/>
              <a:cs typeface="Segoe UI" panose="020B0502040204020203" pitchFamily="34" charset="0"/>
            </a:rPr>
            <a:t>Scan QR code</a:t>
          </a:r>
        </a:p>
      </dgm:t>
    </dgm:pt>
    <dgm:pt modelId="{4D92BADE-6AAC-413B-A581-C72043FC05AA}" type="parTrans" cxnId="{80677BFE-7626-4CCF-B5A8-16D73710A3A9}">
      <dgm:prSet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8B101EE-BF40-4B3B-82E4-0568A1409F21}" type="sibTrans" cxnId="{80677BFE-7626-4CCF-B5A8-16D73710A3A9}">
      <dgm:prSet custT="1"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A16078C-BAA4-49CE-AF50-83214A9E79DC}">
      <dgm:prSet phldrT="[Text]" custT="1"/>
      <dgm:spPr/>
      <dgm:t>
        <a:bodyPr/>
        <a:lstStyle/>
        <a:p>
          <a:r>
            <a:rPr lang="en-US" sz="1400" dirty="0">
              <a:latin typeface="Segoe UI" panose="020B0502040204020203" pitchFamily="34" charset="0"/>
              <a:cs typeface="Segoe UI" panose="020B0502040204020203" pitchFamily="34" charset="0"/>
            </a:rPr>
            <a:t>QR reader</a:t>
          </a:r>
        </a:p>
      </dgm:t>
    </dgm:pt>
    <dgm:pt modelId="{62D792CA-9CAE-497A-8974-73CD139F5F79}" type="parTrans" cxnId="{EFF97ECD-585E-4976-90C3-FC4B5EE98612}">
      <dgm:prSet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9F207CC-D5C2-4B57-AF3D-F23A9D5AE0FF}" type="sibTrans" cxnId="{EFF97ECD-585E-4976-90C3-FC4B5EE98612}">
      <dgm:prSet custT="1"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BBFBCD5-208B-45F2-AECC-9BE16254561B}">
      <dgm:prSet phldrT="[Text]" custT="1"/>
      <dgm:spPr/>
      <dgm:t>
        <a:bodyPr/>
        <a:lstStyle/>
        <a:p>
          <a:r>
            <a:rPr lang="en-US" sz="1400" dirty="0">
              <a:latin typeface="Segoe UI" panose="020B0502040204020203" pitchFamily="34" charset="0"/>
              <a:cs typeface="Segoe UI" panose="020B0502040204020203" pitchFamily="34" charset="0"/>
            </a:rPr>
            <a:t>Auto update data</a:t>
          </a:r>
        </a:p>
      </dgm:t>
    </dgm:pt>
    <dgm:pt modelId="{D028EEED-971F-4768-B239-1690F58B5A46}" type="parTrans" cxnId="{9AD5440A-C341-4DC4-BE55-DB4C84745644}">
      <dgm:prSet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58665D7-DF39-4E6B-B5B5-75C913A86313}" type="sibTrans" cxnId="{9AD5440A-C341-4DC4-BE55-DB4C84745644}">
      <dgm:prSet/>
      <dgm:spPr/>
      <dgm:t>
        <a:bodyPr/>
        <a:lstStyle/>
        <a:p>
          <a:endParaRPr lang="en-US" sz="14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CFD920A-9969-437E-B561-0CA6489C0FF0}" type="pres">
      <dgm:prSet presAssocID="{672A89D9-4C41-4FF1-A616-76F9151EC46A}" presName="Name0" presStyleCnt="0">
        <dgm:presLayoutVars>
          <dgm:dir/>
          <dgm:resizeHandles val="exact"/>
        </dgm:presLayoutVars>
      </dgm:prSet>
      <dgm:spPr/>
    </dgm:pt>
    <dgm:pt modelId="{F7E422EA-651F-4C3B-A63C-3E25731776FF}" type="pres">
      <dgm:prSet presAssocID="{472F7A41-CAE3-4774-90BC-EC6324B609AB}" presName="node" presStyleLbl="node1" presStyleIdx="0" presStyleCnt="3">
        <dgm:presLayoutVars>
          <dgm:bulletEnabled val="1"/>
        </dgm:presLayoutVars>
      </dgm:prSet>
      <dgm:spPr/>
    </dgm:pt>
    <dgm:pt modelId="{78722758-1020-45D0-AAFC-AFBFB5C0DFE7}" type="pres">
      <dgm:prSet presAssocID="{D8B101EE-BF40-4B3B-82E4-0568A1409F21}" presName="sibTrans" presStyleLbl="sibTrans2D1" presStyleIdx="0" presStyleCnt="2"/>
      <dgm:spPr/>
    </dgm:pt>
    <dgm:pt modelId="{FFA3F14E-B63C-4825-A776-4AC1ED3CD26F}" type="pres">
      <dgm:prSet presAssocID="{D8B101EE-BF40-4B3B-82E4-0568A1409F21}" presName="connectorText" presStyleLbl="sibTrans2D1" presStyleIdx="0" presStyleCnt="2"/>
      <dgm:spPr/>
    </dgm:pt>
    <dgm:pt modelId="{7C653CAF-774A-4073-ADDD-52530CA53855}" type="pres">
      <dgm:prSet presAssocID="{DA16078C-BAA4-49CE-AF50-83214A9E79DC}" presName="node" presStyleLbl="node1" presStyleIdx="1" presStyleCnt="3">
        <dgm:presLayoutVars>
          <dgm:bulletEnabled val="1"/>
        </dgm:presLayoutVars>
      </dgm:prSet>
      <dgm:spPr/>
    </dgm:pt>
    <dgm:pt modelId="{FF67C493-0237-41BD-9E10-DC6A542D3E81}" type="pres">
      <dgm:prSet presAssocID="{79F207CC-D5C2-4B57-AF3D-F23A9D5AE0FF}" presName="sibTrans" presStyleLbl="sibTrans2D1" presStyleIdx="1" presStyleCnt="2"/>
      <dgm:spPr/>
    </dgm:pt>
    <dgm:pt modelId="{4C165CCE-BB1A-4D21-B487-EC40BFECAA8A}" type="pres">
      <dgm:prSet presAssocID="{79F207CC-D5C2-4B57-AF3D-F23A9D5AE0FF}" presName="connectorText" presStyleLbl="sibTrans2D1" presStyleIdx="1" presStyleCnt="2"/>
      <dgm:spPr/>
    </dgm:pt>
    <dgm:pt modelId="{B87EC6A8-CC44-4487-A32E-1DA904014F59}" type="pres">
      <dgm:prSet presAssocID="{5BBFBCD5-208B-45F2-AECC-9BE16254561B}" presName="node" presStyleLbl="node1" presStyleIdx="2" presStyleCnt="3">
        <dgm:presLayoutVars>
          <dgm:bulletEnabled val="1"/>
        </dgm:presLayoutVars>
      </dgm:prSet>
      <dgm:spPr/>
    </dgm:pt>
  </dgm:ptLst>
  <dgm:cxnLst>
    <dgm:cxn modelId="{9AD5440A-C341-4DC4-BE55-DB4C84745644}" srcId="{672A89D9-4C41-4FF1-A616-76F9151EC46A}" destId="{5BBFBCD5-208B-45F2-AECC-9BE16254561B}" srcOrd="2" destOrd="0" parTransId="{D028EEED-971F-4768-B239-1690F58B5A46}" sibTransId="{558665D7-DF39-4E6B-B5B5-75C913A86313}"/>
    <dgm:cxn modelId="{FCE7DF0C-B075-4D36-A6A3-4C9334C6C25A}" type="presOf" srcId="{79F207CC-D5C2-4B57-AF3D-F23A9D5AE0FF}" destId="{4C165CCE-BB1A-4D21-B487-EC40BFECAA8A}" srcOrd="1" destOrd="0" presId="urn:microsoft.com/office/officeart/2005/8/layout/process1"/>
    <dgm:cxn modelId="{CD3DCC1F-415C-49C9-94AB-F43BEB8AB080}" type="presOf" srcId="{5BBFBCD5-208B-45F2-AECC-9BE16254561B}" destId="{B87EC6A8-CC44-4487-A32E-1DA904014F59}" srcOrd="0" destOrd="0" presId="urn:microsoft.com/office/officeart/2005/8/layout/process1"/>
    <dgm:cxn modelId="{CF321938-E023-4DDD-BCF1-1173349BEA7A}" type="presOf" srcId="{672A89D9-4C41-4FF1-A616-76F9151EC46A}" destId="{4CFD920A-9969-437E-B561-0CA6489C0FF0}" srcOrd="0" destOrd="0" presId="urn:microsoft.com/office/officeart/2005/8/layout/process1"/>
    <dgm:cxn modelId="{08CDC85D-7CB3-4C69-AE5B-5D15677E4239}" type="presOf" srcId="{79F207CC-D5C2-4B57-AF3D-F23A9D5AE0FF}" destId="{FF67C493-0237-41BD-9E10-DC6A542D3E81}" srcOrd="0" destOrd="0" presId="urn:microsoft.com/office/officeart/2005/8/layout/process1"/>
    <dgm:cxn modelId="{F2276E69-66A6-4F82-8E8E-E1A981023A07}" type="presOf" srcId="{DA16078C-BAA4-49CE-AF50-83214A9E79DC}" destId="{7C653CAF-774A-4073-ADDD-52530CA53855}" srcOrd="0" destOrd="0" presId="urn:microsoft.com/office/officeart/2005/8/layout/process1"/>
    <dgm:cxn modelId="{18D4A5A6-906A-477F-B4BB-C56DDE3362C5}" type="presOf" srcId="{D8B101EE-BF40-4B3B-82E4-0568A1409F21}" destId="{78722758-1020-45D0-AAFC-AFBFB5C0DFE7}" srcOrd="0" destOrd="0" presId="urn:microsoft.com/office/officeart/2005/8/layout/process1"/>
    <dgm:cxn modelId="{24DA63C9-2BA1-4117-BE80-659638B64A14}" type="presOf" srcId="{472F7A41-CAE3-4774-90BC-EC6324B609AB}" destId="{F7E422EA-651F-4C3B-A63C-3E25731776FF}" srcOrd="0" destOrd="0" presId="urn:microsoft.com/office/officeart/2005/8/layout/process1"/>
    <dgm:cxn modelId="{EFF97ECD-585E-4976-90C3-FC4B5EE98612}" srcId="{672A89D9-4C41-4FF1-A616-76F9151EC46A}" destId="{DA16078C-BAA4-49CE-AF50-83214A9E79DC}" srcOrd="1" destOrd="0" parTransId="{62D792CA-9CAE-497A-8974-73CD139F5F79}" sibTransId="{79F207CC-D5C2-4B57-AF3D-F23A9D5AE0FF}"/>
    <dgm:cxn modelId="{F9547BD0-2515-45F2-A8BF-981D0E3EB4EA}" type="presOf" srcId="{D8B101EE-BF40-4B3B-82E4-0568A1409F21}" destId="{FFA3F14E-B63C-4825-A776-4AC1ED3CD26F}" srcOrd="1" destOrd="0" presId="urn:microsoft.com/office/officeart/2005/8/layout/process1"/>
    <dgm:cxn modelId="{80677BFE-7626-4CCF-B5A8-16D73710A3A9}" srcId="{672A89D9-4C41-4FF1-A616-76F9151EC46A}" destId="{472F7A41-CAE3-4774-90BC-EC6324B609AB}" srcOrd="0" destOrd="0" parTransId="{4D92BADE-6AAC-413B-A581-C72043FC05AA}" sibTransId="{D8B101EE-BF40-4B3B-82E4-0568A1409F21}"/>
    <dgm:cxn modelId="{AD933356-90E2-4849-A5D6-0EC63823D0E6}" type="presParOf" srcId="{4CFD920A-9969-437E-B561-0CA6489C0FF0}" destId="{F7E422EA-651F-4C3B-A63C-3E25731776FF}" srcOrd="0" destOrd="0" presId="urn:microsoft.com/office/officeart/2005/8/layout/process1"/>
    <dgm:cxn modelId="{EF2FDFB0-E6C8-4919-9314-CFBA1D3AA0D4}" type="presParOf" srcId="{4CFD920A-9969-437E-B561-0CA6489C0FF0}" destId="{78722758-1020-45D0-AAFC-AFBFB5C0DFE7}" srcOrd="1" destOrd="0" presId="urn:microsoft.com/office/officeart/2005/8/layout/process1"/>
    <dgm:cxn modelId="{C9283E97-BD5C-41C6-A952-3859FE51804F}" type="presParOf" srcId="{78722758-1020-45D0-AAFC-AFBFB5C0DFE7}" destId="{FFA3F14E-B63C-4825-A776-4AC1ED3CD26F}" srcOrd="0" destOrd="0" presId="urn:microsoft.com/office/officeart/2005/8/layout/process1"/>
    <dgm:cxn modelId="{9CACEFE3-01B9-4580-B876-95E25582B981}" type="presParOf" srcId="{4CFD920A-9969-437E-B561-0CA6489C0FF0}" destId="{7C653CAF-774A-4073-ADDD-52530CA53855}" srcOrd="2" destOrd="0" presId="urn:microsoft.com/office/officeart/2005/8/layout/process1"/>
    <dgm:cxn modelId="{5A9054B7-E789-40AE-A8BC-D187E8C7C50F}" type="presParOf" srcId="{4CFD920A-9969-437E-B561-0CA6489C0FF0}" destId="{FF67C493-0237-41BD-9E10-DC6A542D3E81}" srcOrd="3" destOrd="0" presId="urn:microsoft.com/office/officeart/2005/8/layout/process1"/>
    <dgm:cxn modelId="{0EF5C387-16D3-4137-BE59-D4D5F2850399}" type="presParOf" srcId="{FF67C493-0237-41BD-9E10-DC6A542D3E81}" destId="{4C165CCE-BB1A-4D21-B487-EC40BFECAA8A}" srcOrd="0" destOrd="0" presId="urn:microsoft.com/office/officeart/2005/8/layout/process1"/>
    <dgm:cxn modelId="{E4069CDC-A411-4A50-A446-29F6CE86274C}" type="presParOf" srcId="{4CFD920A-9969-437E-B561-0CA6489C0FF0}" destId="{B87EC6A8-CC44-4487-A32E-1DA904014F5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422EA-651F-4C3B-A63C-3E25731776FF}">
      <dsp:nvSpPr>
        <dsp:cNvPr id="0" name=""/>
        <dsp:cNvSpPr/>
      </dsp:nvSpPr>
      <dsp:spPr>
        <a:xfrm>
          <a:off x="0" y="0"/>
          <a:ext cx="1488188" cy="8843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Download &amp; print Control list</a:t>
          </a:r>
        </a:p>
      </dsp:txBody>
      <dsp:txXfrm>
        <a:off x="25903" y="25903"/>
        <a:ext cx="1436382" cy="832576"/>
      </dsp:txXfrm>
    </dsp:sp>
    <dsp:sp modelId="{78722758-1020-45D0-AAFC-AFBFB5C0DFE7}">
      <dsp:nvSpPr>
        <dsp:cNvPr id="0" name=""/>
        <dsp:cNvSpPr/>
      </dsp:nvSpPr>
      <dsp:spPr>
        <a:xfrm>
          <a:off x="1638252" y="257655"/>
          <a:ext cx="318134" cy="36907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638252" y="331469"/>
        <a:ext cx="222694" cy="221442"/>
      </dsp:txXfrm>
    </dsp:sp>
    <dsp:sp modelId="{7C653CAF-774A-4073-ADDD-52530CA53855}">
      <dsp:nvSpPr>
        <dsp:cNvPr id="0" name=""/>
        <dsp:cNvSpPr/>
      </dsp:nvSpPr>
      <dsp:spPr>
        <a:xfrm>
          <a:off x="2088443" y="0"/>
          <a:ext cx="1488188" cy="8843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Check and tick in list</a:t>
          </a:r>
        </a:p>
      </dsp:txBody>
      <dsp:txXfrm>
        <a:off x="2114346" y="25903"/>
        <a:ext cx="1436382" cy="832576"/>
      </dsp:txXfrm>
    </dsp:sp>
    <dsp:sp modelId="{FF67C493-0237-41BD-9E10-DC6A542D3E81}">
      <dsp:nvSpPr>
        <dsp:cNvPr id="0" name=""/>
        <dsp:cNvSpPr/>
      </dsp:nvSpPr>
      <dsp:spPr>
        <a:xfrm>
          <a:off x="3726696" y="257655"/>
          <a:ext cx="318134" cy="36907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726696" y="331469"/>
        <a:ext cx="222694" cy="221442"/>
      </dsp:txXfrm>
    </dsp:sp>
    <dsp:sp modelId="{B87EC6A8-CC44-4487-A32E-1DA904014F59}">
      <dsp:nvSpPr>
        <dsp:cNvPr id="0" name=""/>
        <dsp:cNvSpPr/>
      </dsp:nvSpPr>
      <dsp:spPr>
        <a:xfrm>
          <a:off x="4176887" y="0"/>
          <a:ext cx="1488188" cy="8843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Input result on system</a:t>
          </a:r>
        </a:p>
      </dsp:txBody>
      <dsp:txXfrm>
        <a:off x="4202790" y="25903"/>
        <a:ext cx="1436382" cy="832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422EA-651F-4C3B-A63C-3E25731776FF}">
      <dsp:nvSpPr>
        <dsp:cNvPr id="0" name=""/>
        <dsp:cNvSpPr/>
      </dsp:nvSpPr>
      <dsp:spPr>
        <a:xfrm>
          <a:off x="4979" y="149723"/>
          <a:ext cx="1488188" cy="8929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Scan image/ letter/ character</a:t>
          </a:r>
        </a:p>
      </dsp:txBody>
      <dsp:txXfrm>
        <a:off x="31132" y="175876"/>
        <a:ext cx="1435882" cy="840607"/>
      </dsp:txXfrm>
    </dsp:sp>
    <dsp:sp modelId="{78722758-1020-45D0-AAFC-AFBFB5C0DFE7}">
      <dsp:nvSpPr>
        <dsp:cNvPr id="0" name=""/>
        <dsp:cNvSpPr/>
      </dsp:nvSpPr>
      <dsp:spPr>
        <a:xfrm>
          <a:off x="1641986" y="411645"/>
          <a:ext cx="315496" cy="369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641986" y="485459"/>
        <a:ext cx="220847" cy="221442"/>
      </dsp:txXfrm>
    </dsp:sp>
    <dsp:sp modelId="{7C653CAF-774A-4073-ADDD-52530CA53855}">
      <dsp:nvSpPr>
        <dsp:cNvPr id="0" name=""/>
        <dsp:cNvSpPr/>
      </dsp:nvSpPr>
      <dsp:spPr>
        <a:xfrm>
          <a:off x="2088443" y="149723"/>
          <a:ext cx="1488188" cy="8929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OCR reader</a:t>
          </a:r>
        </a:p>
      </dsp:txBody>
      <dsp:txXfrm>
        <a:off x="2114596" y="175876"/>
        <a:ext cx="1435882" cy="840607"/>
      </dsp:txXfrm>
    </dsp:sp>
    <dsp:sp modelId="{FF67C493-0237-41BD-9E10-DC6A542D3E81}">
      <dsp:nvSpPr>
        <dsp:cNvPr id="0" name=""/>
        <dsp:cNvSpPr/>
      </dsp:nvSpPr>
      <dsp:spPr>
        <a:xfrm>
          <a:off x="3725451" y="411645"/>
          <a:ext cx="315496" cy="369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725451" y="485459"/>
        <a:ext cx="220847" cy="221442"/>
      </dsp:txXfrm>
    </dsp:sp>
    <dsp:sp modelId="{B87EC6A8-CC44-4487-A32E-1DA904014F59}">
      <dsp:nvSpPr>
        <dsp:cNvPr id="0" name=""/>
        <dsp:cNvSpPr/>
      </dsp:nvSpPr>
      <dsp:spPr>
        <a:xfrm>
          <a:off x="4171908" y="149723"/>
          <a:ext cx="1488188" cy="8929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Auto update data</a:t>
          </a:r>
        </a:p>
      </dsp:txBody>
      <dsp:txXfrm>
        <a:off x="4198061" y="175876"/>
        <a:ext cx="1435882" cy="840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422EA-651F-4C3B-A63C-3E25731776FF}">
      <dsp:nvSpPr>
        <dsp:cNvPr id="0" name=""/>
        <dsp:cNvSpPr/>
      </dsp:nvSpPr>
      <dsp:spPr>
        <a:xfrm>
          <a:off x="4979" y="149723"/>
          <a:ext cx="1488188" cy="8929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Scan QR code</a:t>
          </a:r>
        </a:p>
      </dsp:txBody>
      <dsp:txXfrm>
        <a:off x="31132" y="175876"/>
        <a:ext cx="1435882" cy="840607"/>
      </dsp:txXfrm>
    </dsp:sp>
    <dsp:sp modelId="{78722758-1020-45D0-AAFC-AFBFB5C0DFE7}">
      <dsp:nvSpPr>
        <dsp:cNvPr id="0" name=""/>
        <dsp:cNvSpPr/>
      </dsp:nvSpPr>
      <dsp:spPr>
        <a:xfrm>
          <a:off x="1641986" y="411645"/>
          <a:ext cx="315496" cy="369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641986" y="485459"/>
        <a:ext cx="220847" cy="221442"/>
      </dsp:txXfrm>
    </dsp:sp>
    <dsp:sp modelId="{7C653CAF-774A-4073-ADDD-52530CA53855}">
      <dsp:nvSpPr>
        <dsp:cNvPr id="0" name=""/>
        <dsp:cNvSpPr/>
      </dsp:nvSpPr>
      <dsp:spPr>
        <a:xfrm>
          <a:off x="2088443" y="149723"/>
          <a:ext cx="1488188" cy="8929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QR reader</a:t>
          </a:r>
        </a:p>
      </dsp:txBody>
      <dsp:txXfrm>
        <a:off x="2114596" y="175876"/>
        <a:ext cx="1435882" cy="840607"/>
      </dsp:txXfrm>
    </dsp:sp>
    <dsp:sp modelId="{FF67C493-0237-41BD-9E10-DC6A542D3E81}">
      <dsp:nvSpPr>
        <dsp:cNvPr id="0" name=""/>
        <dsp:cNvSpPr/>
      </dsp:nvSpPr>
      <dsp:spPr>
        <a:xfrm>
          <a:off x="3725451" y="411645"/>
          <a:ext cx="315496" cy="369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725451" y="485459"/>
        <a:ext cx="220847" cy="221442"/>
      </dsp:txXfrm>
    </dsp:sp>
    <dsp:sp modelId="{B87EC6A8-CC44-4487-A32E-1DA904014F59}">
      <dsp:nvSpPr>
        <dsp:cNvPr id="0" name=""/>
        <dsp:cNvSpPr/>
      </dsp:nvSpPr>
      <dsp:spPr>
        <a:xfrm>
          <a:off x="4171908" y="149723"/>
          <a:ext cx="1488188" cy="8929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Auto update data</a:t>
          </a:r>
        </a:p>
      </dsp:txBody>
      <dsp:txXfrm>
        <a:off x="4198061" y="175876"/>
        <a:ext cx="1435882" cy="84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8E59-CA0D-4A21-BF83-8558506D05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07C-1F7F-4FF7-B79A-526DE250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8E59-CA0D-4A21-BF83-8558506D05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07C-1F7F-4FF7-B79A-526DE250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7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8E59-CA0D-4A21-BF83-8558506D05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07C-1F7F-4FF7-B79A-526DE250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5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8E59-CA0D-4A21-BF83-8558506D05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07C-1F7F-4FF7-B79A-526DE250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2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8E59-CA0D-4A21-BF83-8558506D05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07C-1F7F-4FF7-B79A-526DE250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1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8E59-CA0D-4A21-BF83-8558506D05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07C-1F7F-4FF7-B79A-526DE250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4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8E59-CA0D-4A21-BF83-8558506D05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07C-1F7F-4FF7-B79A-526DE250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8E59-CA0D-4A21-BF83-8558506D05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07C-1F7F-4FF7-B79A-526DE250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9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8E59-CA0D-4A21-BF83-8558506D05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07C-1F7F-4FF7-B79A-526DE250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2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8E59-CA0D-4A21-BF83-8558506D05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07C-1F7F-4FF7-B79A-526DE250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3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8E59-CA0D-4A21-BF83-8558506D05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F07C-1F7F-4FF7-B79A-526DE250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7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48E59-CA0D-4A21-BF83-8558506D05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4F07C-1F7F-4FF7-B79A-526DE2501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3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12" Type="http://schemas.openxmlformats.org/officeDocument/2006/relationships/diagramQuickStyle" Target="../diagrams/quickStyle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2.xml"/><Relationship Id="rId15" Type="http://schemas.openxmlformats.org/officeDocument/2006/relationships/image" Target="../media/image6.png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2.xml"/><Relationship Id="rId9" Type="http://schemas.microsoft.com/office/2007/relationships/hdphoto" Target="../media/hdphoto1.wdp"/><Relationship Id="rId14" Type="http://schemas.microsoft.com/office/2007/relationships/diagramDrawing" Target="../diagrams/drawin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91" y="107575"/>
            <a:ext cx="2531633" cy="476307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1. Background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38113514"/>
              </p:ext>
            </p:extLst>
          </p:nvPr>
        </p:nvGraphicFramePr>
        <p:xfrm>
          <a:off x="2573480" y="5654864"/>
          <a:ext cx="5665076" cy="88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05444" y="434361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Around 500 tools, equipment ~ 2 PICs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 Very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high </a:t>
            </a: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q’ty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Manual operation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Waste time, paper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using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Warehouse worker checking inventory next to large racks of cardboard boxes  holding product in a distribution">
            <a:extLst>
              <a:ext uri="{FF2B5EF4-FFF2-40B4-BE49-F238E27FC236}">
                <a16:creationId xmlns:a16="http://schemas.microsoft.com/office/drawing/2014/main" id="{3E2E1D7D-47B8-A0E0-0D85-7E2C819E8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921" y="772357"/>
            <a:ext cx="5868097" cy="337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AB1F9-1308-BDAB-A892-FF51CA838457}"/>
              </a:ext>
            </a:extLst>
          </p:cNvPr>
          <p:cNvCxnSpPr/>
          <p:nvPr/>
        </p:nvCxnSpPr>
        <p:spPr>
          <a:xfrm flipV="1">
            <a:off x="103991" y="491613"/>
            <a:ext cx="11753712" cy="9226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80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3991" y="158195"/>
            <a:ext cx="2531633" cy="47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2. Action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82311" y="930445"/>
            <a:ext cx="5971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Half automation inventory with Surface pro</a:t>
            </a:r>
          </a:p>
          <a:p>
            <a:endParaRPr lang="en-US" b="1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102" y="1320090"/>
            <a:ext cx="930376" cy="780251"/>
          </a:xfrm>
          <a:prstGeom prst="rect">
            <a:avLst/>
          </a:prstGeom>
        </p:spPr>
      </p:pic>
      <p:sp>
        <p:nvSpPr>
          <p:cNvPr id="7" name="Flowchart: Magnetic Disk 6"/>
          <p:cNvSpPr/>
          <p:nvPr/>
        </p:nvSpPr>
        <p:spPr>
          <a:xfrm>
            <a:off x="4255343" y="1454972"/>
            <a:ext cx="825344" cy="512409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Asset system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19571" y="1753254"/>
            <a:ext cx="747132" cy="259323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61477" y="1308803"/>
            <a:ext cx="103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Checking results</a:t>
            </a:r>
            <a:endParaRPr lang="en-US" sz="1200" b="1" i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Pentagon 27">
            <a:extLst>
              <a:ext uri="{FF2B5EF4-FFF2-40B4-BE49-F238E27FC236}">
                <a16:creationId xmlns:a16="http://schemas.microsoft.com/office/drawing/2014/main" id="{C693F0DB-11F6-93CE-7121-F82AB3E58A75}"/>
              </a:ext>
            </a:extLst>
          </p:cNvPr>
          <p:cNvSpPr/>
          <p:nvPr/>
        </p:nvSpPr>
        <p:spPr>
          <a:xfrm>
            <a:off x="296141" y="856858"/>
            <a:ext cx="1355834" cy="45194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b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idea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545EAA7-1F75-EDD9-36AC-E75AE0D6EB54}"/>
              </a:ext>
            </a:extLst>
          </p:cNvPr>
          <p:cNvSpPr/>
          <p:nvPr/>
        </p:nvSpPr>
        <p:spPr>
          <a:xfrm>
            <a:off x="8460684" y="2020863"/>
            <a:ext cx="674254" cy="628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B25718-C3E6-68D7-C1AD-D18037EB4D72}"/>
              </a:ext>
            </a:extLst>
          </p:cNvPr>
          <p:cNvSpPr txBox="1"/>
          <p:nvPr/>
        </p:nvSpPr>
        <p:spPr>
          <a:xfrm>
            <a:off x="9376705" y="2024335"/>
            <a:ext cx="2507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paper using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Input data directly 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F03D9A7-6EB5-79DA-44D9-DE2D8936D317}"/>
              </a:ext>
            </a:extLst>
          </p:cNvPr>
          <p:cNvSpPr/>
          <p:nvPr/>
        </p:nvSpPr>
        <p:spPr>
          <a:xfrm>
            <a:off x="8460684" y="3780390"/>
            <a:ext cx="674254" cy="628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0D2F1E-0BC1-4811-A15F-AE050A99CCE7}"/>
              </a:ext>
            </a:extLst>
          </p:cNvPr>
          <p:cNvSpPr txBox="1"/>
          <p:nvPr/>
        </p:nvSpPr>
        <p:spPr>
          <a:xfrm>
            <a:off x="9376705" y="3762132"/>
            <a:ext cx="25079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Hard when check many same items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Hard when searching items in system to input data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87E0CB-2978-9175-7F42-DEE7165F2646}"/>
              </a:ext>
            </a:extLst>
          </p:cNvPr>
          <p:cNvSpPr txBox="1"/>
          <p:nvPr/>
        </p:nvSpPr>
        <p:spPr>
          <a:xfrm>
            <a:off x="8081324" y="1598049"/>
            <a:ext cx="1732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Strong point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63BC3C-FD24-0CAF-6518-6C8123815910}"/>
              </a:ext>
            </a:extLst>
          </p:cNvPr>
          <p:cNvSpPr txBox="1"/>
          <p:nvPr/>
        </p:nvSpPr>
        <p:spPr>
          <a:xfrm>
            <a:off x="8104623" y="3363756"/>
            <a:ext cx="1732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Weak point</a:t>
            </a:r>
          </a:p>
        </p:txBody>
      </p:sp>
      <p:sp>
        <p:nvSpPr>
          <p:cNvPr id="22" name="Explosion: 14 Points 21">
            <a:extLst>
              <a:ext uri="{FF2B5EF4-FFF2-40B4-BE49-F238E27FC236}">
                <a16:creationId xmlns:a16="http://schemas.microsoft.com/office/drawing/2014/main" id="{E57C173E-7C77-742B-E31F-9B3F7DA2B511}"/>
              </a:ext>
            </a:extLst>
          </p:cNvPr>
          <p:cNvSpPr/>
          <p:nvPr/>
        </p:nvSpPr>
        <p:spPr>
          <a:xfrm>
            <a:off x="9236370" y="5318804"/>
            <a:ext cx="2507970" cy="119610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kaizen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175D85-1D0B-1AED-430E-A5C2A174E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83" y="2143859"/>
            <a:ext cx="7937240" cy="444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AAC2EF-B465-0F54-EDB3-0D0C45663D77}"/>
              </a:ext>
            </a:extLst>
          </p:cNvPr>
          <p:cNvCxnSpPr/>
          <p:nvPr/>
        </p:nvCxnSpPr>
        <p:spPr>
          <a:xfrm flipV="1">
            <a:off x="103991" y="550605"/>
            <a:ext cx="11753712" cy="9226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58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3656" y="104867"/>
            <a:ext cx="2531633" cy="47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2. Action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06959" y="676069"/>
            <a:ext cx="3968461" cy="6333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Apply OCR </a:t>
            </a:r>
          </a:p>
          <a:p>
            <a:pPr algn="ctr"/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(Optical Character Recognition)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091603" y="1440558"/>
            <a:ext cx="5966937" cy="1556319"/>
            <a:chOff x="156145" y="4533251"/>
            <a:chExt cx="5966937" cy="1556319"/>
          </a:xfrm>
        </p:grpSpPr>
        <p:graphicFrame>
          <p:nvGraphicFramePr>
            <p:cNvPr id="31" name="Diagram 30"/>
            <p:cNvGraphicFramePr/>
            <p:nvPr>
              <p:extLst>
                <p:ext uri="{D42A27DB-BD31-4B8C-83A1-F6EECF244321}">
                  <p14:modId xmlns:p14="http://schemas.microsoft.com/office/powerpoint/2010/main" val="321322222"/>
                </p:ext>
              </p:extLst>
            </p:nvPr>
          </p:nvGraphicFramePr>
          <p:xfrm>
            <a:off x="156145" y="4533251"/>
            <a:ext cx="5665076" cy="11923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32181" y="5361654"/>
              <a:ext cx="711558" cy="727916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pic>
        <p:sp>
          <p:nvSpPr>
            <p:cNvPr id="33" name="Flowchart: Magnetic Disk 32"/>
            <p:cNvSpPr/>
            <p:nvPr/>
          </p:nvSpPr>
          <p:spPr>
            <a:xfrm>
              <a:off x="5297738" y="5468352"/>
              <a:ext cx="825344" cy="512409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Asset system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48630" y1="32853" x2="48630" y2="32853"/>
                          <a14:foregroundMark x1="34932" y1="33141" x2="52740" y2="32277"/>
                          <a14:foregroundMark x1="36301" y1="40634" x2="63699" y2="41210"/>
                          <a14:foregroundMark x1="35274" y1="49568" x2="61644" y2="49856"/>
                          <a14:foregroundMark x1="34932" y1="59078" x2="61644" y2="59078"/>
                          <a14:foregroundMark x1="36986" y1="68588" x2="63699" y2="68588"/>
                          <a14:foregroundMark x1="86644" y1="73775" x2="87671" y2="87320"/>
                          <a14:foregroundMark x1="11986" y1="73775" x2="10616" y2="89049"/>
                          <a14:foregroundMark x1="13014" y1="11527" x2="30137" y2="10663"/>
                          <a14:foregroundMark x1="69521" y1="11527" x2="87329" y2="1066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12347" y="5361655"/>
              <a:ext cx="587683" cy="698376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pic>
      </p:grpSp>
      <p:sp>
        <p:nvSpPr>
          <p:cNvPr id="35" name="TextBox 34"/>
          <p:cNvSpPr txBox="1"/>
          <p:nvPr/>
        </p:nvSpPr>
        <p:spPr>
          <a:xfrm>
            <a:off x="8594379" y="617411"/>
            <a:ext cx="318291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u="sng" dirty="0">
                <a:latin typeface="Segoe UI" panose="020B0502040204020203" pitchFamily="34" charset="0"/>
                <a:cs typeface="Segoe UI" panose="020B0502040204020203" pitchFamily="34" charset="0"/>
              </a:rPr>
              <a:t>Advantage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Simplify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operation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time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paper-using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u="sng" dirty="0">
                <a:latin typeface="Segoe UI" panose="020B0502040204020203" pitchFamily="34" charset="0"/>
                <a:cs typeface="Segoe UI" panose="020B0502040204020203" pitchFamily="34" charset="0"/>
              </a:rPr>
              <a:t>Disadvantage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OCR reader/ software: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cost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~$3,000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Cannot apply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latest version of Visual studio</a:t>
            </a:r>
          </a:p>
        </p:txBody>
      </p:sp>
      <p:sp>
        <p:nvSpPr>
          <p:cNvPr id="36" name="Pentagon 35"/>
          <p:cNvSpPr/>
          <p:nvPr/>
        </p:nvSpPr>
        <p:spPr>
          <a:xfrm>
            <a:off x="313729" y="857503"/>
            <a:ext cx="1355834" cy="451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b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idea</a:t>
            </a:r>
          </a:p>
        </p:txBody>
      </p:sp>
      <p:sp>
        <p:nvSpPr>
          <p:cNvPr id="42" name="Down Arrow 41"/>
          <p:cNvSpPr/>
          <p:nvPr/>
        </p:nvSpPr>
        <p:spPr>
          <a:xfrm>
            <a:off x="3787494" y="3148026"/>
            <a:ext cx="3263800" cy="471568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atin typeface="Segoe UI" panose="020B0502040204020203" pitchFamily="34" charset="0"/>
                <a:cs typeface="Segoe UI" panose="020B0502040204020203" pitchFamily="34" charset="0"/>
              </a:rPr>
              <a:t>Change concept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F9078F-D20D-4FA3-204A-0A019ACAB486}"/>
              </a:ext>
            </a:extLst>
          </p:cNvPr>
          <p:cNvSpPr/>
          <p:nvPr/>
        </p:nvSpPr>
        <p:spPr>
          <a:xfrm>
            <a:off x="3106959" y="3836921"/>
            <a:ext cx="3968461" cy="63337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Apply QR code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3D8988D-0FF0-7B5B-A744-4E68270DB8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6063897"/>
              </p:ext>
            </p:extLst>
          </p:nvPr>
        </p:nvGraphicFramePr>
        <p:xfrm>
          <a:off x="2091603" y="4561723"/>
          <a:ext cx="5665076" cy="1192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7E36276C-4232-2BFA-5978-9C26D51E0063}"/>
              </a:ext>
            </a:extLst>
          </p:cNvPr>
          <p:cNvSpPr/>
          <p:nvPr/>
        </p:nvSpPr>
        <p:spPr>
          <a:xfrm>
            <a:off x="7233196" y="5496824"/>
            <a:ext cx="825344" cy="512409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Asset system</a:t>
            </a:r>
          </a:p>
        </p:txBody>
      </p:sp>
      <p:pic>
        <p:nvPicPr>
          <p:cNvPr id="1026" name="Picture 2" descr="Qr Scan Icon #402884 - Free Icons Library">
            <a:extLst>
              <a:ext uri="{FF2B5EF4-FFF2-40B4-BE49-F238E27FC236}">
                <a16:creationId xmlns:a16="http://schemas.microsoft.com/office/drawing/2014/main" id="{F60381F3-FF28-AD7D-B4CA-2305BDB0D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867" y="5413822"/>
            <a:ext cx="711558" cy="711558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56650EB-DF2A-4DDC-5857-F76D86AAE572}"/>
              </a:ext>
            </a:extLst>
          </p:cNvPr>
          <p:cNvGrpSpPr/>
          <p:nvPr/>
        </p:nvGrpSpPr>
        <p:grpSpPr>
          <a:xfrm>
            <a:off x="5209531" y="5369972"/>
            <a:ext cx="711558" cy="727916"/>
            <a:chOff x="7943842" y="2507679"/>
            <a:chExt cx="3837032" cy="39252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8CDF56-D56B-715E-97D2-319D0DA86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43842" y="2507679"/>
              <a:ext cx="3837032" cy="3925241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8CFF0CF-F041-4014-7896-32603ADEC0A8}"/>
                </a:ext>
              </a:extLst>
            </p:cNvPr>
            <p:cNvSpPr/>
            <p:nvPr/>
          </p:nvSpPr>
          <p:spPr>
            <a:xfrm>
              <a:off x="8516185" y="4558606"/>
              <a:ext cx="1869612" cy="10332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QR</a:t>
              </a:r>
            </a:p>
          </p:txBody>
        </p:sp>
      </p:grpSp>
      <p:sp>
        <p:nvSpPr>
          <p:cNvPr id="12" name="Explosion: 14 Points 11">
            <a:extLst>
              <a:ext uri="{FF2B5EF4-FFF2-40B4-BE49-F238E27FC236}">
                <a16:creationId xmlns:a16="http://schemas.microsoft.com/office/drawing/2014/main" id="{5AE42DB2-67A3-8236-7247-3D0E23347F9A}"/>
              </a:ext>
            </a:extLst>
          </p:cNvPr>
          <p:cNvSpPr/>
          <p:nvPr/>
        </p:nvSpPr>
        <p:spPr>
          <a:xfrm>
            <a:off x="8344754" y="3872766"/>
            <a:ext cx="2549388" cy="101880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Merit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D37C38-1037-873D-D918-448A6B7D2870}"/>
              </a:ext>
            </a:extLst>
          </p:cNvPr>
          <p:cNvSpPr txBox="1"/>
          <p:nvPr/>
        </p:nvSpPr>
        <p:spPr>
          <a:xfrm>
            <a:off x="8594379" y="4864571"/>
            <a:ext cx="288783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cost : </a:t>
            </a:r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$0</a:t>
            </a:r>
            <a:endParaRPr lang="en-US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Easier to develop App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EF0E00-D351-9C2A-4F1A-67B2110EC9C4}"/>
              </a:ext>
            </a:extLst>
          </p:cNvPr>
          <p:cNvCxnSpPr/>
          <p:nvPr/>
        </p:nvCxnSpPr>
        <p:spPr>
          <a:xfrm flipV="1">
            <a:off x="103991" y="491613"/>
            <a:ext cx="11753712" cy="9226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8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7FC5-3CCD-1EA1-78FF-CFBD09849F3D}"/>
              </a:ext>
            </a:extLst>
          </p:cNvPr>
          <p:cNvSpPr txBox="1">
            <a:spLocks/>
          </p:cNvSpPr>
          <p:nvPr/>
        </p:nvSpPr>
        <p:spPr>
          <a:xfrm>
            <a:off x="103991" y="107575"/>
            <a:ext cx="2531633" cy="47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3. Result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6F1223-0E9F-2933-7389-B82190867688}"/>
              </a:ext>
            </a:extLst>
          </p:cNvPr>
          <p:cNvGrpSpPr/>
          <p:nvPr/>
        </p:nvGrpSpPr>
        <p:grpSpPr>
          <a:xfrm>
            <a:off x="471949" y="625947"/>
            <a:ext cx="10697497" cy="5740440"/>
            <a:chOff x="1344149" y="475874"/>
            <a:chExt cx="8999585" cy="5925525"/>
          </a:xfrm>
        </p:grpSpPr>
        <p:pic>
          <p:nvPicPr>
            <p:cNvPr id="3" name="Picture 8">
              <a:extLst>
                <a:ext uri="{FF2B5EF4-FFF2-40B4-BE49-F238E27FC236}">
                  <a16:creationId xmlns:a16="http://schemas.microsoft.com/office/drawing/2014/main" id="{9646B624-B469-DF2B-3D09-EA6A81F7F4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7579" y="4226073"/>
              <a:ext cx="905333" cy="1293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6A8A41-3643-D15A-2359-295319FBC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801" y="2937437"/>
              <a:ext cx="1303811" cy="198392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A5B137-51D1-B6E8-22D0-0C530FA36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707" y="1095808"/>
              <a:ext cx="5116569" cy="355146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3909C3-63B9-981C-9681-BF934B83B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871" y="1186918"/>
              <a:ext cx="846121" cy="1017146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6E209F27-B3E0-50DD-7ED7-29FBB640FDC4}"/>
                </a:ext>
              </a:extLst>
            </p:cNvPr>
            <p:cNvSpPr txBox="1">
              <a:spLocks/>
            </p:cNvSpPr>
            <p:nvPr/>
          </p:nvSpPr>
          <p:spPr>
            <a:xfrm>
              <a:off x="2066080" y="475874"/>
              <a:ext cx="7886700" cy="529655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Asset Inventory Application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958DAE-89D6-9B3F-B895-CE5A0809DA04}"/>
                </a:ext>
              </a:extLst>
            </p:cNvPr>
            <p:cNvSpPr/>
            <p:nvPr/>
          </p:nvSpPr>
          <p:spPr>
            <a:xfrm>
              <a:off x="1485158" y="809633"/>
              <a:ext cx="102954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App’s Icon 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5E79F8-AAAC-6310-CD62-17BE8CB7D554}"/>
                </a:ext>
              </a:extLst>
            </p:cNvPr>
            <p:cNvSpPr/>
            <p:nvPr/>
          </p:nvSpPr>
          <p:spPr>
            <a:xfrm>
              <a:off x="1538848" y="2634925"/>
              <a:ext cx="120145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Area 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3022B6-922A-1A56-5249-50BB1166E27A}"/>
                </a:ext>
              </a:extLst>
            </p:cNvPr>
            <p:cNvSpPr/>
            <p:nvPr/>
          </p:nvSpPr>
          <p:spPr>
            <a:xfrm>
              <a:off x="1344149" y="4981464"/>
              <a:ext cx="35752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i="1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Same account as in Asset Management system</a:t>
              </a:r>
            </a:p>
            <a:p>
              <a:r>
                <a:rPr lang="en-US" sz="1200" i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(User: only TIM member have permission to login)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8050B2-BFEC-2CAC-4C44-051BF76E3FFB}"/>
                </a:ext>
              </a:extLst>
            </p:cNvPr>
            <p:cNvSpPr/>
            <p:nvPr/>
          </p:nvSpPr>
          <p:spPr>
            <a:xfrm>
              <a:off x="2859497" y="1036828"/>
              <a:ext cx="11217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i="1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 information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B4799D-01B5-D0BB-E710-E793263C626B}"/>
                </a:ext>
              </a:extLst>
            </p:cNvPr>
            <p:cNvSpPr/>
            <p:nvPr/>
          </p:nvSpPr>
          <p:spPr>
            <a:xfrm>
              <a:off x="2859497" y="2020881"/>
              <a:ext cx="11432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i="1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QRCode scan Function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F76B7F-ACC1-87C1-2137-81D30BBE9DD3}"/>
                </a:ext>
              </a:extLst>
            </p:cNvPr>
            <p:cNvSpPr/>
            <p:nvPr/>
          </p:nvSpPr>
          <p:spPr>
            <a:xfrm>
              <a:off x="2859497" y="2969118"/>
              <a:ext cx="11217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i="1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Update new cabinet Function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" name="Elbow Connector 27">
              <a:extLst>
                <a:ext uri="{FF2B5EF4-FFF2-40B4-BE49-F238E27FC236}">
                  <a16:creationId xmlns:a16="http://schemas.microsoft.com/office/drawing/2014/main" id="{15EF51D3-44CF-F5D1-A66F-EBE2C15FD0DE}"/>
                </a:ext>
              </a:extLst>
            </p:cNvPr>
            <p:cNvCxnSpPr/>
            <p:nvPr/>
          </p:nvCxnSpPr>
          <p:spPr>
            <a:xfrm rot="10800000">
              <a:off x="3420357" y="3641076"/>
              <a:ext cx="592915" cy="441069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29">
              <a:extLst>
                <a:ext uri="{FF2B5EF4-FFF2-40B4-BE49-F238E27FC236}">
                  <a16:creationId xmlns:a16="http://schemas.microsoft.com/office/drawing/2014/main" id="{66DC1467-AA10-A90D-C9EF-8E4F6F5A2F3E}"/>
                </a:ext>
              </a:extLst>
            </p:cNvPr>
            <p:cNvCxnSpPr/>
            <p:nvPr/>
          </p:nvCxnSpPr>
          <p:spPr>
            <a:xfrm rot="10800000">
              <a:off x="3380236" y="1505906"/>
              <a:ext cx="607366" cy="189585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1">
              <a:extLst>
                <a:ext uri="{FF2B5EF4-FFF2-40B4-BE49-F238E27FC236}">
                  <a16:creationId xmlns:a16="http://schemas.microsoft.com/office/drawing/2014/main" id="{9FB25841-7EB1-E1B2-8A66-96D558B06515}"/>
                </a:ext>
              </a:extLst>
            </p:cNvPr>
            <p:cNvCxnSpPr>
              <a:endCxn id="12" idx="2"/>
            </p:cNvCxnSpPr>
            <p:nvPr/>
          </p:nvCxnSpPr>
          <p:spPr>
            <a:xfrm rot="10800000">
              <a:off x="3431109" y="2413296"/>
              <a:ext cx="571613" cy="221630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228D9B-86F5-880D-5AB0-04F51E5B10C7}"/>
                </a:ext>
              </a:extLst>
            </p:cNvPr>
            <p:cNvSpPr/>
            <p:nvPr/>
          </p:nvSpPr>
          <p:spPr>
            <a:xfrm>
              <a:off x="9076276" y="1045533"/>
              <a:ext cx="12503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Filter equipments by cabinet 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8" name="Elbow Connector 35">
              <a:extLst>
                <a:ext uri="{FF2B5EF4-FFF2-40B4-BE49-F238E27FC236}">
                  <a16:creationId xmlns:a16="http://schemas.microsoft.com/office/drawing/2014/main" id="{8B2CF957-B7FD-1511-4E5C-10422B98E9A6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8943209" y="1691864"/>
              <a:ext cx="758261" cy="512201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8868D7-A84A-909C-5ACA-D286563AD704}"/>
                </a:ext>
              </a:extLst>
            </p:cNvPr>
            <p:cNvSpPr/>
            <p:nvPr/>
          </p:nvSpPr>
          <p:spPr>
            <a:xfrm>
              <a:off x="9059206" y="3238346"/>
              <a:ext cx="12845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Visualize data checking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0" name="Elbow Connector 38">
              <a:extLst>
                <a:ext uri="{FF2B5EF4-FFF2-40B4-BE49-F238E27FC236}">
                  <a16:creationId xmlns:a16="http://schemas.microsoft.com/office/drawing/2014/main" id="{DB263428-8152-212A-77B5-1B5EA9B44645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8943209" y="3700011"/>
              <a:ext cx="758261" cy="271030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611EA23-8299-7C82-7E94-5407DF5E8C68}"/>
                </a:ext>
              </a:extLst>
            </p:cNvPr>
            <p:cNvCxnSpPr/>
            <p:nvPr/>
          </p:nvCxnSpPr>
          <p:spPr>
            <a:xfrm>
              <a:off x="5486428" y="1095808"/>
              <a:ext cx="0" cy="3651665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1B33D1-3F08-F815-6F11-469888EE2E4E}"/>
                </a:ext>
              </a:extLst>
            </p:cNvPr>
            <p:cNvCxnSpPr/>
            <p:nvPr/>
          </p:nvCxnSpPr>
          <p:spPr>
            <a:xfrm>
              <a:off x="5486429" y="1095808"/>
              <a:ext cx="1696220" cy="0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8722909-AA81-B01A-EAED-C1402615D1B2}"/>
                </a:ext>
              </a:extLst>
            </p:cNvPr>
            <p:cNvCxnSpPr/>
            <p:nvPr/>
          </p:nvCxnSpPr>
          <p:spPr>
            <a:xfrm>
              <a:off x="7182648" y="1095808"/>
              <a:ext cx="0" cy="3651665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F43C909-24DE-FDA7-D9C4-18935EA319DB}"/>
                </a:ext>
              </a:extLst>
            </p:cNvPr>
            <p:cNvCxnSpPr/>
            <p:nvPr/>
          </p:nvCxnSpPr>
          <p:spPr>
            <a:xfrm>
              <a:off x="5486429" y="4747473"/>
              <a:ext cx="1696220" cy="0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2CBA3E3-49CD-2B1D-CE90-CD48EF9839B1}"/>
                </a:ext>
              </a:extLst>
            </p:cNvPr>
            <p:cNvSpPr/>
            <p:nvPr/>
          </p:nvSpPr>
          <p:spPr>
            <a:xfrm>
              <a:off x="5701549" y="4847674"/>
              <a:ext cx="14648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i="1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Show Equipment information and update status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Cloud Callout 3">
              <a:extLst>
                <a:ext uri="{FF2B5EF4-FFF2-40B4-BE49-F238E27FC236}">
                  <a16:creationId xmlns:a16="http://schemas.microsoft.com/office/drawing/2014/main" id="{878B2447-F1D9-640F-A0A6-53DD64F99BCA}"/>
                </a:ext>
              </a:extLst>
            </p:cNvPr>
            <p:cNvSpPr/>
            <p:nvPr/>
          </p:nvSpPr>
          <p:spPr>
            <a:xfrm>
              <a:off x="7479549" y="5139494"/>
              <a:ext cx="2585314" cy="1261905"/>
            </a:xfrm>
            <a:prstGeom prst="cloudCallout">
              <a:avLst>
                <a:gd name="adj1" fmla="val -34566"/>
                <a:gd name="adj2" fmla="val -7719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PIC comment:              </a:t>
              </a:r>
              <a:r>
                <a:rPr lang="en-US" sz="1400" b="1" i="1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Easy to use</a:t>
              </a:r>
            </a:p>
            <a:p>
              <a:pPr marL="285750" indent="-285750" algn="ctr">
                <a:buFontTx/>
                <a:buChar char="-"/>
              </a:pPr>
              <a:r>
                <a:rPr lang="en-US" sz="1400" b="1" i="1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Convenient</a:t>
              </a:r>
            </a:p>
            <a:p>
              <a:pPr marL="285750" indent="-285750" algn="ctr">
                <a:buFontTx/>
                <a:buChar char="-"/>
              </a:pPr>
              <a:r>
                <a:rPr lang="en-US" sz="1400" b="1" i="1" dirty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Useful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DDB9C-0505-247A-361D-9D0819191156}"/>
              </a:ext>
            </a:extLst>
          </p:cNvPr>
          <p:cNvCxnSpPr/>
          <p:nvPr/>
        </p:nvCxnSpPr>
        <p:spPr>
          <a:xfrm flipV="1">
            <a:off x="103991" y="491613"/>
            <a:ext cx="11753712" cy="9226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1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216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Wingdings</vt:lpstr>
      <vt:lpstr>Office Theme</vt:lpstr>
      <vt:lpstr>1. Background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</dc:title>
  <dc:creator>Vu Van Hiep</dc:creator>
  <cp:lastModifiedBy>Vũ Văn Hiệp</cp:lastModifiedBy>
  <cp:revision>11</cp:revision>
  <dcterms:created xsi:type="dcterms:W3CDTF">2022-08-13T01:13:37Z</dcterms:created>
  <dcterms:modified xsi:type="dcterms:W3CDTF">2022-08-14T12:23:38Z</dcterms:modified>
</cp:coreProperties>
</file>