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8" r:id="rId3"/>
    <p:sldId id="259" r:id="rId4"/>
    <p:sldId id="298" r:id="rId5"/>
    <p:sldId id="297" r:id="rId6"/>
    <p:sldId id="299" r:id="rId7"/>
    <p:sldId id="265" r:id="rId8"/>
    <p:sldId id="278" r:id="rId9"/>
  </p:sldIdLst>
  <p:sldSz cx="9144000" cy="5143500" type="screen16x9"/>
  <p:notesSz cx="6858000" cy="9144000"/>
  <p:embeddedFontLst>
    <p:embeddedFont>
      <p:font typeface="Advent Pro Light" panose="020B0604020202020204" charset="0"/>
      <p:regular r:id="rId11"/>
      <p:bold r:id="rId12"/>
    </p:embeddedFont>
    <p:embeddedFont>
      <p:font typeface="Anton" panose="020B0604020202020204" charset="0"/>
      <p:regular r:id="rId13"/>
    </p:embeddedFont>
    <p:embeddedFont>
      <p:font typeface="Fira Sans Condensed" panose="020B0604020202020204" charset="0"/>
      <p:regular r:id="rId14"/>
      <p:bold r:id="rId15"/>
      <p:italic r:id="rId16"/>
      <p:boldItalic r:id="rId17"/>
    </p:embeddedFont>
    <p:embeddedFont>
      <p:font typeface="Fira Sans Condensed Light" panose="020B060402020202020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7716CA-899C-4873-8E04-A46EAEE62A0A}">
  <a:tblStyle styleId="{D37716CA-899C-4873-8E04-A46EAEE62A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ep Nguyen" userId="b802ab5c15ddf929" providerId="LiveId" clId="{6F515162-E298-49E0-B52D-1BCCCE46E78C}"/>
    <pc:docChg chg="undo custSel delSld modSld">
      <pc:chgData name="Hiep Nguyen" userId="b802ab5c15ddf929" providerId="LiveId" clId="{6F515162-E298-49E0-B52D-1BCCCE46E78C}" dt="2020-12-03T02:49:37.593" v="178" actId="1076"/>
      <pc:docMkLst>
        <pc:docMk/>
      </pc:docMkLst>
      <pc:sldChg chg="addSp delSp modSp mod">
        <pc:chgData name="Hiep Nguyen" userId="b802ab5c15ddf929" providerId="LiveId" clId="{6F515162-E298-49E0-B52D-1BCCCE46E78C}" dt="2020-12-03T02:49:37.593" v="178" actId="1076"/>
        <pc:sldMkLst>
          <pc:docMk/>
          <pc:sldMk cId="0" sldId="265"/>
        </pc:sldMkLst>
        <pc:spChg chg="mod">
          <ac:chgData name="Hiep Nguyen" userId="b802ab5c15ddf929" providerId="LiveId" clId="{6F515162-E298-49E0-B52D-1BCCCE46E78C}" dt="2020-12-03T02:49:26.385" v="173" actId="20577"/>
          <ac:spMkLst>
            <pc:docMk/>
            <pc:sldMk cId="0" sldId="265"/>
            <ac:spMk id="646" creationId="{00000000-0000-0000-0000-000000000000}"/>
          </ac:spMkLst>
        </pc:spChg>
        <pc:graphicFrameChg chg="del modGraphic">
          <ac:chgData name="Hiep Nguyen" userId="b802ab5c15ddf929" providerId="LiveId" clId="{6F515162-E298-49E0-B52D-1BCCCE46E78C}" dt="2020-12-03T02:49:13.072" v="135" actId="478"/>
          <ac:graphicFrameMkLst>
            <pc:docMk/>
            <pc:sldMk cId="0" sldId="265"/>
            <ac:graphicFrameMk id="647" creationId="{00000000-0000-0000-0000-000000000000}"/>
          </ac:graphicFrameMkLst>
        </pc:graphicFrameChg>
        <pc:picChg chg="add del">
          <ac:chgData name="Hiep Nguyen" userId="b802ab5c15ddf929" providerId="LiveId" clId="{6F515162-E298-49E0-B52D-1BCCCE46E78C}" dt="2020-12-03T02:46:41.708" v="1" actId="22"/>
          <ac:picMkLst>
            <pc:docMk/>
            <pc:sldMk cId="0" sldId="265"/>
            <ac:picMk id="3" creationId="{11AAE80B-2817-4E16-8562-8A690ADA42C7}"/>
          </ac:picMkLst>
        </pc:picChg>
        <pc:picChg chg="add mod">
          <ac:chgData name="Hiep Nguyen" userId="b802ab5c15ddf929" providerId="LiveId" clId="{6F515162-E298-49E0-B52D-1BCCCE46E78C}" dt="2020-12-03T02:49:37.593" v="178" actId="1076"/>
          <ac:picMkLst>
            <pc:docMk/>
            <pc:sldMk cId="0" sldId="265"/>
            <ac:picMk id="5" creationId="{446F337F-976F-4CC0-AB13-ADA067BB7E6F}"/>
          </ac:picMkLst>
        </pc:picChg>
      </pc:sldChg>
      <pc:sldChg chg="del">
        <pc:chgData name="Hiep Nguyen" userId="b802ab5c15ddf929" providerId="LiveId" clId="{6F515162-E298-49E0-B52D-1BCCCE46E78C}" dt="2020-12-03T02:46:53.022" v="2" actId="2696"/>
        <pc:sldMkLst>
          <pc:docMk/>
          <pc:sldMk cId="0" sldId="275"/>
        </pc:sldMkLst>
      </pc:sldChg>
      <pc:sldChg chg="addSp delSp modSp mod">
        <pc:chgData name="Hiep Nguyen" userId="b802ab5c15ddf929" providerId="LiveId" clId="{6F515162-E298-49E0-B52D-1BCCCE46E78C}" dt="2020-12-03T02:48:44.200" v="126" actId="22"/>
        <pc:sldMkLst>
          <pc:docMk/>
          <pc:sldMk cId="0" sldId="278"/>
        </pc:sldMkLst>
        <pc:spChg chg="mod">
          <ac:chgData name="Hiep Nguyen" userId="b802ab5c15ddf929" providerId="LiveId" clId="{6F515162-E298-49E0-B52D-1BCCCE46E78C}" dt="2020-12-03T02:47:45.241" v="120" actId="20577"/>
          <ac:spMkLst>
            <pc:docMk/>
            <pc:sldMk cId="0" sldId="278"/>
            <ac:spMk id="1769" creationId="{00000000-0000-0000-0000-000000000000}"/>
          </ac:spMkLst>
        </pc:spChg>
        <pc:spChg chg="del mod">
          <ac:chgData name="Hiep Nguyen" userId="b802ab5c15ddf929" providerId="LiveId" clId="{6F515162-E298-49E0-B52D-1BCCCE46E78C}" dt="2020-12-03T02:47:55.529" v="122" actId="478"/>
          <ac:spMkLst>
            <pc:docMk/>
            <pc:sldMk cId="0" sldId="278"/>
            <ac:spMk id="1770" creationId="{00000000-0000-0000-0000-000000000000}"/>
          </ac:spMkLst>
        </pc:spChg>
        <pc:picChg chg="add del">
          <ac:chgData name="Hiep Nguyen" userId="b802ab5c15ddf929" providerId="LiveId" clId="{6F515162-E298-49E0-B52D-1BCCCE46E78C}" dt="2020-12-03T02:48:41.913" v="124" actId="22"/>
          <ac:picMkLst>
            <pc:docMk/>
            <pc:sldMk cId="0" sldId="278"/>
            <ac:picMk id="3" creationId="{B0FCB4B2-E94D-4FDA-BB1B-B2C63DA87A7F}"/>
          </ac:picMkLst>
        </pc:picChg>
        <pc:picChg chg="add del">
          <ac:chgData name="Hiep Nguyen" userId="b802ab5c15ddf929" providerId="LiveId" clId="{6F515162-E298-49E0-B52D-1BCCCE46E78C}" dt="2020-12-03T02:48:44.200" v="126" actId="22"/>
          <ac:picMkLst>
            <pc:docMk/>
            <pc:sldMk cId="0" sldId="278"/>
            <ac:picMk id="5" creationId="{8184B2FB-6E36-4C97-8DC0-B0CC9105D63E}"/>
          </ac:picMkLst>
        </pc:picChg>
      </pc:sldChg>
      <pc:sldMasterChg chg="delSldLayout">
        <pc:chgData name="Hiep Nguyen" userId="b802ab5c15ddf929" providerId="LiveId" clId="{6F515162-E298-49E0-B52D-1BCCCE46E78C}" dt="2020-12-03T02:46:53.022" v="2" actId="2696"/>
        <pc:sldMasterMkLst>
          <pc:docMk/>
          <pc:sldMasterMk cId="0" sldId="2147483669"/>
        </pc:sldMasterMkLst>
        <pc:sldLayoutChg chg="del">
          <pc:chgData name="Hiep Nguyen" userId="b802ab5c15ddf929" providerId="LiveId" clId="{6F515162-E298-49E0-B52D-1BCCCE46E78C}" dt="2020-12-03T02:46:53.022" v="2" actId="2696"/>
          <pc:sldLayoutMkLst>
            <pc:docMk/>
            <pc:sldMasterMk cId="0" sldId="2147483669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10710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rgbClr val="F3F3F3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9" r:id="rId4"/>
    <p:sldLayoutId id="2147483660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228600" y="1276350"/>
            <a:ext cx="4404000" cy="2300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600" i="1" dirty="0">
                <a:latin typeface="Times New Roman" pitchFamily="18" charset="0"/>
                <a:ea typeface="Rajdhani"/>
                <a:cs typeface="Times New Roman" pitchFamily="18" charset="0"/>
                <a:sym typeface="Rajdhani"/>
              </a:rPr>
              <a:t>LẬP TRÌNH PYTHON</a:t>
            </a:r>
            <a:endParaRPr sz="6600" i="1" dirty="0">
              <a:latin typeface="Times New Roman" pitchFamily="18" charset="0"/>
              <a:ea typeface="Rajdhani"/>
              <a:cs typeface="Times New Roman" pitchFamily="18" charset="0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295400" y="3714750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latin typeface="Times New Roman" pitchFamily="18" charset="0"/>
                <a:ea typeface="Fira Sans Condensed Light"/>
                <a:cs typeface="Times New Roman" pitchFamily="18" charset="0"/>
                <a:sym typeface="Fira Sans Condensed Light"/>
              </a:rPr>
              <a:t>Nhóm 3</a:t>
            </a:r>
            <a:endParaRPr sz="5400" b="1" dirty="0">
              <a:latin typeface="Times New Roman" pitchFamily="18" charset="0"/>
              <a:ea typeface="Fira Sans Condensed Light"/>
              <a:cs typeface="Times New Roman" pitchFamily="18" charset="0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465988" y="4381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bubble sort</a:t>
            </a:r>
            <a:endParaRPr dirty="0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491727" y="87075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-Phan Văn Đạt</a:t>
            </a:r>
          </a:p>
          <a:p>
            <a:pPr marL="0" lvl="0" indent="0">
              <a:spcAft>
                <a:spcPts val="1600"/>
              </a:spcAft>
            </a:pPr>
            <a:r>
              <a:rPr lang="vi-VN" sz="1800" dirty="0">
                <a:latin typeface="Times New Roman" pitchFamily="18" charset="0"/>
                <a:cs typeface="Times New Roman" pitchFamily="18" charset="0"/>
              </a:rPr>
              <a:t>-Bùi Anh Đức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10078" y="474658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insertion sort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subTitle" idx="3"/>
          </p:nvPr>
        </p:nvSpPr>
        <p:spPr>
          <a:xfrm>
            <a:off x="4876800" y="87075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Giang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Aft>
                <a:spcPts val="1600"/>
              </a:spcAft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Hiệp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43200" y="196215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selection sort</a:t>
            </a:r>
            <a:endParaRPr dirty="0"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743200" y="2331386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-Lê Nhật Đức</a:t>
            </a:r>
          </a:p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-Trần Văn Đức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096000" y="1980000"/>
            <a:ext cx="23391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interchange sort </a:t>
            </a:r>
            <a:endParaRPr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6096000" y="234315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Trần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Xuân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Hòa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0" indent="0">
              <a:lnSpc>
                <a:spcPct val="100000"/>
              </a:lnSpc>
              <a:spcAft>
                <a:spcPts val="16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Hoàng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81200" y="2475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62000" y="954447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87920" y="2475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111014" y="951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27" name="Google Shape;127;p26"/>
          <p:cNvCxnSpPr/>
          <p:nvPr/>
        </p:nvCxnSpPr>
        <p:spPr>
          <a:xfrm>
            <a:off x="2658505" y="2190750"/>
            <a:ext cx="0" cy="99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19756" y="685408"/>
            <a:ext cx="0" cy="953284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95696" y="2190750"/>
            <a:ext cx="10629" cy="99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416682" y="590550"/>
            <a:ext cx="0" cy="1048142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14" y="3576192"/>
            <a:ext cx="112970" cy="101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33800" y="3576192"/>
            <a:ext cx="5052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F3F3F3"/>
              </a:buClr>
              <a:buSzPts val="4800"/>
            </a:pPr>
            <a:r>
              <a:rPr lang="en" sz="2400" b="1" dirty="0">
                <a:solidFill>
                  <a:srgbClr val="F3F3F3"/>
                </a:solidFill>
                <a:latin typeface="Rajdhani"/>
                <a:cs typeface="Rajdhani"/>
                <a:sym typeface="Rajdhani"/>
              </a:rPr>
              <a:t>05</a:t>
            </a:r>
          </a:p>
        </p:txBody>
      </p:sp>
      <p:sp>
        <p:nvSpPr>
          <p:cNvPr id="21" name="Google Shape;119;p26"/>
          <p:cNvSpPr txBox="1">
            <a:spLocks/>
          </p:cNvSpPr>
          <p:nvPr/>
        </p:nvSpPr>
        <p:spPr>
          <a:xfrm>
            <a:off x="4523792" y="331110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2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Rajdhani"/>
              <a:buNone/>
              <a:defRPr sz="14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22" name="Google Shape;122;p26"/>
          <p:cNvSpPr txBox="1">
            <a:spLocks/>
          </p:cNvSpPr>
          <p:nvPr/>
        </p:nvSpPr>
        <p:spPr>
          <a:xfrm>
            <a:off x="4523792" y="3753227"/>
            <a:ext cx="2943808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None/>
              <a:defRPr sz="14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-Ngô Mạnh Hùng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-Đoàn Thị Thu Hương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2895600" y="209550"/>
            <a:ext cx="35052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bubble sort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533400" y="1846223"/>
            <a:ext cx="3352800" cy="23654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for i in range(n-1):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for j in range(n-1,i,-1):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if a[j] &lt; a[j-1]:</a:t>
            </a:r>
          </a:p>
          <a:p>
            <a:pPr marL="0" lvl="0" indent="0"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a[j],a[j-1]=a[j-1],a[j]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3" y="1504950"/>
            <a:ext cx="2146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400" y="1217068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248400" y="1263234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1039" y="1998405"/>
            <a:ext cx="36848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BubbleSort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n)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i, j;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for (i = 0; i &lt; n-1; i++)     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for (j = n-1; j &gt;i; j--)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if (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[j] &lt;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[j-1])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swap(&amp;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[j], &amp;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[j-1]);  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 build="p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1408857"/>
            <a:ext cx="2618238" cy="2699836"/>
          </a:xfrm>
        </p:spPr>
        <p:txBody>
          <a:bodyPr/>
          <a:lstStyle/>
          <a:p>
            <a:pPr algn="l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n=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for i in range(1, n):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key = a[i]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j = i-1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while j &gt;=0 and key &lt; a[j] :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a[j+1] = a[j] 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j -= 1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a[j+1] = key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209550"/>
            <a:ext cx="4114800" cy="129540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3" y="1326470"/>
            <a:ext cx="2146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15" y="841005"/>
            <a:ext cx="1927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48400" y="841005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061" y="139489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InsertionSort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a[],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for(i=1;i&lt;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x=a[i];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=i;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while(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&gt;0 &amp;&amp; a[pos-1]&gt;x){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a[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]=a[pos-1];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--;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a[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]=x;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76425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1504950"/>
            <a:ext cx="3320208" cy="2362200"/>
          </a:xfrm>
        </p:spPr>
        <p:txBody>
          <a:bodyPr/>
          <a:lstStyle/>
          <a:p>
            <a:pPr algn="l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SelectionSort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n=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for i in range(n-1):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min=i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for j in range(i+1,n):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if a[j]&lt;a[min]: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min=j</a:t>
            </a:r>
          </a:p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a[min],a[i]=a[i],a[min</a:t>
            </a:r>
            <a:r>
              <a:rPr lang="en-US" dirty="0"/>
              <a:t>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199" y="434311"/>
            <a:ext cx="3810000" cy="7620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3" y="1326470"/>
            <a:ext cx="2146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16" y="742950"/>
            <a:ext cx="1927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749301"/>
            <a:ext cx="5667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57800" y="116968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SelectionSort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 (i = 0; i &lt; n - 1; i++){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max = i, j;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 (j = i + 1; j &lt; n; j++){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if (a[max] &gt; a[j])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max = j;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if (max != i)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a[max] ^= a[i];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a[i] ^= a[max];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a[max] ^= a[i];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4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1487118"/>
            <a:ext cx="3016673" cy="1922546"/>
          </a:xfrm>
        </p:spPr>
        <p:txBody>
          <a:bodyPr/>
          <a:lstStyle/>
          <a:p>
            <a:pPr algn="l"/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InterchangeSort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n=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for i in range(n-1):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for j in range(i+1,n):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if a[i] &gt; a[j]:</a:t>
            </a:r>
          </a:p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a[i], a[j] = a[j], a[i]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361950"/>
            <a:ext cx="6096000" cy="838200"/>
          </a:xfrm>
        </p:spPr>
        <p:txBody>
          <a:bodyPr/>
          <a:lstStyle/>
          <a:p>
            <a:pPr lvl="0" algn="ctr"/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interchange sort 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15" y="841005"/>
            <a:ext cx="1927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633" y="1326470"/>
            <a:ext cx="21464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48400" y="841005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7881" y="1525755"/>
            <a:ext cx="42361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InterchangeSort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a[],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n){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for(i=0;i&lt;n-1;i++){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for(j=i+1;j&lt;</a:t>
            </a:r>
            <a:r>
              <a:rPr lang="en-US" sz="18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n;j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++){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if(a[i]&gt;a[j])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swap(&amp;a[i], &amp;a[j]); 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}</a:t>
            </a:r>
          </a:p>
          <a:p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Thời gian thực hiên CT?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F337F-976F-4CC0-AB13-ADA067BB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581150"/>
            <a:ext cx="7010399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69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3F3F3"/>
                </a:solidFill>
              </a:rPr>
              <a:t>Cảm ơn thầy cô và các bạn đã lắng nghe</a:t>
            </a:r>
            <a:endParaRPr>
              <a:solidFill>
                <a:srgbClr val="F3F3F3"/>
              </a:solidFill>
            </a:endParaRPr>
          </a:p>
        </p:txBody>
      </p:sp>
      <p:grpSp>
        <p:nvGrpSpPr>
          <p:cNvPr id="1771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1772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777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782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1785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676</Words>
  <Application>Microsoft Office PowerPoint</Application>
  <PresentationFormat>On-screen Show (16:9)</PresentationFormat>
  <Paragraphs>106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Anton</vt:lpstr>
      <vt:lpstr>Advent Pro Light</vt:lpstr>
      <vt:lpstr>Arial</vt:lpstr>
      <vt:lpstr>Times New Roman</vt:lpstr>
      <vt:lpstr>Rajdhani</vt:lpstr>
      <vt:lpstr>Fira Sans Condensed Light</vt:lpstr>
      <vt:lpstr>Fira Sans Condensed</vt:lpstr>
      <vt:lpstr>Ai Tech Agency by Slidesgo</vt:lpstr>
      <vt:lpstr>LẬP TRÌNH PYTHON</vt:lpstr>
      <vt:lpstr>bubble sort</vt:lpstr>
      <vt:lpstr>bubble sort</vt:lpstr>
      <vt:lpstr>insertion sort </vt:lpstr>
      <vt:lpstr>selection sort </vt:lpstr>
      <vt:lpstr>interchange sort  </vt:lpstr>
      <vt:lpstr>Thời gian thực hiên CT?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PYTHON</dc:title>
  <cp:lastModifiedBy>Hiep Nguyen</cp:lastModifiedBy>
  <cp:revision>12</cp:revision>
  <dcterms:modified xsi:type="dcterms:W3CDTF">2020-12-03T02:49:41Z</dcterms:modified>
</cp:coreProperties>
</file>