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0"/>
  </p:notesMasterIdLst>
  <p:sldIdLst>
    <p:sldId id="256" r:id="rId2"/>
    <p:sldId id="258" r:id="rId3"/>
    <p:sldId id="259" r:id="rId4"/>
    <p:sldId id="298" r:id="rId5"/>
    <p:sldId id="297" r:id="rId6"/>
    <p:sldId id="299" r:id="rId7"/>
    <p:sldId id="265" r:id="rId8"/>
    <p:sldId id="278" r:id="rId9"/>
  </p:sldIdLst>
  <p:sldSz cx="9144000" cy="5143500" type="screen16x9"/>
  <p:notesSz cx="6858000" cy="9144000"/>
  <p:embeddedFontLst>
    <p:embeddedFont>
      <p:font typeface="Advent Pro Light" panose="020B0604020202020204" charset="0"/>
      <p:regular r:id="rId11"/>
      <p:bold r:id="rId12"/>
    </p:embeddedFont>
    <p:embeddedFont>
      <p:font typeface="Anton" panose="020B0604020202020204" charset="0"/>
      <p:regular r:id="rId13"/>
    </p:embeddedFont>
    <p:embeddedFont>
      <p:font typeface="Fira Sans Condensed" panose="020B0604020202020204" charset="0"/>
      <p:regular r:id="rId14"/>
      <p:bold r:id="rId15"/>
      <p:italic r:id="rId16"/>
      <p:boldItalic r:id="rId17"/>
    </p:embeddedFont>
    <p:embeddedFont>
      <p:font typeface="Fira Sans Condensed Light" panose="020B0604020202020204" charset="0"/>
      <p:regular r:id="rId18"/>
      <p:bold r:id="rId19"/>
      <p:italic r:id="rId20"/>
      <p:boldItalic r:id="rId21"/>
    </p:embeddedFont>
    <p:embeddedFont>
      <p:font typeface="Rajdhani" panose="020B060402020202020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37716CA-899C-4873-8E04-A46EAEE62A0A}">
  <a:tblStyle styleId="{D37716CA-899C-4873-8E04-A46EAEE62A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ep Nguyen" userId="b802ab5c15ddf929" providerId="LiveId" clId="{6F515162-E298-49E0-B52D-1BCCCE46E78C}"/>
    <pc:docChg chg="undo custSel delSld modSld">
      <pc:chgData name="Hiep Nguyen" userId="b802ab5c15ddf929" providerId="LiveId" clId="{6F515162-E298-49E0-B52D-1BCCCE46E78C}" dt="2020-12-23T19:44:43.567" v="180" actId="22"/>
      <pc:docMkLst>
        <pc:docMk/>
      </pc:docMkLst>
      <pc:sldChg chg="addSp delSp modSp mod">
        <pc:chgData name="Hiep Nguyen" userId="b802ab5c15ddf929" providerId="LiveId" clId="{6F515162-E298-49E0-B52D-1BCCCE46E78C}" dt="2020-12-23T19:44:43.567" v="180" actId="22"/>
        <pc:sldMkLst>
          <pc:docMk/>
          <pc:sldMk cId="0" sldId="265"/>
        </pc:sldMkLst>
        <pc:spChg chg="mod">
          <ac:chgData name="Hiep Nguyen" userId="b802ab5c15ddf929" providerId="LiveId" clId="{6F515162-E298-49E0-B52D-1BCCCE46E78C}" dt="2020-12-03T02:49:26.385" v="173" actId="20577"/>
          <ac:spMkLst>
            <pc:docMk/>
            <pc:sldMk cId="0" sldId="265"/>
            <ac:spMk id="646" creationId="{00000000-0000-0000-0000-000000000000}"/>
          </ac:spMkLst>
        </pc:spChg>
        <pc:graphicFrameChg chg="del modGraphic">
          <ac:chgData name="Hiep Nguyen" userId="b802ab5c15ddf929" providerId="LiveId" clId="{6F515162-E298-49E0-B52D-1BCCCE46E78C}" dt="2020-12-03T02:49:13.072" v="135" actId="478"/>
          <ac:graphicFrameMkLst>
            <pc:docMk/>
            <pc:sldMk cId="0" sldId="265"/>
            <ac:graphicFrameMk id="647" creationId="{00000000-0000-0000-0000-000000000000}"/>
          </ac:graphicFrameMkLst>
        </pc:graphicFrameChg>
        <pc:picChg chg="add del">
          <ac:chgData name="Hiep Nguyen" userId="b802ab5c15ddf929" providerId="LiveId" clId="{6F515162-E298-49E0-B52D-1BCCCE46E78C}" dt="2020-12-03T02:46:41.708" v="1" actId="22"/>
          <ac:picMkLst>
            <pc:docMk/>
            <pc:sldMk cId="0" sldId="265"/>
            <ac:picMk id="3" creationId="{11AAE80B-2817-4E16-8562-8A690ADA42C7}"/>
          </ac:picMkLst>
        </pc:picChg>
        <pc:picChg chg="add">
          <ac:chgData name="Hiep Nguyen" userId="b802ab5c15ddf929" providerId="LiveId" clId="{6F515162-E298-49E0-B52D-1BCCCE46E78C}" dt="2020-12-23T19:44:43.567" v="180" actId="22"/>
          <ac:picMkLst>
            <pc:docMk/>
            <pc:sldMk cId="0" sldId="265"/>
            <ac:picMk id="3" creationId="{6C0BA26B-E73A-480D-B5A1-38265E98962B}"/>
          </ac:picMkLst>
        </pc:picChg>
        <pc:picChg chg="add del mod">
          <ac:chgData name="Hiep Nguyen" userId="b802ab5c15ddf929" providerId="LiveId" clId="{6F515162-E298-49E0-B52D-1BCCCE46E78C}" dt="2020-12-23T19:44:17.039" v="179" actId="478"/>
          <ac:picMkLst>
            <pc:docMk/>
            <pc:sldMk cId="0" sldId="265"/>
            <ac:picMk id="5" creationId="{446F337F-976F-4CC0-AB13-ADA067BB7E6F}"/>
          </ac:picMkLst>
        </pc:picChg>
      </pc:sldChg>
      <pc:sldChg chg="del">
        <pc:chgData name="Hiep Nguyen" userId="b802ab5c15ddf929" providerId="LiveId" clId="{6F515162-E298-49E0-B52D-1BCCCE46E78C}" dt="2020-12-03T02:46:53.022" v="2" actId="2696"/>
        <pc:sldMkLst>
          <pc:docMk/>
          <pc:sldMk cId="0" sldId="275"/>
        </pc:sldMkLst>
      </pc:sldChg>
      <pc:sldChg chg="addSp delSp modSp mod">
        <pc:chgData name="Hiep Nguyen" userId="b802ab5c15ddf929" providerId="LiveId" clId="{6F515162-E298-49E0-B52D-1BCCCE46E78C}" dt="2020-12-03T02:48:44.200" v="126" actId="22"/>
        <pc:sldMkLst>
          <pc:docMk/>
          <pc:sldMk cId="0" sldId="278"/>
        </pc:sldMkLst>
        <pc:spChg chg="mod">
          <ac:chgData name="Hiep Nguyen" userId="b802ab5c15ddf929" providerId="LiveId" clId="{6F515162-E298-49E0-B52D-1BCCCE46E78C}" dt="2020-12-03T02:47:45.241" v="120" actId="20577"/>
          <ac:spMkLst>
            <pc:docMk/>
            <pc:sldMk cId="0" sldId="278"/>
            <ac:spMk id="1769" creationId="{00000000-0000-0000-0000-000000000000}"/>
          </ac:spMkLst>
        </pc:spChg>
        <pc:spChg chg="del mod">
          <ac:chgData name="Hiep Nguyen" userId="b802ab5c15ddf929" providerId="LiveId" clId="{6F515162-E298-49E0-B52D-1BCCCE46E78C}" dt="2020-12-03T02:47:55.529" v="122" actId="478"/>
          <ac:spMkLst>
            <pc:docMk/>
            <pc:sldMk cId="0" sldId="278"/>
            <ac:spMk id="1770" creationId="{00000000-0000-0000-0000-000000000000}"/>
          </ac:spMkLst>
        </pc:spChg>
        <pc:picChg chg="add del">
          <ac:chgData name="Hiep Nguyen" userId="b802ab5c15ddf929" providerId="LiveId" clId="{6F515162-E298-49E0-B52D-1BCCCE46E78C}" dt="2020-12-03T02:48:41.913" v="124" actId="22"/>
          <ac:picMkLst>
            <pc:docMk/>
            <pc:sldMk cId="0" sldId="278"/>
            <ac:picMk id="3" creationId="{B0FCB4B2-E94D-4FDA-BB1B-B2C63DA87A7F}"/>
          </ac:picMkLst>
        </pc:picChg>
        <pc:picChg chg="add del">
          <ac:chgData name="Hiep Nguyen" userId="b802ab5c15ddf929" providerId="LiveId" clId="{6F515162-E298-49E0-B52D-1BCCCE46E78C}" dt="2020-12-03T02:48:44.200" v="126" actId="22"/>
          <ac:picMkLst>
            <pc:docMk/>
            <pc:sldMk cId="0" sldId="278"/>
            <ac:picMk id="5" creationId="{8184B2FB-6E36-4C97-8DC0-B0CC9105D63E}"/>
          </ac:picMkLst>
        </pc:picChg>
      </pc:sldChg>
      <pc:sldMasterChg chg="delSldLayout">
        <pc:chgData name="Hiep Nguyen" userId="b802ab5c15ddf929" providerId="LiveId" clId="{6F515162-E298-49E0-B52D-1BCCCE46E78C}" dt="2020-12-03T02:46:53.022" v="2" actId="2696"/>
        <pc:sldMasterMkLst>
          <pc:docMk/>
          <pc:sldMasterMk cId="0" sldId="2147483669"/>
        </pc:sldMasterMkLst>
        <pc:sldLayoutChg chg="del">
          <pc:chgData name="Hiep Nguyen" userId="b802ab5c15ddf929" providerId="LiveId" clId="{6F515162-E298-49E0-B52D-1BCCCE46E78C}" dt="2020-12-03T02:46:53.022" v="2" actId="2696"/>
          <pc:sldLayoutMkLst>
            <pc:docMk/>
            <pc:sldMasterMk cId="0" sldId="2147483669"/>
            <pc:sldLayoutMk cId="0" sldId="214748365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810710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08a6ee8a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08a6ee8a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65abef0139_0_1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Google Shape;1766;g65abef0139_0_1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139150"/>
            <a:ext cx="4404000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solidFill>
                  <a:srgbClr val="F3F3F3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1">
  <p:cSld name="TITLE_ONL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subTitle" idx="1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>
            <a:spLocks noGrp="1"/>
          </p:cNvSpPr>
          <p:nvPr>
            <p:ph type="title"/>
          </p:nvPr>
        </p:nvSpPr>
        <p:spPr>
          <a:xfrm>
            <a:off x="1511713" y="1452625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>
                <a:solidFill>
                  <a:srgbClr val="F3F3F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subTitle" idx="1"/>
          </p:nvPr>
        </p:nvSpPr>
        <p:spPr>
          <a:xfrm>
            <a:off x="1511712" y="1779575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title" idx="2"/>
          </p:nvPr>
        </p:nvSpPr>
        <p:spPr>
          <a:xfrm>
            <a:off x="4845487" y="1455263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72000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subTitle" idx="3"/>
          </p:nvPr>
        </p:nvSpPr>
        <p:spPr>
          <a:xfrm>
            <a:off x="4845487" y="1782238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title" idx="4"/>
          </p:nvPr>
        </p:nvSpPr>
        <p:spPr>
          <a:xfrm>
            <a:off x="2768313" y="2877450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>
                <a:solidFill>
                  <a:srgbClr val="F3F3F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ubTitle" idx="5"/>
          </p:nvPr>
        </p:nvSpPr>
        <p:spPr>
          <a:xfrm>
            <a:off x="2768312" y="3204400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title" idx="6"/>
          </p:nvPr>
        </p:nvSpPr>
        <p:spPr>
          <a:xfrm>
            <a:off x="6100575" y="2878082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72000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ubTitle" idx="7"/>
          </p:nvPr>
        </p:nvSpPr>
        <p:spPr>
          <a:xfrm>
            <a:off x="6100575" y="3205057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title" idx="8" hasCustomPrompt="1"/>
          </p:nvPr>
        </p:nvSpPr>
        <p:spPr>
          <a:xfrm>
            <a:off x="1959337" y="3164300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1" name="Google Shape;51;p14"/>
          <p:cNvSpPr txBox="1">
            <a:spLocks noGrp="1"/>
          </p:cNvSpPr>
          <p:nvPr>
            <p:ph type="title" idx="9" hasCustomPrompt="1"/>
          </p:nvPr>
        </p:nvSpPr>
        <p:spPr>
          <a:xfrm>
            <a:off x="704337" y="1730350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2" name="Google Shape;52;p14"/>
          <p:cNvSpPr txBox="1">
            <a:spLocks noGrp="1"/>
          </p:cNvSpPr>
          <p:nvPr>
            <p:ph type="title" idx="13" hasCustomPrompt="1"/>
          </p:nvPr>
        </p:nvSpPr>
        <p:spPr>
          <a:xfrm>
            <a:off x="5304000" y="3183632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3" name="Google Shape;53;p14"/>
          <p:cNvSpPr txBox="1">
            <a:spLocks noGrp="1"/>
          </p:cNvSpPr>
          <p:nvPr>
            <p:ph type="title" idx="14" hasCustomPrompt="1"/>
          </p:nvPr>
        </p:nvSpPr>
        <p:spPr>
          <a:xfrm>
            <a:off x="4048912" y="1719213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ctrTitle"/>
          </p:nvPr>
        </p:nvSpPr>
        <p:spPr>
          <a:xfrm>
            <a:off x="2562175" y="725400"/>
            <a:ext cx="4020000" cy="14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subTitle" idx="1"/>
          </p:nvPr>
        </p:nvSpPr>
        <p:spPr>
          <a:xfrm>
            <a:off x="2561975" y="2225200"/>
            <a:ext cx="4020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9"/>
          <p:cNvSpPr txBox="1"/>
          <p:nvPr/>
        </p:nvSpPr>
        <p:spPr>
          <a:xfrm>
            <a:off x="2813425" y="3796475"/>
            <a:ext cx="3517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CREDITS: This presentation template was created by </a:t>
            </a:r>
            <a:r>
              <a:rPr lang="en" sz="900" b="1">
                <a:solidFill>
                  <a:srgbClr val="F3F3F3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, including icons by </a:t>
            </a:r>
            <a:r>
              <a:rPr lang="en" sz="900" b="1">
                <a:solidFill>
                  <a:srgbClr val="F3F3F3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, and infographics &amp; images by </a:t>
            </a:r>
            <a:r>
              <a:rPr lang="en" sz="900" b="1">
                <a:solidFill>
                  <a:srgbClr val="F3F3F3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. </a:t>
            </a:r>
            <a:endParaRPr sz="90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endParaRPr sz="90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C343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9" r:id="rId4"/>
    <p:sldLayoutId id="2147483660" r:id="rId5"/>
    <p:sldLayoutId id="2147483665" r:id="rId6"/>
    <p:sldLayoutId id="2147483666" r:id="rId7"/>
    <p:sldLayoutId id="214748366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>
            <a:spLocks noGrp="1"/>
          </p:cNvSpPr>
          <p:nvPr>
            <p:ph type="ctrTitle"/>
          </p:nvPr>
        </p:nvSpPr>
        <p:spPr>
          <a:xfrm>
            <a:off x="228600" y="1276350"/>
            <a:ext cx="4404000" cy="23008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6600" i="1" dirty="0">
                <a:latin typeface="Times New Roman" pitchFamily="18" charset="0"/>
                <a:ea typeface="Rajdhani"/>
                <a:cs typeface="Times New Roman" pitchFamily="18" charset="0"/>
                <a:sym typeface="Rajdhani"/>
              </a:rPr>
              <a:t>LẬP TRÌNH PYTHON</a:t>
            </a:r>
            <a:endParaRPr sz="6600" i="1" dirty="0">
              <a:latin typeface="Times New Roman" pitchFamily="18" charset="0"/>
              <a:ea typeface="Rajdhani"/>
              <a:cs typeface="Times New Roman" pitchFamily="18" charset="0"/>
              <a:sym typeface="Rajdhani"/>
            </a:endParaRPr>
          </a:p>
        </p:txBody>
      </p:sp>
      <p:sp>
        <p:nvSpPr>
          <p:cNvPr id="103" name="Google Shape;103;p24"/>
          <p:cNvSpPr txBox="1">
            <a:spLocks noGrp="1"/>
          </p:cNvSpPr>
          <p:nvPr>
            <p:ph type="subTitle" idx="1"/>
          </p:nvPr>
        </p:nvSpPr>
        <p:spPr>
          <a:xfrm>
            <a:off x="1295400" y="3714750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latin typeface="Times New Roman" pitchFamily="18" charset="0"/>
                <a:ea typeface="Fira Sans Condensed Light"/>
                <a:cs typeface="Times New Roman" pitchFamily="18" charset="0"/>
                <a:sym typeface="Fira Sans Condensed Light"/>
              </a:rPr>
              <a:t>Nhóm 3</a:t>
            </a:r>
            <a:endParaRPr sz="5400" b="1" dirty="0">
              <a:latin typeface="Times New Roman" pitchFamily="18" charset="0"/>
              <a:ea typeface="Fira Sans Condensed Light"/>
              <a:cs typeface="Times New Roman" pitchFamily="18" charset="0"/>
              <a:sym typeface="Fira Sans Condensed Light"/>
            </a:endParaRPr>
          </a:p>
        </p:txBody>
      </p:sp>
      <p:pic>
        <p:nvPicPr>
          <p:cNvPr id="104" name="Google Shape;104;p24"/>
          <p:cNvPicPr preferRelativeResize="0"/>
          <p:nvPr/>
        </p:nvPicPr>
        <p:blipFill rotWithShape="1">
          <a:blip r:embed="rId4">
            <a:alphaModFix/>
          </a:blip>
          <a:srcRect l="6664" t="4858" r="6220" b="5495"/>
          <a:stretch/>
        </p:blipFill>
        <p:spPr>
          <a:xfrm>
            <a:off x="4046050" y="411988"/>
            <a:ext cx="4197350" cy="4319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>
            <a:spLocks noGrp="1"/>
          </p:cNvSpPr>
          <p:nvPr>
            <p:ph type="title"/>
          </p:nvPr>
        </p:nvSpPr>
        <p:spPr>
          <a:xfrm>
            <a:off x="1465988" y="438150"/>
            <a:ext cx="23391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bubble sort</a:t>
            </a:r>
            <a:endParaRPr dirty="0"/>
          </a:p>
        </p:txBody>
      </p:sp>
      <p:sp>
        <p:nvSpPr>
          <p:cNvPr id="116" name="Google Shape;116;p26"/>
          <p:cNvSpPr txBox="1">
            <a:spLocks noGrp="1"/>
          </p:cNvSpPr>
          <p:nvPr>
            <p:ph type="subTitle" idx="1"/>
          </p:nvPr>
        </p:nvSpPr>
        <p:spPr>
          <a:xfrm>
            <a:off x="1491727" y="870750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vi-VN" sz="1800" dirty="0">
                <a:latin typeface="Times New Roman" pitchFamily="18" charset="0"/>
                <a:cs typeface="Times New Roman" pitchFamily="18" charset="0"/>
              </a:rPr>
              <a:t>-Phan Văn Đạt</a:t>
            </a:r>
          </a:p>
          <a:p>
            <a:pPr marL="0" lvl="0" indent="0">
              <a:spcAft>
                <a:spcPts val="1600"/>
              </a:spcAft>
            </a:pPr>
            <a:r>
              <a:rPr lang="vi-VN" sz="1800" dirty="0">
                <a:latin typeface="Times New Roman" pitchFamily="18" charset="0"/>
                <a:cs typeface="Times New Roman" pitchFamily="18" charset="0"/>
              </a:rPr>
              <a:t>-Bùi Anh Đức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17" name="Google Shape;117;p26"/>
          <p:cNvSpPr txBox="1">
            <a:spLocks noGrp="1"/>
          </p:cNvSpPr>
          <p:nvPr>
            <p:ph type="title" idx="2"/>
          </p:nvPr>
        </p:nvSpPr>
        <p:spPr>
          <a:xfrm>
            <a:off x="4810078" y="474658"/>
            <a:ext cx="23391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insertion sort</a:t>
            </a:r>
            <a:endParaRPr dirty="0"/>
          </a:p>
        </p:txBody>
      </p:sp>
      <p:sp>
        <p:nvSpPr>
          <p:cNvPr id="118" name="Google Shape;118;p26"/>
          <p:cNvSpPr txBox="1">
            <a:spLocks noGrp="1"/>
          </p:cNvSpPr>
          <p:nvPr>
            <p:ph type="subTitle" idx="3"/>
          </p:nvPr>
        </p:nvSpPr>
        <p:spPr>
          <a:xfrm>
            <a:off x="4876800" y="870750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/>
              <a:t>-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Trần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Thu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Giang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spcAft>
                <a:spcPts val="1600"/>
              </a:spcAft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Hữu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Hiệp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19" name="Google Shape;119;p26"/>
          <p:cNvSpPr txBox="1">
            <a:spLocks noGrp="1"/>
          </p:cNvSpPr>
          <p:nvPr>
            <p:ph type="title" idx="4"/>
          </p:nvPr>
        </p:nvSpPr>
        <p:spPr>
          <a:xfrm>
            <a:off x="2743200" y="1962150"/>
            <a:ext cx="23391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selection sort</a:t>
            </a:r>
            <a:endParaRPr dirty="0"/>
          </a:p>
        </p:txBody>
      </p:sp>
      <p:sp>
        <p:nvSpPr>
          <p:cNvPr id="120" name="Google Shape;120;p26"/>
          <p:cNvSpPr txBox="1">
            <a:spLocks noGrp="1"/>
          </p:cNvSpPr>
          <p:nvPr>
            <p:ph type="subTitle" idx="5"/>
          </p:nvPr>
        </p:nvSpPr>
        <p:spPr>
          <a:xfrm>
            <a:off x="2743200" y="2331386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spcAft>
                <a:spcPts val="1600"/>
              </a:spcAft>
            </a:pP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-Lê Nhật Đức</a:t>
            </a:r>
          </a:p>
          <a:p>
            <a:pPr marL="0" lvl="0" indent="0">
              <a:lnSpc>
                <a:spcPct val="100000"/>
              </a:lnSpc>
              <a:spcAft>
                <a:spcPts val="1600"/>
              </a:spcAft>
            </a:pP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-Trần Văn Đức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21" name="Google Shape;121;p26"/>
          <p:cNvSpPr txBox="1">
            <a:spLocks noGrp="1"/>
          </p:cNvSpPr>
          <p:nvPr>
            <p:ph type="title" idx="6"/>
          </p:nvPr>
        </p:nvSpPr>
        <p:spPr>
          <a:xfrm>
            <a:off x="6096000" y="1980000"/>
            <a:ext cx="23391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interchange sort </a:t>
            </a:r>
            <a:endParaRPr dirty="0"/>
          </a:p>
        </p:txBody>
      </p:sp>
      <p:sp>
        <p:nvSpPr>
          <p:cNvPr id="122" name="Google Shape;122;p26"/>
          <p:cNvSpPr txBox="1">
            <a:spLocks noGrp="1"/>
          </p:cNvSpPr>
          <p:nvPr>
            <p:ph type="subTitle" idx="7"/>
          </p:nvPr>
        </p:nvSpPr>
        <p:spPr>
          <a:xfrm>
            <a:off x="6096000" y="2343150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spcAft>
                <a:spcPts val="1600"/>
              </a:spcAf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Trần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Xuân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Hòa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lvl="0" indent="0">
              <a:lnSpc>
                <a:spcPct val="100000"/>
              </a:lnSpc>
              <a:spcAft>
                <a:spcPts val="1600"/>
              </a:spcAf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Duy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Hoàng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23" name="Google Shape;123;p26"/>
          <p:cNvSpPr txBox="1">
            <a:spLocks noGrp="1"/>
          </p:cNvSpPr>
          <p:nvPr>
            <p:ph type="title" idx="8"/>
          </p:nvPr>
        </p:nvSpPr>
        <p:spPr>
          <a:xfrm>
            <a:off x="1981200" y="2475300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24" name="Google Shape;124;p26"/>
          <p:cNvSpPr txBox="1">
            <a:spLocks noGrp="1"/>
          </p:cNvSpPr>
          <p:nvPr>
            <p:ph type="title" idx="9"/>
          </p:nvPr>
        </p:nvSpPr>
        <p:spPr>
          <a:xfrm>
            <a:off x="762000" y="954447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25" name="Google Shape;125;p26"/>
          <p:cNvSpPr txBox="1">
            <a:spLocks noGrp="1"/>
          </p:cNvSpPr>
          <p:nvPr>
            <p:ph type="title" idx="13"/>
          </p:nvPr>
        </p:nvSpPr>
        <p:spPr>
          <a:xfrm>
            <a:off x="5387920" y="2475300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26" name="Google Shape;126;p26"/>
          <p:cNvSpPr txBox="1">
            <a:spLocks noGrp="1"/>
          </p:cNvSpPr>
          <p:nvPr>
            <p:ph type="title" idx="14"/>
          </p:nvPr>
        </p:nvSpPr>
        <p:spPr>
          <a:xfrm>
            <a:off x="4111014" y="951300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cxnSp>
        <p:nvCxnSpPr>
          <p:cNvPr id="127" name="Google Shape;127;p26"/>
          <p:cNvCxnSpPr/>
          <p:nvPr/>
        </p:nvCxnSpPr>
        <p:spPr>
          <a:xfrm>
            <a:off x="2658505" y="2190750"/>
            <a:ext cx="0" cy="99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28" name="Google Shape;128;p26"/>
          <p:cNvCxnSpPr/>
          <p:nvPr/>
        </p:nvCxnSpPr>
        <p:spPr>
          <a:xfrm>
            <a:off x="4719756" y="685408"/>
            <a:ext cx="0" cy="953284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29" name="Google Shape;129;p26"/>
          <p:cNvCxnSpPr/>
          <p:nvPr/>
        </p:nvCxnSpPr>
        <p:spPr>
          <a:xfrm>
            <a:off x="5995696" y="2190750"/>
            <a:ext cx="10629" cy="99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30" name="Google Shape;130;p26"/>
          <p:cNvCxnSpPr/>
          <p:nvPr/>
        </p:nvCxnSpPr>
        <p:spPr>
          <a:xfrm>
            <a:off x="1416682" y="590550"/>
            <a:ext cx="0" cy="1048142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014" y="3576192"/>
            <a:ext cx="112970" cy="1014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733800" y="3576192"/>
            <a:ext cx="5052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buClr>
                <a:srgbClr val="F3F3F3"/>
              </a:buClr>
              <a:buSzPts val="4800"/>
            </a:pPr>
            <a:r>
              <a:rPr lang="en" sz="2400" b="1" dirty="0">
                <a:solidFill>
                  <a:srgbClr val="F3F3F3"/>
                </a:solidFill>
                <a:latin typeface="Rajdhani"/>
                <a:cs typeface="Rajdhani"/>
                <a:sym typeface="Rajdhani"/>
              </a:rPr>
              <a:t>05</a:t>
            </a:r>
          </a:p>
        </p:txBody>
      </p:sp>
      <p:sp>
        <p:nvSpPr>
          <p:cNvPr id="21" name="Google Shape;119;p26"/>
          <p:cNvSpPr txBox="1">
            <a:spLocks/>
          </p:cNvSpPr>
          <p:nvPr/>
        </p:nvSpPr>
        <p:spPr>
          <a:xfrm>
            <a:off x="4523792" y="3311100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2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US" dirty="0" err="1"/>
              <a:t>powerpoint</a:t>
            </a:r>
            <a:endParaRPr lang="en-US" dirty="0"/>
          </a:p>
        </p:txBody>
      </p:sp>
      <p:sp>
        <p:nvSpPr>
          <p:cNvPr id="22" name="Google Shape;122;p26"/>
          <p:cNvSpPr txBox="1">
            <a:spLocks/>
          </p:cNvSpPr>
          <p:nvPr/>
        </p:nvSpPr>
        <p:spPr>
          <a:xfrm>
            <a:off x="4523792" y="3753227"/>
            <a:ext cx="2943808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600"/>
              </a:spcAft>
            </a:pP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-Ngô Mạnh Hùng</a:t>
            </a:r>
          </a:p>
          <a:p>
            <a:pPr marL="0" indent="0">
              <a:lnSpc>
                <a:spcPct val="100000"/>
              </a:lnSpc>
              <a:spcAft>
                <a:spcPts val="1600"/>
              </a:spcAft>
            </a:pP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-Đoàn Thị Thu Hương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>
            <a:spLocks noGrp="1"/>
          </p:cNvSpPr>
          <p:nvPr>
            <p:ph type="title"/>
          </p:nvPr>
        </p:nvSpPr>
        <p:spPr>
          <a:xfrm>
            <a:off x="2895600" y="209550"/>
            <a:ext cx="35052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bubble sort</a:t>
            </a:r>
            <a:endParaRPr dirty="0">
              <a:solidFill>
                <a:schemeClr val="bg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6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533400" y="1846223"/>
            <a:ext cx="3352800" cy="23654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BubbleSort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(a):</a:t>
            </a:r>
          </a:p>
          <a:p>
            <a:pPr marL="0" lvl="0" indent="0" algn="l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n=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(a)</a:t>
            </a:r>
          </a:p>
          <a:p>
            <a:pPr marL="0" lvl="0" indent="0" algn="l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for i in range(n-1):</a:t>
            </a:r>
          </a:p>
          <a:p>
            <a:pPr marL="0" lvl="0" indent="0" algn="l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for j in range(n-1,i,-1):</a:t>
            </a:r>
          </a:p>
          <a:p>
            <a:pPr marL="0" lvl="0" indent="0" algn="l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if a[j] &lt; a[j-1]:</a:t>
            </a:r>
          </a:p>
          <a:p>
            <a:pPr marL="0" lvl="0" indent="0" algn="l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    a[j],a[j-1]=a[j-1],a[j]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633" y="1504950"/>
            <a:ext cx="214648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295400" y="1217068"/>
            <a:ext cx="1828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</a:p>
        </p:txBody>
      </p:sp>
      <p:sp>
        <p:nvSpPr>
          <p:cNvPr id="3" name="Rectangle 2"/>
          <p:cNvSpPr/>
          <p:nvPr/>
        </p:nvSpPr>
        <p:spPr>
          <a:xfrm>
            <a:off x="6248400" y="1263234"/>
            <a:ext cx="91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4" name="Rectangle 3"/>
          <p:cNvSpPr/>
          <p:nvPr/>
        </p:nvSpPr>
        <p:spPr>
          <a:xfrm>
            <a:off x="5201039" y="1998405"/>
            <a:ext cx="368481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BubbleSort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[], 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n)  </a:t>
            </a:r>
          </a:p>
          <a:p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{  </a:t>
            </a:r>
          </a:p>
          <a:p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i, j;  </a:t>
            </a:r>
          </a:p>
          <a:p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for (i = 0; i &lt; n-1; i++)       </a:t>
            </a:r>
          </a:p>
          <a:p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for (j = n-1; j &gt;i; j--)  </a:t>
            </a:r>
          </a:p>
          <a:p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if (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[j] &lt; 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[j-1])  </a:t>
            </a:r>
          </a:p>
          <a:p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    swap(&amp;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[j], &amp;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[j-1]);  </a:t>
            </a:r>
          </a:p>
          <a:p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3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  <p:bldP spid="136" grpId="0" build="p"/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990600" y="1408857"/>
            <a:ext cx="2618238" cy="2699836"/>
          </a:xfrm>
        </p:spPr>
        <p:txBody>
          <a:bodyPr/>
          <a:lstStyle/>
          <a:p>
            <a:pPr algn="l"/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InsertionSort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(a):</a:t>
            </a:r>
          </a:p>
          <a:p>
            <a:pPr algn="l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n=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(a)</a:t>
            </a:r>
          </a:p>
          <a:p>
            <a:pPr algn="l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for i in range(1, n): </a:t>
            </a:r>
          </a:p>
          <a:p>
            <a:pPr algn="l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key = a[i] </a:t>
            </a:r>
          </a:p>
          <a:p>
            <a:pPr algn="l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j = i-1</a:t>
            </a:r>
          </a:p>
          <a:p>
            <a:pPr algn="l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while j &gt;=0 and key &lt; a[j] : </a:t>
            </a:r>
          </a:p>
          <a:p>
            <a:pPr algn="l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       a[j+1] = a[j] </a:t>
            </a:r>
          </a:p>
          <a:p>
            <a:pPr algn="l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       j -= 1</a:t>
            </a:r>
          </a:p>
          <a:p>
            <a:pPr algn="l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a[j+1] = key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3200" y="209550"/>
            <a:ext cx="4114800" cy="1295400"/>
          </a:xfrm>
        </p:spPr>
        <p:txBody>
          <a:bodyPr/>
          <a:lstStyle/>
          <a:p>
            <a:pPr lvl="0"/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insertion sort</a:t>
            </a:r>
            <a:b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>
              <a:solidFill>
                <a:schemeClr val="bg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633" y="1326470"/>
            <a:ext cx="214648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215" y="841005"/>
            <a:ext cx="1927225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6248400" y="841005"/>
            <a:ext cx="91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8" name="Rectangle 7"/>
          <p:cNvSpPr/>
          <p:nvPr/>
        </p:nvSpPr>
        <p:spPr>
          <a:xfrm>
            <a:off x="4743061" y="1394894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InsertionSort</a:t>
            </a:r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a[],</a:t>
            </a:r>
            <a:r>
              <a:rPr lang="en-US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n){</a:t>
            </a:r>
          </a:p>
          <a:p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i;</a:t>
            </a:r>
          </a:p>
          <a:p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for(i=1;i&lt;</a:t>
            </a:r>
            <a:r>
              <a:rPr lang="en-US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n;i</a:t>
            </a:r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++){</a:t>
            </a:r>
          </a:p>
          <a:p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x=a[i];</a:t>
            </a:r>
          </a:p>
          <a:p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pos</a:t>
            </a:r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=i;</a:t>
            </a:r>
          </a:p>
          <a:p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  while(</a:t>
            </a:r>
            <a:r>
              <a:rPr lang="en-US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pos</a:t>
            </a:r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&gt;0 &amp;&amp; a[pos-1]&gt;x){</a:t>
            </a:r>
          </a:p>
          <a:p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a[</a:t>
            </a:r>
            <a:r>
              <a:rPr lang="en-US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pos</a:t>
            </a:r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]=a[pos-1];</a:t>
            </a:r>
          </a:p>
          <a:p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pos</a:t>
            </a:r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--;</a:t>
            </a:r>
          </a:p>
          <a:p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    }</a:t>
            </a:r>
          </a:p>
          <a:p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    a[</a:t>
            </a:r>
            <a:r>
              <a:rPr lang="en-US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pos</a:t>
            </a:r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]=x;</a:t>
            </a:r>
          </a:p>
          <a:p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}</a:t>
            </a:r>
          </a:p>
          <a:p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764258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6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85800" y="1504950"/>
            <a:ext cx="3320208" cy="2362200"/>
          </a:xfrm>
        </p:spPr>
        <p:txBody>
          <a:bodyPr/>
          <a:lstStyle/>
          <a:p>
            <a:pPr algn="l"/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SelectionSort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(a):</a:t>
            </a:r>
          </a:p>
          <a:p>
            <a:pPr algn="l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n=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(a)</a:t>
            </a:r>
          </a:p>
          <a:p>
            <a:pPr algn="l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for i in range(n-1):</a:t>
            </a:r>
          </a:p>
          <a:p>
            <a:pPr algn="l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min=i</a:t>
            </a:r>
          </a:p>
          <a:p>
            <a:pPr algn="l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for j in range(i+1,n):</a:t>
            </a:r>
          </a:p>
          <a:p>
            <a:pPr algn="l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if a[j]&lt;a[min]:</a:t>
            </a:r>
          </a:p>
          <a:p>
            <a:pPr algn="l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    min=j</a:t>
            </a:r>
          </a:p>
          <a:p>
            <a:pPr algn="l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a[min],a[i]=a[i],a[min</a:t>
            </a:r>
            <a:r>
              <a:rPr lang="en-US" dirty="0"/>
              <a:t>]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3199" y="434311"/>
            <a:ext cx="3810000" cy="762001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selection sort</a:t>
            </a:r>
            <a:b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>
              <a:solidFill>
                <a:schemeClr val="bg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633" y="1326470"/>
            <a:ext cx="214648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216" y="742950"/>
            <a:ext cx="1927225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199" y="749301"/>
            <a:ext cx="566737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5257800" y="1169683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SelectionSort</a:t>
            </a:r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a[], </a:t>
            </a:r>
            <a:r>
              <a:rPr lang="en-US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n){</a:t>
            </a:r>
          </a:p>
          <a:p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i;</a:t>
            </a:r>
          </a:p>
          <a:p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for (i = 0; i &lt; n - 1; i++){</a:t>
            </a:r>
          </a:p>
          <a:p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max = i, j;</a:t>
            </a:r>
          </a:p>
          <a:p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for (j = i + 1; j &lt; n; j++){</a:t>
            </a:r>
          </a:p>
          <a:p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if (a[max] &gt; a[j])</a:t>
            </a:r>
          </a:p>
          <a:p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  max = j;</a:t>
            </a:r>
          </a:p>
          <a:p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if (max != i)</a:t>
            </a:r>
          </a:p>
          <a:p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a[max] ^= a[i];</a:t>
            </a:r>
          </a:p>
          <a:p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a[i] ^= a[max];</a:t>
            </a:r>
          </a:p>
          <a:p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a[max] ^= a[i];</a:t>
            </a:r>
          </a:p>
          <a:p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541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85800" y="1487118"/>
            <a:ext cx="3016673" cy="1922546"/>
          </a:xfrm>
        </p:spPr>
        <p:txBody>
          <a:bodyPr/>
          <a:lstStyle/>
          <a:p>
            <a:pPr algn="l"/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InterchangeSort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(a):</a:t>
            </a:r>
          </a:p>
          <a:p>
            <a:pPr algn="l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n=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(a)</a:t>
            </a:r>
          </a:p>
          <a:p>
            <a:pPr algn="l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for i in range(n-1):</a:t>
            </a:r>
          </a:p>
          <a:p>
            <a:pPr algn="l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for j in range(i+1,n):</a:t>
            </a:r>
          </a:p>
          <a:p>
            <a:pPr algn="l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   if a[i] &gt; a[j]:</a:t>
            </a:r>
          </a:p>
          <a:p>
            <a:pPr algn="l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       a[i], a[j] = a[j], a[i]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76400" y="361950"/>
            <a:ext cx="6096000" cy="838200"/>
          </a:xfrm>
        </p:spPr>
        <p:txBody>
          <a:bodyPr/>
          <a:lstStyle/>
          <a:p>
            <a:pPr lvl="0" algn="ctr"/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interchange sort </a:t>
            </a:r>
            <a:b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</a:br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215" y="841005"/>
            <a:ext cx="1927225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633" y="1326470"/>
            <a:ext cx="214648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6248400" y="841005"/>
            <a:ext cx="91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7" name="Rectangle 6"/>
          <p:cNvSpPr/>
          <p:nvPr/>
        </p:nvSpPr>
        <p:spPr>
          <a:xfrm>
            <a:off x="4907881" y="1525755"/>
            <a:ext cx="423611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InterchangeSort</a:t>
            </a:r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a[],</a:t>
            </a:r>
            <a:r>
              <a:rPr lang="en-US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n){</a:t>
            </a:r>
          </a:p>
          <a:p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i,j</a:t>
            </a:r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tg</a:t>
            </a:r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for(i=0;i&lt;n-1;i++){</a:t>
            </a:r>
          </a:p>
          <a:p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for(j=i+1;j&lt;</a:t>
            </a:r>
            <a:r>
              <a:rPr lang="en-US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n;j</a:t>
            </a:r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++){</a:t>
            </a:r>
          </a:p>
          <a:p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if(a[i]&gt;a[j])</a:t>
            </a:r>
          </a:p>
          <a:p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swap(&amp;a[i], &amp;a[j]); </a:t>
            </a:r>
          </a:p>
          <a:p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  }</a:t>
            </a:r>
          </a:p>
          <a:p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454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3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Thời gian thực hiên CT?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0BA26B-E73A-480D-B5A1-38265E9896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787" y="1890712"/>
            <a:ext cx="6448425" cy="13620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46"/>
          <p:cNvSpPr txBox="1">
            <a:spLocks noGrp="1"/>
          </p:cNvSpPr>
          <p:nvPr>
            <p:ph type="ctrTitle"/>
          </p:nvPr>
        </p:nvSpPr>
        <p:spPr>
          <a:xfrm>
            <a:off x="2562175" y="725400"/>
            <a:ext cx="4020000" cy="14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769" name="Google Shape;1769;p46"/>
          <p:cNvSpPr txBox="1">
            <a:spLocks noGrp="1"/>
          </p:cNvSpPr>
          <p:nvPr>
            <p:ph type="subTitle" idx="1"/>
          </p:nvPr>
        </p:nvSpPr>
        <p:spPr>
          <a:xfrm>
            <a:off x="2561975" y="2105100"/>
            <a:ext cx="4020000" cy="12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3F3F3"/>
                </a:solidFill>
              </a:rPr>
              <a:t>Cảm ơn thầy cô và các bạn đã lắng nghe</a:t>
            </a:r>
            <a:endParaRPr>
              <a:solidFill>
                <a:srgbClr val="F3F3F3"/>
              </a:solidFill>
            </a:endParaRPr>
          </a:p>
        </p:txBody>
      </p:sp>
      <p:grpSp>
        <p:nvGrpSpPr>
          <p:cNvPr id="1771" name="Google Shape;1771;p46"/>
          <p:cNvGrpSpPr/>
          <p:nvPr/>
        </p:nvGrpSpPr>
        <p:grpSpPr>
          <a:xfrm>
            <a:off x="3914560" y="3451633"/>
            <a:ext cx="268782" cy="268485"/>
            <a:chOff x="3303268" y="3817349"/>
            <a:chExt cx="346056" cy="345674"/>
          </a:xfrm>
        </p:grpSpPr>
        <p:sp>
          <p:nvSpPr>
            <p:cNvPr id="1772" name="Google Shape;1772;p46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6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6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6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6" name="Google Shape;1776;p46"/>
          <p:cNvGrpSpPr/>
          <p:nvPr/>
        </p:nvGrpSpPr>
        <p:grpSpPr>
          <a:xfrm>
            <a:off x="4263368" y="3451633"/>
            <a:ext cx="268782" cy="268485"/>
            <a:chOff x="3752358" y="3817349"/>
            <a:chExt cx="346056" cy="345674"/>
          </a:xfrm>
        </p:grpSpPr>
        <p:sp>
          <p:nvSpPr>
            <p:cNvPr id="1777" name="Google Shape;1777;p46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6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6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6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1" name="Google Shape;1781;p46"/>
          <p:cNvGrpSpPr/>
          <p:nvPr/>
        </p:nvGrpSpPr>
        <p:grpSpPr>
          <a:xfrm>
            <a:off x="4612176" y="3451633"/>
            <a:ext cx="268757" cy="268485"/>
            <a:chOff x="4201447" y="3817349"/>
            <a:chExt cx="346024" cy="345674"/>
          </a:xfrm>
        </p:grpSpPr>
        <p:sp>
          <p:nvSpPr>
            <p:cNvPr id="1782" name="Google Shape;1782;p46"/>
            <p:cNvSpPr/>
            <p:nvPr/>
          </p:nvSpPr>
          <p:spPr>
            <a:xfrm>
              <a:off x="4201447" y="3817349"/>
              <a:ext cx="346024" cy="345674"/>
            </a:xfrm>
            <a:custGeom>
              <a:avLst/>
              <a:gdLst/>
              <a:ahLst/>
              <a:cxnLst/>
              <a:rect l="l" t="t" r="r" b="b"/>
              <a:pathLst>
                <a:path w="10871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6"/>
            <p:cNvSpPr/>
            <p:nvPr/>
          </p:nvSpPr>
          <p:spPr>
            <a:xfrm>
              <a:off x="4271569" y="3904531"/>
              <a:ext cx="227394" cy="185728"/>
            </a:xfrm>
            <a:custGeom>
              <a:avLst/>
              <a:gdLst/>
              <a:ahLst/>
              <a:cxnLst/>
              <a:rect l="l" t="t" r="r" b="b"/>
              <a:pathLst>
                <a:path w="7144" h="5835" extrusionOk="0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4" name="Google Shape;1784;p46"/>
          <p:cNvGrpSpPr/>
          <p:nvPr/>
        </p:nvGrpSpPr>
        <p:grpSpPr>
          <a:xfrm>
            <a:off x="4960939" y="3451633"/>
            <a:ext cx="268460" cy="268485"/>
            <a:chOff x="5549861" y="3817349"/>
            <a:chExt cx="345642" cy="345674"/>
          </a:xfrm>
        </p:grpSpPr>
        <p:sp>
          <p:nvSpPr>
            <p:cNvPr id="1785" name="Google Shape;1785;p46"/>
            <p:cNvSpPr/>
            <p:nvPr/>
          </p:nvSpPr>
          <p:spPr>
            <a:xfrm>
              <a:off x="5549861" y="3817349"/>
              <a:ext cx="345642" cy="345674"/>
            </a:xfrm>
            <a:custGeom>
              <a:avLst/>
              <a:gdLst/>
              <a:ahLst/>
              <a:cxnLst/>
              <a:rect l="l" t="t" r="r" b="b"/>
              <a:pathLst>
                <a:path w="10859" h="10860" extrusionOk="0">
                  <a:moveTo>
                    <a:pt x="5429" y="334"/>
                  </a:moveTo>
                  <a:cubicBezTo>
                    <a:pt x="8239" y="334"/>
                    <a:pt x="10513" y="2608"/>
                    <a:pt x="10513" y="5430"/>
                  </a:cubicBezTo>
                  <a:cubicBezTo>
                    <a:pt x="10513" y="8240"/>
                    <a:pt x="8227" y="10514"/>
                    <a:pt x="5429" y="10514"/>
                  </a:cubicBezTo>
                  <a:cubicBezTo>
                    <a:pt x="2619" y="10514"/>
                    <a:pt x="333" y="8240"/>
                    <a:pt x="333" y="5430"/>
                  </a:cubicBezTo>
                  <a:cubicBezTo>
                    <a:pt x="333" y="2608"/>
                    <a:pt x="2619" y="334"/>
                    <a:pt x="5429" y="334"/>
                  </a:cubicBezTo>
                  <a:close/>
                  <a:moveTo>
                    <a:pt x="5429" y="1"/>
                  </a:moveTo>
                  <a:cubicBezTo>
                    <a:pt x="3989" y="1"/>
                    <a:pt x="2619" y="560"/>
                    <a:pt x="1584" y="1584"/>
                  </a:cubicBezTo>
                  <a:cubicBezTo>
                    <a:pt x="560" y="2620"/>
                    <a:pt x="0" y="3989"/>
                    <a:pt x="0" y="5430"/>
                  </a:cubicBezTo>
                  <a:cubicBezTo>
                    <a:pt x="0" y="6871"/>
                    <a:pt x="560" y="8240"/>
                    <a:pt x="1584" y="9264"/>
                  </a:cubicBezTo>
                  <a:cubicBezTo>
                    <a:pt x="2619" y="10300"/>
                    <a:pt x="3989" y="10859"/>
                    <a:pt x="5429" y="10859"/>
                  </a:cubicBezTo>
                  <a:cubicBezTo>
                    <a:pt x="6870" y="10859"/>
                    <a:pt x="8239" y="10300"/>
                    <a:pt x="9263" y="9264"/>
                  </a:cubicBezTo>
                  <a:cubicBezTo>
                    <a:pt x="10299" y="8240"/>
                    <a:pt x="10859" y="6871"/>
                    <a:pt x="10859" y="5430"/>
                  </a:cubicBezTo>
                  <a:cubicBezTo>
                    <a:pt x="10859" y="3989"/>
                    <a:pt x="10299" y="2620"/>
                    <a:pt x="9263" y="1584"/>
                  </a:cubicBezTo>
                  <a:cubicBezTo>
                    <a:pt x="8239" y="560"/>
                    <a:pt x="6870" y="1"/>
                    <a:pt x="542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6"/>
            <p:cNvSpPr/>
            <p:nvPr/>
          </p:nvSpPr>
          <p:spPr>
            <a:xfrm>
              <a:off x="5590763" y="3890208"/>
              <a:ext cx="262661" cy="200052"/>
            </a:xfrm>
            <a:custGeom>
              <a:avLst/>
              <a:gdLst/>
              <a:ahLst/>
              <a:cxnLst/>
              <a:rect l="l" t="t" r="r" b="b"/>
              <a:pathLst>
                <a:path w="8252" h="6285" extrusionOk="0">
                  <a:moveTo>
                    <a:pt x="4123" y="1"/>
                  </a:moveTo>
                  <a:cubicBezTo>
                    <a:pt x="3010" y="1"/>
                    <a:pt x="1900" y="63"/>
                    <a:pt x="799" y="188"/>
                  </a:cubicBezTo>
                  <a:cubicBezTo>
                    <a:pt x="513" y="224"/>
                    <a:pt x="287" y="450"/>
                    <a:pt x="239" y="712"/>
                  </a:cubicBezTo>
                  <a:cubicBezTo>
                    <a:pt x="1" y="2319"/>
                    <a:pt x="1" y="3963"/>
                    <a:pt x="239" y="5570"/>
                  </a:cubicBezTo>
                  <a:cubicBezTo>
                    <a:pt x="287" y="5844"/>
                    <a:pt x="513" y="6058"/>
                    <a:pt x="799" y="6082"/>
                  </a:cubicBezTo>
                  <a:cubicBezTo>
                    <a:pt x="1894" y="6201"/>
                    <a:pt x="3013" y="6284"/>
                    <a:pt x="4132" y="6284"/>
                  </a:cubicBezTo>
                  <a:cubicBezTo>
                    <a:pt x="4609" y="6284"/>
                    <a:pt x="5085" y="6260"/>
                    <a:pt x="5561" y="6249"/>
                  </a:cubicBezTo>
                  <a:cubicBezTo>
                    <a:pt x="5644" y="6249"/>
                    <a:pt x="5716" y="6177"/>
                    <a:pt x="5716" y="6070"/>
                  </a:cubicBezTo>
                  <a:cubicBezTo>
                    <a:pt x="5716" y="5963"/>
                    <a:pt x="5633" y="5891"/>
                    <a:pt x="5537" y="5891"/>
                  </a:cubicBezTo>
                  <a:cubicBezTo>
                    <a:pt x="5051" y="5914"/>
                    <a:pt x="4564" y="5925"/>
                    <a:pt x="4076" y="5925"/>
                  </a:cubicBezTo>
                  <a:cubicBezTo>
                    <a:pt x="2998" y="5925"/>
                    <a:pt x="1916" y="5868"/>
                    <a:pt x="834" y="5737"/>
                  </a:cubicBezTo>
                  <a:cubicBezTo>
                    <a:pt x="715" y="5725"/>
                    <a:pt x="620" y="5641"/>
                    <a:pt x="596" y="5498"/>
                  </a:cubicBezTo>
                  <a:cubicBezTo>
                    <a:pt x="382" y="3927"/>
                    <a:pt x="382" y="2319"/>
                    <a:pt x="596" y="736"/>
                  </a:cubicBezTo>
                  <a:cubicBezTo>
                    <a:pt x="620" y="617"/>
                    <a:pt x="715" y="522"/>
                    <a:pt x="834" y="498"/>
                  </a:cubicBezTo>
                  <a:cubicBezTo>
                    <a:pt x="1942" y="379"/>
                    <a:pt x="3037" y="319"/>
                    <a:pt x="4144" y="319"/>
                  </a:cubicBezTo>
                  <a:cubicBezTo>
                    <a:pt x="5240" y="319"/>
                    <a:pt x="6347" y="379"/>
                    <a:pt x="7442" y="498"/>
                  </a:cubicBezTo>
                  <a:cubicBezTo>
                    <a:pt x="7561" y="522"/>
                    <a:pt x="7669" y="605"/>
                    <a:pt x="7680" y="736"/>
                  </a:cubicBezTo>
                  <a:cubicBezTo>
                    <a:pt x="7907" y="2319"/>
                    <a:pt x="7907" y="3927"/>
                    <a:pt x="7680" y="5498"/>
                  </a:cubicBezTo>
                  <a:cubicBezTo>
                    <a:pt x="7669" y="5617"/>
                    <a:pt x="7561" y="5725"/>
                    <a:pt x="7442" y="5737"/>
                  </a:cubicBezTo>
                  <a:cubicBezTo>
                    <a:pt x="7085" y="5784"/>
                    <a:pt x="6752" y="5820"/>
                    <a:pt x="6395" y="5844"/>
                  </a:cubicBezTo>
                  <a:cubicBezTo>
                    <a:pt x="6299" y="5844"/>
                    <a:pt x="6228" y="5927"/>
                    <a:pt x="6228" y="6010"/>
                  </a:cubicBezTo>
                  <a:cubicBezTo>
                    <a:pt x="6228" y="6110"/>
                    <a:pt x="6299" y="6178"/>
                    <a:pt x="6386" y="6178"/>
                  </a:cubicBezTo>
                  <a:cubicBezTo>
                    <a:pt x="6393" y="6178"/>
                    <a:pt x="6399" y="6178"/>
                    <a:pt x="6406" y="6177"/>
                  </a:cubicBezTo>
                  <a:cubicBezTo>
                    <a:pt x="6764" y="6141"/>
                    <a:pt x="7121" y="6118"/>
                    <a:pt x="7478" y="6070"/>
                  </a:cubicBezTo>
                  <a:cubicBezTo>
                    <a:pt x="7764" y="6034"/>
                    <a:pt x="7978" y="5820"/>
                    <a:pt x="8026" y="5546"/>
                  </a:cubicBezTo>
                  <a:cubicBezTo>
                    <a:pt x="8252" y="3963"/>
                    <a:pt x="8252" y="2319"/>
                    <a:pt x="8014" y="712"/>
                  </a:cubicBezTo>
                  <a:cubicBezTo>
                    <a:pt x="7966" y="426"/>
                    <a:pt x="7740" y="224"/>
                    <a:pt x="7466" y="188"/>
                  </a:cubicBezTo>
                  <a:cubicBezTo>
                    <a:pt x="6353" y="63"/>
                    <a:pt x="5237" y="1"/>
                    <a:pt x="412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6"/>
            <p:cNvSpPr/>
            <p:nvPr/>
          </p:nvSpPr>
          <p:spPr>
            <a:xfrm>
              <a:off x="5680587" y="3935024"/>
              <a:ext cx="105389" cy="110514"/>
            </a:xfrm>
            <a:custGeom>
              <a:avLst/>
              <a:gdLst/>
              <a:ahLst/>
              <a:cxnLst/>
              <a:rect l="l" t="t" r="r" b="b"/>
              <a:pathLst>
                <a:path w="3311" h="3472" extrusionOk="0">
                  <a:moveTo>
                    <a:pt x="334" y="447"/>
                  </a:moveTo>
                  <a:lnTo>
                    <a:pt x="2763" y="1733"/>
                  </a:lnTo>
                  <a:lnTo>
                    <a:pt x="334" y="3007"/>
                  </a:lnTo>
                  <a:lnTo>
                    <a:pt x="334" y="447"/>
                  </a:lnTo>
                  <a:close/>
                  <a:moveTo>
                    <a:pt x="163" y="1"/>
                  </a:moveTo>
                  <a:cubicBezTo>
                    <a:pt x="135" y="1"/>
                    <a:pt x="108" y="7"/>
                    <a:pt x="84" y="18"/>
                  </a:cubicBezTo>
                  <a:cubicBezTo>
                    <a:pt x="36" y="54"/>
                    <a:pt x="1" y="114"/>
                    <a:pt x="1" y="173"/>
                  </a:cubicBezTo>
                  <a:lnTo>
                    <a:pt x="1" y="3293"/>
                  </a:lnTo>
                  <a:cubicBezTo>
                    <a:pt x="1" y="3352"/>
                    <a:pt x="24" y="3412"/>
                    <a:pt x="84" y="3447"/>
                  </a:cubicBezTo>
                  <a:cubicBezTo>
                    <a:pt x="120" y="3459"/>
                    <a:pt x="144" y="3471"/>
                    <a:pt x="179" y="3471"/>
                  </a:cubicBezTo>
                  <a:cubicBezTo>
                    <a:pt x="203" y="3471"/>
                    <a:pt x="239" y="3471"/>
                    <a:pt x="251" y="3459"/>
                  </a:cubicBezTo>
                  <a:lnTo>
                    <a:pt x="3227" y="1900"/>
                  </a:lnTo>
                  <a:cubicBezTo>
                    <a:pt x="3287" y="1864"/>
                    <a:pt x="3311" y="1804"/>
                    <a:pt x="3311" y="1745"/>
                  </a:cubicBezTo>
                  <a:cubicBezTo>
                    <a:pt x="3311" y="1673"/>
                    <a:pt x="3287" y="1614"/>
                    <a:pt x="3227" y="1578"/>
                  </a:cubicBezTo>
                  <a:lnTo>
                    <a:pt x="251" y="18"/>
                  </a:lnTo>
                  <a:cubicBezTo>
                    <a:pt x="221" y="7"/>
                    <a:pt x="191" y="1"/>
                    <a:pt x="16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Ai Tech Agency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676</Words>
  <Application>Microsoft Office PowerPoint</Application>
  <PresentationFormat>On-screen Show (16:9)</PresentationFormat>
  <Paragraphs>106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Anton</vt:lpstr>
      <vt:lpstr>Advent Pro Light</vt:lpstr>
      <vt:lpstr>Fira Sans Condensed</vt:lpstr>
      <vt:lpstr>Rajdhani</vt:lpstr>
      <vt:lpstr>Fira Sans Condensed Light</vt:lpstr>
      <vt:lpstr>Arial</vt:lpstr>
      <vt:lpstr>Times New Roman</vt:lpstr>
      <vt:lpstr>Ai Tech Agency by Slidesgo</vt:lpstr>
      <vt:lpstr>LẬP TRÌNH PYTHON</vt:lpstr>
      <vt:lpstr>bubble sort</vt:lpstr>
      <vt:lpstr>bubble sort</vt:lpstr>
      <vt:lpstr>insertion sort </vt:lpstr>
      <vt:lpstr>selection sort </vt:lpstr>
      <vt:lpstr>interchange sort  </vt:lpstr>
      <vt:lpstr>Thời gian thực hiên CT?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LẬP TRÌNH PYTHON</dc:title>
  <cp:lastModifiedBy>Hiep Nguyen</cp:lastModifiedBy>
  <cp:revision>12</cp:revision>
  <dcterms:modified xsi:type="dcterms:W3CDTF">2020-12-23T19:44:45Z</dcterms:modified>
</cp:coreProperties>
</file>