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6858000" cx="9144000"/>
  <p:notesSz cx="6858000" cy="9144000"/>
  <p:embeddedFontLs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1" roundtripDataSignature="AMtx7mhnmvjrEJA4vHmXAa37sfDvT4VP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6.xml"/><Relationship Id="rId41" Type="http://customschemas.google.com/relationships/presentationmetadata" Target="meta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Lato-regular.fntdata"/><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Lato-italic.fntdata"/><Relationship Id="rId16" Type="http://schemas.openxmlformats.org/officeDocument/2006/relationships/slide" Target="slides/slide12.xml"/><Relationship Id="rId38" Type="http://schemas.openxmlformats.org/officeDocument/2006/relationships/font" Target="fonts/Lato-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85462eb73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g285462eb73c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85462eb73c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g285462eb73c_0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85462eb73c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g285462eb73c_0_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blipFill>
          <a:blip r:embed="rId2">
            <a:alphaModFix/>
          </a:blip>
          <a:stretch>
            <a:fillRect/>
          </a:stretch>
        </a:blipFill>
      </p:bgPr>
    </p:bg>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omparison">
  <p:cSld name="3_Comparison">
    <p:bg>
      <p:bgPr>
        <a:blipFill>
          <a:blip r:embed="rId2">
            <a:alphaModFix/>
          </a:blip>
          <a:stretch>
            <a:fillRect/>
          </a:stretch>
        </a:blipFill>
      </p:bgPr>
    </p:bg>
    <p:spTree>
      <p:nvGrpSpPr>
        <p:cNvPr id="56" name="Shape 56"/>
        <p:cNvGrpSpPr/>
        <p:nvPr/>
      </p:nvGrpSpPr>
      <p:grpSpPr>
        <a:xfrm>
          <a:off x="0" y="0"/>
          <a:ext cx="0" cy="0"/>
          <a:chOff x="0" y="0"/>
          <a:chExt cx="0" cy="0"/>
        </a:xfrm>
      </p:grpSpPr>
      <p:sp>
        <p:nvSpPr>
          <p:cNvPr id="57" name="Google Shape;57;p43"/>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p43"/>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43"/>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sz="1200">
                <a:solidFill>
                  <a:srgbClr val="C00000"/>
                </a:solidFill>
                <a:latin typeface="Lato"/>
                <a:ea typeface="Lato"/>
                <a:cs typeface="Lato"/>
                <a:sym typeface="Lato"/>
              </a:defRPr>
            </a:lvl1pPr>
            <a:lvl2pPr indent="0" lvl="1" marL="0" marR="0" rtl="0" algn="r">
              <a:spcBef>
                <a:spcPts val="0"/>
              </a:spcBef>
              <a:buNone/>
              <a:defRPr b="1" sz="1200">
                <a:solidFill>
                  <a:srgbClr val="C00000"/>
                </a:solidFill>
                <a:latin typeface="Lato"/>
                <a:ea typeface="Lato"/>
                <a:cs typeface="Lato"/>
                <a:sym typeface="Lato"/>
              </a:defRPr>
            </a:lvl2pPr>
            <a:lvl3pPr indent="0" lvl="2" marL="0" marR="0" rtl="0" algn="r">
              <a:spcBef>
                <a:spcPts val="0"/>
              </a:spcBef>
              <a:buNone/>
              <a:defRPr b="1" sz="1200">
                <a:solidFill>
                  <a:srgbClr val="C00000"/>
                </a:solidFill>
                <a:latin typeface="Lato"/>
                <a:ea typeface="Lato"/>
                <a:cs typeface="Lato"/>
                <a:sym typeface="Lato"/>
              </a:defRPr>
            </a:lvl3pPr>
            <a:lvl4pPr indent="0" lvl="3" marL="0" marR="0" rtl="0" algn="r">
              <a:spcBef>
                <a:spcPts val="0"/>
              </a:spcBef>
              <a:buNone/>
              <a:defRPr b="1" sz="1200">
                <a:solidFill>
                  <a:srgbClr val="C00000"/>
                </a:solidFill>
                <a:latin typeface="Lato"/>
                <a:ea typeface="Lato"/>
                <a:cs typeface="Lato"/>
                <a:sym typeface="Lato"/>
              </a:defRPr>
            </a:lvl4pPr>
            <a:lvl5pPr indent="0" lvl="4" marL="0" marR="0" rtl="0" algn="r">
              <a:spcBef>
                <a:spcPts val="0"/>
              </a:spcBef>
              <a:buNone/>
              <a:defRPr b="1" sz="1200">
                <a:solidFill>
                  <a:srgbClr val="C00000"/>
                </a:solidFill>
                <a:latin typeface="Lato"/>
                <a:ea typeface="Lato"/>
                <a:cs typeface="Lato"/>
                <a:sym typeface="Lato"/>
              </a:defRPr>
            </a:lvl5pPr>
            <a:lvl6pPr indent="0" lvl="5" marL="0" marR="0" rtl="0" algn="r">
              <a:spcBef>
                <a:spcPts val="0"/>
              </a:spcBef>
              <a:buNone/>
              <a:defRPr b="1" sz="1200">
                <a:solidFill>
                  <a:srgbClr val="C00000"/>
                </a:solidFill>
                <a:latin typeface="Lato"/>
                <a:ea typeface="Lato"/>
                <a:cs typeface="Lato"/>
                <a:sym typeface="Lato"/>
              </a:defRPr>
            </a:lvl6pPr>
            <a:lvl7pPr indent="0" lvl="6" marL="0" marR="0" rtl="0" algn="r">
              <a:spcBef>
                <a:spcPts val="0"/>
              </a:spcBef>
              <a:buNone/>
              <a:defRPr b="1" sz="1200">
                <a:solidFill>
                  <a:srgbClr val="C00000"/>
                </a:solidFill>
                <a:latin typeface="Lato"/>
                <a:ea typeface="Lato"/>
                <a:cs typeface="Lato"/>
                <a:sym typeface="Lato"/>
              </a:defRPr>
            </a:lvl7pPr>
            <a:lvl8pPr indent="0" lvl="7" marL="0" marR="0" rtl="0" algn="r">
              <a:spcBef>
                <a:spcPts val="0"/>
              </a:spcBef>
              <a:buNone/>
              <a:defRPr b="1" sz="1200">
                <a:solidFill>
                  <a:srgbClr val="C00000"/>
                </a:solidFill>
                <a:latin typeface="Lato"/>
                <a:ea typeface="Lato"/>
                <a:cs typeface="Lato"/>
                <a:sym typeface="Lato"/>
              </a:defRPr>
            </a:lvl8pPr>
            <a:lvl9pPr indent="0" lvl="8" marL="0" marR="0" rtl="0" algn="r">
              <a:spcBef>
                <a:spcPts val="0"/>
              </a:spcBef>
              <a:buNone/>
              <a:defRPr b="1" sz="1200">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p43"/>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1" name="Google Shape;61;p43"/>
          <p:cNvSpPr txBox="1"/>
          <p:nvPr>
            <p:ph idx="1" type="body"/>
          </p:nvPr>
        </p:nvSpPr>
        <p:spPr>
          <a:xfrm>
            <a:off x="234950" y="1164920"/>
            <a:ext cx="8674100" cy="4931079"/>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35"/>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5"/>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5"/>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1200" u="none" cap="none" strike="noStrike">
                <a:solidFill>
                  <a:srgbClr val="C00000"/>
                </a:solidFill>
                <a:latin typeface="Lato"/>
                <a:ea typeface="Lato"/>
                <a:cs typeface="Lato"/>
                <a:sym typeface="Lato"/>
              </a:defRPr>
            </a:lvl1pPr>
            <a:lvl2pPr indent="0" lvl="1" marL="0" marR="0" rtl="0" algn="r">
              <a:spcBef>
                <a:spcPts val="0"/>
              </a:spcBef>
              <a:buNone/>
              <a:defRPr b="1" i="0" sz="1200" u="none" cap="none" strike="noStrike">
                <a:solidFill>
                  <a:srgbClr val="C00000"/>
                </a:solidFill>
                <a:latin typeface="Lato"/>
                <a:ea typeface="Lato"/>
                <a:cs typeface="Lato"/>
                <a:sym typeface="Lato"/>
              </a:defRPr>
            </a:lvl2pPr>
            <a:lvl3pPr indent="0" lvl="2" marL="0" marR="0" rtl="0" algn="r">
              <a:spcBef>
                <a:spcPts val="0"/>
              </a:spcBef>
              <a:buNone/>
              <a:defRPr b="1" i="0" sz="1200" u="none" cap="none" strike="noStrike">
                <a:solidFill>
                  <a:srgbClr val="C00000"/>
                </a:solidFill>
                <a:latin typeface="Lato"/>
                <a:ea typeface="Lato"/>
                <a:cs typeface="Lato"/>
                <a:sym typeface="Lato"/>
              </a:defRPr>
            </a:lvl3pPr>
            <a:lvl4pPr indent="0" lvl="3" marL="0" marR="0" rtl="0" algn="r">
              <a:spcBef>
                <a:spcPts val="0"/>
              </a:spcBef>
              <a:buNone/>
              <a:defRPr b="1" i="0" sz="1200" u="none" cap="none" strike="noStrike">
                <a:solidFill>
                  <a:srgbClr val="C00000"/>
                </a:solidFill>
                <a:latin typeface="Lato"/>
                <a:ea typeface="Lato"/>
                <a:cs typeface="Lato"/>
                <a:sym typeface="Lato"/>
              </a:defRPr>
            </a:lvl4pPr>
            <a:lvl5pPr indent="0" lvl="4" marL="0" marR="0" rtl="0" algn="r">
              <a:spcBef>
                <a:spcPts val="0"/>
              </a:spcBef>
              <a:buNone/>
              <a:defRPr b="1" i="0" sz="1200" u="none" cap="none" strike="noStrike">
                <a:solidFill>
                  <a:srgbClr val="C00000"/>
                </a:solidFill>
                <a:latin typeface="Lato"/>
                <a:ea typeface="Lato"/>
                <a:cs typeface="Lato"/>
                <a:sym typeface="Lato"/>
              </a:defRPr>
            </a:lvl5pPr>
            <a:lvl6pPr indent="0" lvl="5" marL="0" marR="0" rtl="0" algn="r">
              <a:spcBef>
                <a:spcPts val="0"/>
              </a:spcBef>
              <a:buNone/>
              <a:defRPr b="1" i="0" sz="1200" u="none" cap="none" strike="noStrike">
                <a:solidFill>
                  <a:srgbClr val="C00000"/>
                </a:solidFill>
                <a:latin typeface="Lato"/>
                <a:ea typeface="Lato"/>
                <a:cs typeface="Lato"/>
                <a:sym typeface="Lato"/>
              </a:defRPr>
            </a:lvl6pPr>
            <a:lvl7pPr indent="0" lvl="6" marL="0" marR="0" rtl="0" algn="r">
              <a:spcBef>
                <a:spcPts val="0"/>
              </a:spcBef>
              <a:buNone/>
              <a:defRPr b="1" i="0" sz="1200" u="none" cap="none" strike="noStrike">
                <a:solidFill>
                  <a:srgbClr val="C00000"/>
                </a:solidFill>
                <a:latin typeface="Lato"/>
                <a:ea typeface="Lato"/>
                <a:cs typeface="Lato"/>
                <a:sym typeface="Lato"/>
              </a:defRPr>
            </a:lvl7pPr>
            <a:lvl8pPr indent="0" lvl="7" marL="0" marR="0" rtl="0" algn="r">
              <a:spcBef>
                <a:spcPts val="0"/>
              </a:spcBef>
              <a:buNone/>
              <a:defRPr b="1" i="0" sz="1200" u="none" cap="none" strike="noStrike">
                <a:solidFill>
                  <a:srgbClr val="C00000"/>
                </a:solidFill>
                <a:latin typeface="Lato"/>
                <a:ea typeface="Lato"/>
                <a:cs typeface="Lato"/>
                <a:sym typeface="Lato"/>
              </a:defRPr>
            </a:lvl8pPr>
            <a:lvl9pPr indent="0" lvl="8" marL="0" marR="0" rtl="0" algn="r">
              <a:spcBef>
                <a:spcPts val="0"/>
              </a:spcBef>
              <a:buNone/>
              <a:defRPr b="1" i="0" sz="1200" u="none" cap="none" strike="noStrike">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35"/>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35"/>
          <p:cNvSpPr txBox="1"/>
          <p:nvPr>
            <p:ph idx="1" type="body"/>
          </p:nvPr>
        </p:nvSpPr>
        <p:spPr>
          <a:xfrm>
            <a:off x="235077" y="841247"/>
            <a:ext cx="8674100" cy="5303393"/>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lank">
  <p:cSld name="3_Blank">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36"/>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36"/>
          <p:cNvSpPr txBox="1"/>
          <p:nvPr>
            <p:ph idx="1" type="body"/>
          </p:nvPr>
        </p:nvSpPr>
        <p:spPr>
          <a:xfrm>
            <a:off x="595884" y="1533017"/>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Google Shape;20;p36"/>
          <p:cNvSpPr txBox="1"/>
          <p:nvPr>
            <p:ph idx="2" type="body"/>
          </p:nvPr>
        </p:nvSpPr>
        <p:spPr>
          <a:xfrm>
            <a:off x="4639056" y="1533017"/>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1" name="Google Shape;21;p36"/>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36"/>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36"/>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1200" u="none" cap="none" strike="noStrike">
                <a:solidFill>
                  <a:srgbClr val="C00000"/>
                </a:solidFill>
                <a:latin typeface="Lato"/>
                <a:ea typeface="Lato"/>
                <a:cs typeface="Lato"/>
                <a:sym typeface="Lato"/>
              </a:defRPr>
            </a:lvl1pPr>
            <a:lvl2pPr indent="0" lvl="1" marL="0" marR="0" rtl="0" algn="r">
              <a:spcBef>
                <a:spcPts val="0"/>
              </a:spcBef>
              <a:buNone/>
              <a:defRPr b="1" i="0" sz="1200" u="none" cap="none" strike="noStrike">
                <a:solidFill>
                  <a:srgbClr val="C00000"/>
                </a:solidFill>
                <a:latin typeface="Lato"/>
                <a:ea typeface="Lato"/>
                <a:cs typeface="Lato"/>
                <a:sym typeface="Lato"/>
              </a:defRPr>
            </a:lvl2pPr>
            <a:lvl3pPr indent="0" lvl="2" marL="0" marR="0" rtl="0" algn="r">
              <a:spcBef>
                <a:spcPts val="0"/>
              </a:spcBef>
              <a:buNone/>
              <a:defRPr b="1" i="0" sz="1200" u="none" cap="none" strike="noStrike">
                <a:solidFill>
                  <a:srgbClr val="C00000"/>
                </a:solidFill>
                <a:latin typeface="Lato"/>
                <a:ea typeface="Lato"/>
                <a:cs typeface="Lato"/>
                <a:sym typeface="Lato"/>
              </a:defRPr>
            </a:lvl3pPr>
            <a:lvl4pPr indent="0" lvl="3" marL="0" marR="0" rtl="0" algn="r">
              <a:spcBef>
                <a:spcPts val="0"/>
              </a:spcBef>
              <a:buNone/>
              <a:defRPr b="1" i="0" sz="1200" u="none" cap="none" strike="noStrike">
                <a:solidFill>
                  <a:srgbClr val="C00000"/>
                </a:solidFill>
                <a:latin typeface="Lato"/>
                <a:ea typeface="Lato"/>
                <a:cs typeface="Lato"/>
                <a:sym typeface="Lato"/>
              </a:defRPr>
            </a:lvl4pPr>
            <a:lvl5pPr indent="0" lvl="4" marL="0" marR="0" rtl="0" algn="r">
              <a:spcBef>
                <a:spcPts val="0"/>
              </a:spcBef>
              <a:buNone/>
              <a:defRPr b="1" i="0" sz="1200" u="none" cap="none" strike="noStrike">
                <a:solidFill>
                  <a:srgbClr val="C00000"/>
                </a:solidFill>
                <a:latin typeface="Lato"/>
                <a:ea typeface="Lato"/>
                <a:cs typeface="Lato"/>
                <a:sym typeface="Lato"/>
              </a:defRPr>
            </a:lvl5pPr>
            <a:lvl6pPr indent="0" lvl="5" marL="0" marR="0" rtl="0" algn="r">
              <a:spcBef>
                <a:spcPts val="0"/>
              </a:spcBef>
              <a:buNone/>
              <a:defRPr b="1" i="0" sz="1200" u="none" cap="none" strike="noStrike">
                <a:solidFill>
                  <a:srgbClr val="C00000"/>
                </a:solidFill>
                <a:latin typeface="Lato"/>
                <a:ea typeface="Lato"/>
                <a:cs typeface="Lato"/>
                <a:sym typeface="Lato"/>
              </a:defRPr>
            </a:lvl6pPr>
            <a:lvl7pPr indent="0" lvl="6" marL="0" marR="0" rtl="0" algn="r">
              <a:spcBef>
                <a:spcPts val="0"/>
              </a:spcBef>
              <a:buNone/>
              <a:defRPr b="1" i="0" sz="1200" u="none" cap="none" strike="noStrike">
                <a:solidFill>
                  <a:srgbClr val="C00000"/>
                </a:solidFill>
                <a:latin typeface="Lato"/>
                <a:ea typeface="Lato"/>
                <a:cs typeface="Lato"/>
                <a:sym typeface="Lato"/>
              </a:defRPr>
            </a:lvl7pPr>
            <a:lvl8pPr indent="0" lvl="7" marL="0" marR="0" rtl="0" algn="r">
              <a:spcBef>
                <a:spcPts val="0"/>
              </a:spcBef>
              <a:buNone/>
              <a:defRPr b="1" i="0" sz="1200" u="none" cap="none" strike="noStrike">
                <a:solidFill>
                  <a:srgbClr val="C00000"/>
                </a:solidFill>
                <a:latin typeface="Lato"/>
                <a:ea typeface="Lato"/>
                <a:cs typeface="Lato"/>
                <a:sym typeface="Lato"/>
              </a:defRPr>
            </a:lvl8pPr>
            <a:lvl9pPr indent="0" lvl="8" marL="0" marR="0" rtl="0" algn="r">
              <a:spcBef>
                <a:spcPts val="0"/>
              </a:spcBef>
              <a:buNone/>
              <a:defRPr b="1" i="0" sz="1200" u="none" cap="none" strike="noStrike">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37"/>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7"/>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37"/>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1200" u="none" cap="none" strike="noStrike">
                <a:solidFill>
                  <a:srgbClr val="C00000"/>
                </a:solidFill>
                <a:latin typeface="Lato"/>
                <a:ea typeface="Lato"/>
                <a:cs typeface="Lato"/>
                <a:sym typeface="Lato"/>
              </a:defRPr>
            </a:lvl1pPr>
            <a:lvl2pPr indent="0" lvl="1" marL="0" marR="0" rtl="0" algn="r">
              <a:spcBef>
                <a:spcPts val="0"/>
              </a:spcBef>
              <a:buNone/>
              <a:defRPr b="1" i="0" sz="1200" u="none" cap="none" strike="noStrike">
                <a:solidFill>
                  <a:srgbClr val="C00000"/>
                </a:solidFill>
                <a:latin typeface="Lato"/>
                <a:ea typeface="Lato"/>
                <a:cs typeface="Lato"/>
                <a:sym typeface="Lato"/>
              </a:defRPr>
            </a:lvl2pPr>
            <a:lvl3pPr indent="0" lvl="2" marL="0" marR="0" rtl="0" algn="r">
              <a:spcBef>
                <a:spcPts val="0"/>
              </a:spcBef>
              <a:buNone/>
              <a:defRPr b="1" i="0" sz="1200" u="none" cap="none" strike="noStrike">
                <a:solidFill>
                  <a:srgbClr val="C00000"/>
                </a:solidFill>
                <a:latin typeface="Lato"/>
                <a:ea typeface="Lato"/>
                <a:cs typeface="Lato"/>
                <a:sym typeface="Lato"/>
              </a:defRPr>
            </a:lvl3pPr>
            <a:lvl4pPr indent="0" lvl="3" marL="0" marR="0" rtl="0" algn="r">
              <a:spcBef>
                <a:spcPts val="0"/>
              </a:spcBef>
              <a:buNone/>
              <a:defRPr b="1" i="0" sz="1200" u="none" cap="none" strike="noStrike">
                <a:solidFill>
                  <a:srgbClr val="C00000"/>
                </a:solidFill>
                <a:latin typeface="Lato"/>
                <a:ea typeface="Lato"/>
                <a:cs typeface="Lato"/>
                <a:sym typeface="Lato"/>
              </a:defRPr>
            </a:lvl4pPr>
            <a:lvl5pPr indent="0" lvl="4" marL="0" marR="0" rtl="0" algn="r">
              <a:spcBef>
                <a:spcPts val="0"/>
              </a:spcBef>
              <a:buNone/>
              <a:defRPr b="1" i="0" sz="1200" u="none" cap="none" strike="noStrike">
                <a:solidFill>
                  <a:srgbClr val="C00000"/>
                </a:solidFill>
                <a:latin typeface="Lato"/>
                <a:ea typeface="Lato"/>
                <a:cs typeface="Lato"/>
                <a:sym typeface="Lato"/>
              </a:defRPr>
            </a:lvl5pPr>
            <a:lvl6pPr indent="0" lvl="5" marL="0" marR="0" rtl="0" algn="r">
              <a:spcBef>
                <a:spcPts val="0"/>
              </a:spcBef>
              <a:buNone/>
              <a:defRPr b="1" i="0" sz="1200" u="none" cap="none" strike="noStrike">
                <a:solidFill>
                  <a:srgbClr val="C00000"/>
                </a:solidFill>
                <a:latin typeface="Lato"/>
                <a:ea typeface="Lato"/>
                <a:cs typeface="Lato"/>
                <a:sym typeface="Lato"/>
              </a:defRPr>
            </a:lvl6pPr>
            <a:lvl7pPr indent="0" lvl="6" marL="0" marR="0" rtl="0" algn="r">
              <a:spcBef>
                <a:spcPts val="0"/>
              </a:spcBef>
              <a:buNone/>
              <a:defRPr b="1" i="0" sz="1200" u="none" cap="none" strike="noStrike">
                <a:solidFill>
                  <a:srgbClr val="C00000"/>
                </a:solidFill>
                <a:latin typeface="Lato"/>
                <a:ea typeface="Lato"/>
                <a:cs typeface="Lato"/>
                <a:sym typeface="Lato"/>
              </a:defRPr>
            </a:lvl7pPr>
            <a:lvl8pPr indent="0" lvl="7" marL="0" marR="0" rtl="0" algn="r">
              <a:spcBef>
                <a:spcPts val="0"/>
              </a:spcBef>
              <a:buNone/>
              <a:defRPr b="1" i="0" sz="1200" u="none" cap="none" strike="noStrike">
                <a:solidFill>
                  <a:srgbClr val="C00000"/>
                </a:solidFill>
                <a:latin typeface="Lato"/>
                <a:ea typeface="Lato"/>
                <a:cs typeface="Lato"/>
                <a:sym typeface="Lato"/>
              </a:defRPr>
            </a:lvl8pPr>
            <a:lvl9pPr indent="0" lvl="8" marL="0" marR="0" rtl="0" algn="r">
              <a:spcBef>
                <a:spcPts val="0"/>
              </a:spcBef>
              <a:buNone/>
              <a:defRPr b="1" i="0" sz="1200" u="none" cap="none" strike="noStrike">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
        <p:nvSpPr>
          <p:cNvPr id="28" name="Google Shape;28;p37"/>
          <p:cNvSpPr txBox="1"/>
          <p:nvPr>
            <p:ph idx="1" type="body"/>
          </p:nvPr>
        </p:nvSpPr>
        <p:spPr>
          <a:xfrm>
            <a:off x="528828" y="1423289"/>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9" name="Google Shape;29;p37"/>
          <p:cNvSpPr txBox="1"/>
          <p:nvPr>
            <p:ph idx="2" type="body"/>
          </p:nvPr>
        </p:nvSpPr>
        <p:spPr>
          <a:xfrm>
            <a:off x="4572000" y="1423289"/>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0" name="Google Shape;30;p37"/>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38"/>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sz="1200">
                <a:solidFill>
                  <a:srgbClr val="F2F2F2"/>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38"/>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38"/>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sz="1200">
                <a:solidFill>
                  <a:srgbClr val="C00000"/>
                </a:solidFill>
                <a:latin typeface="Lato"/>
                <a:ea typeface="Lato"/>
                <a:cs typeface="Lato"/>
                <a:sym typeface="Lato"/>
              </a:defRPr>
            </a:lvl1pPr>
            <a:lvl2pPr indent="0" lvl="1" marL="0" marR="0" rtl="0" algn="r">
              <a:spcBef>
                <a:spcPts val="0"/>
              </a:spcBef>
              <a:buNone/>
              <a:defRPr b="1" sz="1200">
                <a:solidFill>
                  <a:srgbClr val="C00000"/>
                </a:solidFill>
                <a:latin typeface="Lato"/>
                <a:ea typeface="Lato"/>
                <a:cs typeface="Lato"/>
                <a:sym typeface="Lato"/>
              </a:defRPr>
            </a:lvl2pPr>
            <a:lvl3pPr indent="0" lvl="2" marL="0" marR="0" rtl="0" algn="r">
              <a:spcBef>
                <a:spcPts val="0"/>
              </a:spcBef>
              <a:buNone/>
              <a:defRPr b="1" sz="1200">
                <a:solidFill>
                  <a:srgbClr val="C00000"/>
                </a:solidFill>
                <a:latin typeface="Lato"/>
                <a:ea typeface="Lato"/>
                <a:cs typeface="Lato"/>
                <a:sym typeface="Lato"/>
              </a:defRPr>
            </a:lvl3pPr>
            <a:lvl4pPr indent="0" lvl="3" marL="0" marR="0" rtl="0" algn="r">
              <a:spcBef>
                <a:spcPts val="0"/>
              </a:spcBef>
              <a:buNone/>
              <a:defRPr b="1" sz="1200">
                <a:solidFill>
                  <a:srgbClr val="C00000"/>
                </a:solidFill>
                <a:latin typeface="Lato"/>
                <a:ea typeface="Lato"/>
                <a:cs typeface="Lato"/>
                <a:sym typeface="Lato"/>
              </a:defRPr>
            </a:lvl4pPr>
            <a:lvl5pPr indent="0" lvl="4" marL="0" marR="0" rtl="0" algn="r">
              <a:spcBef>
                <a:spcPts val="0"/>
              </a:spcBef>
              <a:buNone/>
              <a:defRPr b="1" sz="1200">
                <a:solidFill>
                  <a:srgbClr val="C00000"/>
                </a:solidFill>
                <a:latin typeface="Lato"/>
                <a:ea typeface="Lato"/>
                <a:cs typeface="Lato"/>
                <a:sym typeface="Lato"/>
              </a:defRPr>
            </a:lvl5pPr>
            <a:lvl6pPr indent="0" lvl="5" marL="0" marR="0" rtl="0" algn="r">
              <a:spcBef>
                <a:spcPts val="0"/>
              </a:spcBef>
              <a:buNone/>
              <a:defRPr b="1" sz="1200">
                <a:solidFill>
                  <a:srgbClr val="C00000"/>
                </a:solidFill>
                <a:latin typeface="Lato"/>
                <a:ea typeface="Lato"/>
                <a:cs typeface="Lato"/>
                <a:sym typeface="Lato"/>
              </a:defRPr>
            </a:lvl6pPr>
            <a:lvl7pPr indent="0" lvl="6" marL="0" marR="0" rtl="0" algn="r">
              <a:spcBef>
                <a:spcPts val="0"/>
              </a:spcBef>
              <a:buNone/>
              <a:defRPr b="1" sz="1200">
                <a:solidFill>
                  <a:srgbClr val="C00000"/>
                </a:solidFill>
                <a:latin typeface="Lato"/>
                <a:ea typeface="Lato"/>
                <a:cs typeface="Lato"/>
                <a:sym typeface="Lato"/>
              </a:defRPr>
            </a:lvl7pPr>
            <a:lvl8pPr indent="0" lvl="7" marL="0" marR="0" rtl="0" algn="r">
              <a:spcBef>
                <a:spcPts val="0"/>
              </a:spcBef>
              <a:buNone/>
              <a:defRPr b="1" sz="1200">
                <a:solidFill>
                  <a:srgbClr val="C00000"/>
                </a:solidFill>
                <a:latin typeface="Lato"/>
                <a:ea typeface="Lato"/>
                <a:cs typeface="Lato"/>
                <a:sym typeface="Lato"/>
              </a:defRPr>
            </a:lvl8pPr>
            <a:lvl9pPr indent="0" lvl="8" marL="0" marR="0" rtl="0" algn="r">
              <a:spcBef>
                <a:spcPts val="0"/>
              </a:spcBef>
              <a:buNone/>
              <a:defRPr b="1" sz="1200">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blipFill>
          <a:blip r:embed="rId2">
            <a:alphaModFix/>
          </a:blip>
          <a:stretch>
            <a:fillRect/>
          </a:stretch>
        </a:blipFill>
      </p:bgPr>
    </p:bg>
    <p:spTree>
      <p:nvGrpSpPr>
        <p:cNvPr id="35" name="Shape 3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wo Content">
  <p:cSld name="2_Two Content">
    <p:bg>
      <p:bgPr>
        <a:blipFill>
          <a:blip r:embed="rId2">
            <a:alphaModFix/>
          </a:blip>
          <a:stretch>
            <a:fillRect/>
          </a:stretch>
        </a:blipFill>
      </p:bgPr>
    </p:bg>
    <p:spTree>
      <p:nvGrpSpPr>
        <p:cNvPr id="36" name="Shape 36"/>
        <p:cNvGrpSpPr/>
        <p:nvPr/>
      </p:nvGrpSpPr>
      <p:grpSpPr>
        <a:xfrm>
          <a:off x="0" y="0"/>
          <a:ext cx="0" cy="0"/>
          <a:chOff x="0" y="0"/>
          <a:chExt cx="0" cy="0"/>
        </a:xfrm>
      </p:grpSpPr>
      <p:sp>
        <p:nvSpPr>
          <p:cNvPr id="37" name="Google Shape;37;p40"/>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40"/>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40"/>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sz="1200">
                <a:solidFill>
                  <a:srgbClr val="C00000"/>
                </a:solidFill>
                <a:latin typeface="Lato"/>
                <a:ea typeface="Lato"/>
                <a:cs typeface="Lato"/>
                <a:sym typeface="Lato"/>
              </a:defRPr>
            </a:lvl1pPr>
            <a:lvl2pPr indent="0" lvl="1" marL="0" marR="0" rtl="0" algn="r">
              <a:spcBef>
                <a:spcPts val="0"/>
              </a:spcBef>
              <a:buNone/>
              <a:defRPr b="1" sz="1200">
                <a:solidFill>
                  <a:srgbClr val="C00000"/>
                </a:solidFill>
                <a:latin typeface="Lato"/>
                <a:ea typeface="Lato"/>
                <a:cs typeface="Lato"/>
                <a:sym typeface="Lato"/>
              </a:defRPr>
            </a:lvl2pPr>
            <a:lvl3pPr indent="0" lvl="2" marL="0" marR="0" rtl="0" algn="r">
              <a:spcBef>
                <a:spcPts val="0"/>
              </a:spcBef>
              <a:buNone/>
              <a:defRPr b="1" sz="1200">
                <a:solidFill>
                  <a:srgbClr val="C00000"/>
                </a:solidFill>
                <a:latin typeface="Lato"/>
                <a:ea typeface="Lato"/>
                <a:cs typeface="Lato"/>
                <a:sym typeface="Lato"/>
              </a:defRPr>
            </a:lvl3pPr>
            <a:lvl4pPr indent="0" lvl="3" marL="0" marR="0" rtl="0" algn="r">
              <a:spcBef>
                <a:spcPts val="0"/>
              </a:spcBef>
              <a:buNone/>
              <a:defRPr b="1" sz="1200">
                <a:solidFill>
                  <a:srgbClr val="C00000"/>
                </a:solidFill>
                <a:latin typeface="Lato"/>
                <a:ea typeface="Lato"/>
                <a:cs typeface="Lato"/>
                <a:sym typeface="Lato"/>
              </a:defRPr>
            </a:lvl4pPr>
            <a:lvl5pPr indent="0" lvl="4" marL="0" marR="0" rtl="0" algn="r">
              <a:spcBef>
                <a:spcPts val="0"/>
              </a:spcBef>
              <a:buNone/>
              <a:defRPr b="1" sz="1200">
                <a:solidFill>
                  <a:srgbClr val="C00000"/>
                </a:solidFill>
                <a:latin typeface="Lato"/>
                <a:ea typeface="Lato"/>
                <a:cs typeface="Lato"/>
                <a:sym typeface="Lato"/>
              </a:defRPr>
            </a:lvl5pPr>
            <a:lvl6pPr indent="0" lvl="5" marL="0" marR="0" rtl="0" algn="r">
              <a:spcBef>
                <a:spcPts val="0"/>
              </a:spcBef>
              <a:buNone/>
              <a:defRPr b="1" sz="1200">
                <a:solidFill>
                  <a:srgbClr val="C00000"/>
                </a:solidFill>
                <a:latin typeface="Lato"/>
                <a:ea typeface="Lato"/>
                <a:cs typeface="Lato"/>
                <a:sym typeface="Lato"/>
              </a:defRPr>
            </a:lvl6pPr>
            <a:lvl7pPr indent="0" lvl="6" marL="0" marR="0" rtl="0" algn="r">
              <a:spcBef>
                <a:spcPts val="0"/>
              </a:spcBef>
              <a:buNone/>
              <a:defRPr b="1" sz="1200">
                <a:solidFill>
                  <a:srgbClr val="C00000"/>
                </a:solidFill>
                <a:latin typeface="Lato"/>
                <a:ea typeface="Lato"/>
                <a:cs typeface="Lato"/>
                <a:sym typeface="Lato"/>
              </a:defRPr>
            </a:lvl7pPr>
            <a:lvl8pPr indent="0" lvl="7" marL="0" marR="0" rtl="0" algn="r">
              <a:spcBef>
                <a:spcPts val="0"/>
              </a:spcBef>
              <a:buNone/>
              <a:defRPr b="1" sz="1200">
                <a:solidFill>
                  <a:srgbClr val="C00000"/>
                </a:solidFill>
                <a:latin typeface="Lato"/>
                <a:ea typeface="Lato"/>
                <a:cs typeface="Lato"/>
                <a:sym typeface="Lato"/>
              </a:defRPr>
            </a:lvl8pPr>
            <a:lvl9pPr indent="0" lvl="8" marL="0" marR="0" rtl="0" algn="r">
              <a:spcBef>
                <a:spcPts val="0"/>
              </a:spcBef>
              <a:buNone/>
              <a:defRPr b="1" sz="1200">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
        <p:nvSpPr>
          <p:cNvPr id="40" name="Google Shape;40;p40"/>
          <p:cNvSpPr txBox="1"/>
          <p:nvPr>
            <p:ph idx="1" type="body"/>
          </p:nvPr>
        </p:nvSpPr>
        <p:spPr>
          <a:xfrm>
            <a:off x="528828" y="1423289"/>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1" name="Google Shape;41;p40"/>
          <p:cNvSpPr txBox="1"/>
          <p:nvPr>
            <p:ph idx="2" type="body"/>
          </p:nvPr>
        </p:nvSpPr>
        <p:spPr>
          <a:xfrm>
            <a:off x="4572000" y="1423289"/>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40"/>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bg>
      <p:bgPr>
        <a:blipFill>
          <a:blip r:embed="rId2">
            <a:alphaModFix/>
          </a:blip>
          <a:stretch>
            <a:fillRect/>
          </a:stretch>
        </a:blipFill>
      </p:bgPr>
    </p:bg>
    <p:spTree>
      <p:nvGrpSpPr>
        <p:cNvPr id="43" name="Shape 43"/>
        <p:cNvGrpSpPr/>
        <p:nvPr/>
      </p:nvGrpSpPr>
      <p:grpSpPr>
        <a:xfrm>
          <a:off x="0" y="0"/>
          <a:ext cx="0" cy="0"/>
          <a:chOff x="0" y="0"/>
          <a:chExt cx="0" cy="0"/>
        </a:xfrm>
      </p:grpSpPr>
      <p:sp>
        <p:nvSpPr>
          <p:cNvPr id="44" name="Google Shape;44;p41"/>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5" name="Google Shape;45;p41"/>
          <p:cNvSpPr txBox="1"/>
          <p:nvPr>
            <p:ph idx="1" type="body"/>
          </p:nvPr>
        </p:nvSpPr>
        <p:spPr>
          <a:xfrm>
            <a:off x="595884" y="1533017"/>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Google Shape;46;p41"/>
          <p:cNvSpPr txBox="1"/>
          <p:nvPr>
            <p:ph idx="2" type="body"/>
          </p:nvPr>
        </p:nvSpPr>
        <p:spPr>
          <a:xfrm>
            <a:off x="4639056" y="1533017"/>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7" name="Google Shape;47;p41"/>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sz="1200">
                <a:solidFill>
                  <a:srgbClr val="1F3864"/>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41"/>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sz="1200">
                <a:solidFill>
                  <a:srgbClr val="1F3864"/>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41"/>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sz="1200">
                <a:solidFill>
                  <a:srgbClr val="1F3864"/>
                </a:solidFill>
                <a:latin typeface="Lato"/>
                <a:ea typeface="Lato"/>
                <a:cs typeface="Lato"/>
                <a:sym typeface="Lato"/>
              </a:defRPr>
            </a:lvl1pPr>
            <a:lvl2pPr indent="0" lvl="1" marL="0" marR="0" rtl="0" algn="r">
              <a:spcBef>
                <a:spcPts val="0"/>
              </a:spcBef>
              <a:buNone/>
              <a:defRPr b="1" sz="1200">
                <a:solidFill>
                  <a:srgbClr val="1F3864"/>
                </a:solidFill>
                <a:latin typeface="Lato"/>
                <a:ea typeface="Lato"/>
                <a:cs typeface="Lato"/>
                <a:sym typeface="Lato"/>
              </a:defRPr>
            </a:lvl2pPr>
            <a:lvl3pPr indent="0" lvl="2" marL="0" marR="0" rtl="0" algn="r">
              <a:spcBef>
                <a:spcPts val="0"/>
              </a:spcBef>
              <a:buNone/>
              <a:defRPr b="1" sz="1200">
                <a:solidFill>
                  <a:srgbClr val="1F3864"/>
                </a:solidFill>
                <a:latin typeface="Lato"/>
                <a:ea typeface="Lato"/>
                <a:cs typeface="Lato"/>
                <a:sym typeface="Lato"/>
              </a:defRPr>
            </a:lvl3pPr>
            <a:lvl4pPr indent="0" lvl="3" marL="0" marR="0" rtl="0" algn="r">
              <a:spcBef>
                <a:spcPts val="0"/>
              </a:spcBef>
              <a:buNone/>
              <a:defRPr b="1" sz="1200">
                <a:solidFill>
                  <a:srgbClr val="1F3864"/>
                </a:solidFill>
                <a:latin typeface="Lato"/>
                <a:ea typeface="Lato"/>
                <a:cs typeface="Lato"/>
                <a:sym typeface="Lato"/>
              </a:defRPr>
            </a:lvl4pPr>
            <a:lvl5pPr indent="0" lvl="4" marL="0" marR="0" rtl="0" algn="r">
              <a:spcBef>
                <a:spcPts val="0"/>
              </a:spcBef>
              <a:buNone/>
              <a:defRPr b="1" sz="1200">
                <a:solidFill>
                  <a:srgbClr val="1F3864"/>
                </a:solidFill>
                <a:latin typeface="Lato"/>
                <a:ea typeface="Lato"/>
                <a:cs typeface="Lato"/>
                <a:sym typeface="Lato"/>
              </a:defRPr>
            </a:lvl5pPr>
            <a:lvl6pPr indent="0" lvl="5" marL="0" marR="0" rtl="0" algn="r">
              <a:spcBef>
                <a:spcPts val="0"/>
              </a:spcBef>
              <a:buNone/>
              <a:defRPr b="1" sz="1200">
                <a:solidFill>
                  <a:srgbClr val="1F3864"/>
                </a:solidFill>
                <a:latin typeface="Lato"/>
                <a:ea typeface="Lato"/>
                <a:cs typeface="Lato"/>
                <a:sym typeface="Lato"/>
              </a:defRPr>
            </a:lvl6pPr>
            <a:lvl7pPr indent="0" lvl="6" marL="0" marR="0" rtl="0" algn="r">
              <a:spcBef>
                <a:spcPts val="0"/>
              </a:spcBef>
              <a:buNone/>
              <a:defRPr b="1" sz="1200">
                <a:solidFill>
                  <a:srgbClr val="1F3864"/>
                </a:solidFill>
                <a:latin typeface="Lato"/>
                <a:ea typeface="Lato"/>
                <a:cs typeface="Lato"/>
                <a:sym typeface="Lato"/>
              </a:defRPr>
            </a:lvl7pPr>
            <a:lvl8pPr indent="0" lvl="7" marL="0" marR="0" rtl="0" algn="r">
              <a:spcBef>
                <a:spcPts val="0"/>
              </a:spcBef>
              <a:buNone/>
              <a:defRPr b="1" sz="1200">
                <a:solidFill>
                  <a:srgbClr val="1F3864"/>
                </a:solidFill>
                <a:latin typeface="Lato"/>
                <a:ea typeface="Lato"/>
                <a:cs typeface="Lato"/>
                <a:sym typeface="Lato"/>
              </a:defRPr>
            </a:lvl8pPr>
            <a:lvl9pPr indent="0" lvl="8" marL="0" marR="0" rtl="0" algn="r">
              <a:spcBef>
                <a:spcPts val="0"/>
              </a:spcBef>
              <a:buNone/>
              <a:defRPr b="1" sz="1200">
                <a:solidFill>
                  <a:srgbClr val="1F3864"/>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mparison">
  <p:cSld name="2_Comparison">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42"/>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42"/>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42"/>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sz="1200">
                <a:solidFill>
                  <a:srgbClr val="C00000"/>
                </a:solidFill>
                <a:latin typeface="Lato"/>
                <a:ea typeface="Lato"/>
                <a:cs typeface="Lato"/>
                <a:sym typeface="Lato"/>
              </a:defRPr>
            </a:lvl1pPr>
            <a:lvl2pPr indent="0" lvl="1" marL="0" marR="0" rtl="0" algn="r">
              <a:spcBef>
                <a:spcPts val="0"/>
              </a:spcBef>
              <a:buNone/>
              <a:defRPr b="1" sz="1200">
                <a:solidFill>
                  <a:srgbClr val="C00000"/>
                </a:solidFill>
                <a:latin typeface="Lato"/>
                <a:ea typeface="Lato"/>
                <a:cs typeface="Lato"/>
                <a:sym typeface="Lato"/>
              </a:defRPr>
            </a:lvl2pPr>
            <a:lvl3pPr indent="0" lvl="2" marL="0" marR="0" rtl="0" algn="r">
              <a:spcBef>
                <a:spcPts val="0"/>
              </a:spcBef>
              <a:buNone/>
              <a:defRPr b="1" sz="1200">
                <a:solidFill>
                  <a:srgbClr val="C00000"/>
                </a:solidFill>
                <a:latin typeface="Lato"/>
                <a:ea typeface="Lato"/>
                <a:cs typeface="Lato"/>
                <a:sym typeface="Lato"/>
              </a:defRPr>
            </a:lvl3pPr>
            <a:lvl4pPr indent="0" lvl="3" marL="0" marR="0" rtl="0" algn="r">
              <a:spcBef>
                <a:spcPts val="0"/>
              </a:spcBef>
              <a:buNone/>
              <a:defRPr b="1" sz="1200">
                <a:solidFill>
                  <a:srgbClr val="C00000"/>
                </a:solidFill>
                <a:latin typeface="Lato"/>
                <a:ea typeface="Lato"/>
                <a:cs typeface="Lato"/>
                <a:sym typeface="Lato"/>
              </a:defRPr>
            </a:lvl4pPr>
            <a:lvl5pPr indent="0" lvl="4" marL="0" marR="0" rtl="0" algn="r">
              <a:spcBef>
                <a:spcPts val="0"/>
              </a:spcBef>
              <a:buNone/>
              <a:defRPr b="1" sz="1200">
                <a:solidFill>
                  <a:srgbClr val="C00000"/>
                </a:solidFill>
                <a:latin typeface="Lato"/>
                <a:ea typeface="Lato"/>
                <a:cs typeface="Lato"/>
                <a:sym typeface="Lato"/>
              </a:defRPr>
            </a:lvl5pPr>
            <a:lvl6pPr indent="0" lvl="5" marL="0" marR="0" rtl="0" algn="r">
              <a:spcBef>
                <a:spcPts val="0"/>
              </a:spcBef>
              <a:buNone/>
              <a:defRPr b="1" sz="1200">
                <a:solidFill>
                  <a:srgbClr val="C00000"/>
                </a:solidFill>
                <a:latin typeface="Lato"/>
                <a:ea typeface="Lato"/>
                <a:cs typeface="Lato"/>
                <a:sym typeface="Lato"/>
              </a:defRPr>
            </a:lvl6pPr>
            <a:lvl7pPr indent="0" lvl="6" marL="0" marR="0" rtl="0" algn="r">
              <a:spcBef>
                <a:spcPts val="0"/>
              </a:spcBef>
              <a:buNone/>
              <a:defRPr b="1" sz="1200">
                <a:solidFill>
                  <a:srgbClr val="C00000"/>
                </a:solidFill>
                <a:latin typeface="Lato"/>
                <a:ea typeface="Lato"/>
                <a:cs typeface="Lato"/>
                <a:sym typeface="Lato"/>
              </a:defRPr>
            </a:lvl7pPr>
            <a:lvl8pPr indent="0" lvl="7" marL="0" marR="0" rtl="0" algn="r">
              <a:spcBef>
                <a:spcPts val="0"/>
              </a:spcBef>
              <a:buNone/>
              <a:defRPr b="1" sz="1200">
                <a:solidFill>
                  <a:srgbClr val="C00000"/>
                </a:solidFill>
                <a:latin typeface="Lato"/>
                <a:ea typeface="Lato"/>
                <a:cs typeface="Lato"/>
                <a:sym typeface="Lato"/>
              </a:defRPr>
            </a:lvl8pPr>
            <a:lvl9pPr indent="0" lvl="8" marL="0" marR="0" rtl="0" algn="r">
              <a:spcBef>
                <a:spcPts val="0"/>
              </a:spcBef>
              <a:buNone/>
              <a:defRPr b="1" sz="1200">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42"/>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5" name="Google Shape;55;p42"/>
          <p:cNvSpPr txBox="1"/>
          <p:nvPr>
            <p:ph idx="1" type="body"/>
          </p:nvPr>
        </p:nvSpPr>
        <p:spPr>
          <a:xfrm>
            <a:off x="234950" y="1227550"/>
            <a:ext cx="8674100" cy="4868449"/>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
          <p:cNvPicPr preferRelativeResize="0"/>
          <p:nvPr/>
        </p:nvPicPr>
        <p:blipFill rotWithShape="1">
          <a:blip r:embed="rId3">
            <a:alphaModFix/>
          </a:blip>
          <a:srcRect b="0" l="0" r="0" t="0"/>
          <a:stretch/>
        </p:blipFill>
        <p:spPr>
          <a:xfrm>
            <a:off x="413012" y="398419"/>
            <a:ext cx="2037225" cy="611594"/>
          </a:xfrm>
          <a:prstGeom prst="rect">
            <a:avLst/>
          </a:prstGeom>
          <a:noFill/>
          <a:ln>
            <a:noFill/>
          </a:ln>
        </p:spPr>
      </p:pic>
      <p:sp>
        <p:nvSpPr>
          <p:cNvPr id="67" name="Google Shape;67;p1"/>
          <p:cNvSpPr txBox="1"/>
          <p:nvPr/>
        </p:nvSpPr>
        <p:spPr>
          <a:xfrm>
            <a:off x="413012" y="2076196"/>
            <a:ext cx="7342482" cy="84879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C00000"/>
              </a:buClr>
              <a:buSzPts val="3600"/>
              <a:buFont typeface="Lato"/>
              <a:buNone/>
            </a:pPr>
            <a:r>
              <a:rPr b="1" i="0" lang="en-US" sz="3600" u="none" cap="none" strike="noStrike">
                <a:solidFill>
                  <a:srgbClr val="C00000"/>
                </a:solidFill>
                <a:latin typeface="Lato"/>
                <a:ea typeface="Lato"/>
                <a:cs typeface="Lato"/>
                <a:sym typeface="Lato"/>
              </a:rPr>
              <a:t>KẾ HOẠCH LÀM VIỆC </a:t>
            </a:r>
            <a:endParaRPr/>
          </a:p>
        </p:txBody>
      </p:sp>
      <p:sp>
        <p:nvSpPr>
          <p:cNvPr id="68" name="Google Shape;68;p1"/>
          <p:cNvSpPr txBox="1"/>
          <p:nvPr/>
        </p:nvSpPr>
        <p:spPr>
          <a:xfrm>
            <a:off x="1801518" y="3084220"/>
            <a:ext cx="7342482" cy="848793"/>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C00000"/>
              </a:buClr>
              <a:buSzPts val="7200"/>
              <a:buFont typeface="Lato"/>
              <a:buNone/>
            </a:pPr>
            <a:r>
              <a:rPr b="1" i="0" lang="en-US" sz="7200" u="none" cap="none" strike="noStrike">
                <a:solidFill>
                  <a:srgbClr val="C00000"/>
                </a:solidFill>
                <a:latin typeface="Lato"/>
                <a:ea typeface="Lato"/>
                <a:cs typeface="Lato"/>
                <a:sym typeface="Lato"/>
              </a:rPr>
              <a:t>TUẦN 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0"/>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US">
                <a:latin typeface="Calibri"/>
                <a:ea typeface="Calibri"/>
                <a:cs typeface="Calibri"/>
                <a:sym typeface="Calibri"/>
              </a:rPr>
              <a:t>1.1 send_notification</a:t>
            </a:r>
            <a:endParaRPr i="1">
              <a:latin typeface="Calibri"/>
              <a:ea typeface="Calibri"/>
              <a:cs typeface="Calibri"/>
              <a:sym typeface="Calibri"/>
            </a:endParaRPr>
          </a:p>
        </p:txBody>
      </p:sp>
      <p:sp>
        <p:nvSpPr>
          <p:cNvPr id="131" name="Google Shape;131;p10"/>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2" name="Google Shape;132;p10"/>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u="none" cap="none" strike="noStrike">
                <a:solidFill>
                  <a:srgbClr val="C00000"/>
                </a:solidFill>
                <a:latin typeface="Calibri"/>
                <a:ea typeface="Calibri"/>
                <a:cs typeface="Calibri"/>
                <a:sym typeface="Calibri"/>
              </a:rPr>
              <a:t>Các test case cho send_notification</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sp>
        <p:nvSpPr>
          <p:cNvPr id="133" name="Google Shape;133;p10"/>
          <p:cNvSpPr/>
          <p:nvPr/>
        </p:nvSpPr>
        <p:spPr>
          <a:xfrm>
            <a:off x="736600" y="1660688"/>
            <a:ext cx="7670800" cy="415498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1. Người dùng truyền đúng mã phiên đăng nhập, ID người nhận, và các tham số khác hợp lệ.</a:t>
            </a:r>
            <a:endParaRPr b="0" i="0" sz="2400" u="none" cap="none" strike="noStrike">
              <a:solidFill>
                <a:schemeClr val="dk1"/>
              </a:solidFill>
              <a:latin typeface="Calibri"/>
              <a:ea typeface="Calibri"/>
              <a:cs typeface="Calibri"/>
              <a:sym typeface="Calibri"/>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1000 | OK (Thông báo thành công).</a:t>
            </a:r>
            <a:endParaRPr/>
          </a:p>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2. Người dùng gửi sai mã phiên đăng nhập (trống, ngắn, hoặc mã cũ).</a:t>
            </a:r>
            <a:endParaRPr b="0" i="0" sz="2400" u="none" cap="none" strike="noStrike">
              <a:solidFill>
                <a:schemeClr val="dk1"/>
              </a:solidFill>
              <a:latin typeface="Calibri"/>
              <a:ea typeface="Calibri"/>
              <a:cs typeface="Calibri"/>
              <a:sym typeface="Calibri"/>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9995| yêu cầu người dùng đăng nhập lại.</a:t>
            </a:r>
            <a:endParaRPr/>
          </a:p>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3. Người dùng truyền đúng mã phiên đăng nhập nhưng thiếu tham số user_id.</a:t>
            </a:r>
            <a:endParaRPr b="0" i="0" sz="2400" u="none" cap="none" strike="noStrike">
              <a:solidFill>
                <a:schemeClr val="dk1"/>
              </a:solidFill>
              <a:latin typeface="Calibri"/>
              <a:ea typeface="Calibri"/>
              <a:cs typeface="Calibri"/>
              <a:sym typeface="Calibri"/>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1002, yêu cầu nhập user_id.</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1"/>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US">
                <a:latin typeface="Calibri"/>
                <a:ea typeface="Calibri"/>
                <a:cs typeface="Calibri"/>
                <a:sym typeface="Calibri"/>
              </a:rPr>
              <a:t>1.1 send_notification</a:t>
            </a:r>
            <a:endParaRPr i="1">
              <a:latin typeface="Calibri"/>
              <a:ea typeface="Calibri"/>
              <a:cs typeface="Calibri"/>
              <a:sym typeface="Calibri"/>
            </a:endParaRPr>
          </a:p>
        </p:txBody>
      </p:sp>
      <p:sp>
        <p:nvSpPr>
          <p:cNvPr id="139" name="Google Shape;139;p11"/>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0" name="Google Shape;140;p11"/>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u="none" cap="none" strike="noStrike">
                <a:solidFill>
                  <a:srgbClr val="C00000"/>
                </a:solidFill>
                <a:latin typeface="Calibri"/>
                <a:ea typeface="Calibri"/>
                <a:cs typeface="Calibri"/>
                <a:sym typeface="Calibri"/>
              </a:rPr>
              <a:t>Các test case cho send_notification</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sp>
        <p:nvSpPr>
          <p:cNvPr id="141" name="Google Shape;141;p11"/>
          <p:cNvSpPr/>
          <p:nvPr/>
        </p:nvSpPr>
        <p:spPr>
          <a:xfrm>
            <a:off x="381000" y="1706304"/>
            <a:ext cx="8382000" cy="415498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4. Người dùng truyền đúng mã phiên đăng nhập nhưng user_id không tồn tại.</a:t>
            </a:r>
            <a:endParaRPr b="0" i="0" sz="2400" u="none" cap="none" strike="noStrike">
              <a:solidFill>
                <a:schemeClr val="dk1"/>
              </a:solidFill>
              <a:latin typeface="Calibri"/>
              <a:ea typeface="Calibri"/>
              <a:cs typeface="Calibri"/>
              <a:sym typeface="Calibri"/>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9992, thông báo không gửi được vì người nhận không tồn tại.</a:t>
            </a:r>
            <a:endParaRPr/>
          </a:p>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5. Người dùng truyền đúng mã phiên đăng nhập nhưng thiếu tham số message.</a:t>
            </a:r>
            <a:endParaRPr b="0" i="0" sz="2400" u="none" cap="none" strike="noStrike">
              <a:solidFill>
                <a:schemeClr val="dk1"/>
              </a:solidFill>
              <a:latin typeface="Calibri"/>
              <a:ea typeface="Calibri"/>
              <a:cs typeface="Calibri"/>
              <a:sym typeface="Calibri"/>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1002| yêu cầu nhập nội dung message.</a:t>
            </a:r>
            <a:endParaRPr/>
          </a:p>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6. Người dùng truyền đúng mã phiên đăng nhập nhưng message quá dài.</a:t>
            </a:r>
            <a:endParaRPr b="0" i="0" sz="2400" u="none" cap="none" strike="noStrike">
              <a:solidFill>
                <a:schemeClr val="dk1"/>
              </a:solidFill>
              <a:latin typeface="Calibri"/>
              <a:ea typeface="Calibri"/>
              <a:cs typeface="Calibri"/>
              <a:sym typeface="Calibri"/>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1004, yêu cầu rút gọn nội dung thông báo.</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2"/>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US">
                <a:latin typeface="Calibri"/>
                <a:ea typeface="Calibri"/>
                <a:cs typeface="Calibri"/>
                <a:sym typeface="Calibri"/>
              </a:rPr>
              <a:t>1.1 send_notification</a:t>
            </a:r>
            <a:endParaRPr i="1">
              <a:latin typeface="Calibri"/>
              <a:ea typeface="Calibri"/>
              <a:cs typeface="Calibri"/>
              <a:sym typeface="Calibri"/>
            </a:endParaRPr>
          </a:p>
        </p:txBody>
      </p:sp>
      <p:sp>
        <p:nvSpPr>
          <p:cNvPr id="147" name="Google Shape;147;p12"/>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8" name="Google Shape;148;p12"/>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u="none" cap="none" strike="noStrike">
                <a:solidFill>
                  <a:srgbClr val="C00000"/>
                </a:solidFill>
                <a:latin typeface="Calibri"/>
                <a:ea typeface="Calibri"/>
                <a:cs typeface="Calibri"/>
                <a:sym typeface="Calibri"/>
              </a:rPr>
              <a:t>Các test case cho send_notification</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sp>
        <p:nvSpPr>
          <p:cNvPr id="149" name="Google Shape;149;p12"/>
          <p:cNvSpPr/>
          <p:nvPr/>
        </p:nvSpPr>
        <p:spPr>
          <a:xfrm>
            <a:off x="1697418" y="3094420"/>
            <a:ext cx="5749163" cy="1136520"/>
          </a:xfrm>
          <a:prstGeom prst="roundRect">
            <a:avLst>
              <a:gd fmla="val 16667" name="adj"/>
            </a:avLst>
          </a:prstGeom>
          <a:solidFill>
            <a:srgbClr val="C00000"/>
          </a:solidFill>
          <a:ln cap="flat" cmpd="sng" w="19050">
            <a:solidFill>
              <a:srgbClr val="171616"/>
            </a:solidFill>
            <a:prstDash val="solid"/>
            <a:miter lim="800000"/>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0000"/>
              </a:buClr>
              <a:buSzPts val="2500"/>
              <a:buFont typeface="Calibri"/>
              <a:buNone/>
            </a:pPr>
            <a:r>
              <a:rPr b="1" i="0" lang="en-US" sz="2500" u="none" cap="none" strike="noStrike">
                <a:solidFill>
                  <a:schemeClr val="lt1"/>
                </a:solidFill>
                <a:latin typeface="Calibri"/>
                <a:ea typeface="Calibri"/>
                <a:cs typeface="Calibri"/>
                <a:sym typeface="Calibri"/>
              </a:rPr>
              <a:t>CÂU HỎI 1: THEO EM CÒN CÓ NHỮNG TEST CASE NÀO CÓ THỂ THỰC HIỆN?</a:t>
            </a:r>
            <a:endParaRPr b="1" i="0" sz="2500" u="none" cap="none" strike="noStrike">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3"/>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US">
                <a:latin typeface="Calibri"/>
                <a:ea typeface="Calibri"/>
                <a:cs typeface="Calibri"/>
                <a:sym typeface="Calibri"/>
              </a:rPr>
              <a:t>1.2 get_notifications</a:t>
            </a:r>
            <a:endParaRPr i="1">
              <a:latin typeface="Calibri"/>
              <a:ea typeface="Calibri"/>
              <a:cs typeface="Calibri"/>
              <a:sym typeface="Calibri"/>
            </a:endParaRPr>
          </a:p>
        </p:txBody>
      </p:sp>
      <p:sp>
        <p:nvSpPr>
          <p:cNvPr id="155" name="Google Shape;155;p13"/>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6" name="Google Shape;156;p13"/>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u="none" cap="none" strike="noStrike">
                <a:solidFill>
                  <a:srgbClr val="C00000"/>
                </a:solidFill>
                <a:latin typeface="Calibri"/>
                <a:ea typeface="Calibri"/>
                <a:cs typeface="Calibri"/>
                <a:sym typeface="Calibri"/>
              </a:rPr>
              <a:t>Mô tả get_notifications</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sp>
        <p:nvSpPr>
          <p:cNvPr id="157" name="Google Shape;157;p13"/>
          <p:cNvSpPr/>
          <p:nvPr/>
        </p:nvSpPr>
        <p:spPr>
          <a:xfrm>
            <a:off x="919480" y="1660688"/>
            <a:ext cx="7305040" cy="3046988"/>
          </a:xfrm>
          <a:prstGeom prst="rect">
            <a:avLst/>
          </a:prstGeom>
          <a:noFill/>
          <a:ln>
            <a:noFill/>
          </a:ln>
        </p:spPr>
        <p:txBody>
          <a:bodyPr anchorCtr="0" anchor="ctr" bIns="45700" lIns="91425" spcFirstLastPara="1" rIns="91425" wrap="square" tIns="45700">
            <a:spAutoFit/>
          </a:bodyPr>
          <a:lstStyle/>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Mô tả</a:t>
            </a:r>
            <a:r>
              <a:rPr b="0" i="0" lang="en-US" sz="2400" u="none" cap="none" strike="noStrike">
                <a:solidFill>
                  <a:schemeClr val="dk1"/>
                </a:solidFill>
                <a:latin typeface="Calibri"/>
                <a:ea typeface="Calibri"/>
                <a:cs typeface="Calibri"/>
                <a:sym typeface="Calibri"/>
              </a:rPr>
              <a:t>: API này cho phép sinh viên lấy danh sách các thông báo từ hệ thống.</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Phương thức</a:t>
            </a:r>
            <a:r>
              <a:rPr b="0" i="0" lang="en-US" sz="2400" u="none" cap="none" strike="noStrike">
                <a:solidFill>
                  <a:schemeClr val="dk1"/>
                </a:solidFill>
                <a:latin typeface="Calibri"/>
                <a:ea typeface="Calibri"/>
                <a:cs typeface="Calibri"/>
                <a:sym typeface="Calibri"/>
              </a:rPr>
              <a:t>: POST</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Tham số</a:t>
            </a:r>
            <a:r>
              <a:rPr b="0" i="0" lang="en-US" sz="2400" u="none" cap="none" strike="noStrike">
                <a:solidFill>
                  <a:schemeClr val="dk1"/>
                </a:solidFill>
                <a:latin typeface="Calibri"/>
                <a:ea typeface="Calibri"/>
                <a:cs typeface="Calibri"/>
                <a:sym typeface="Calibri"/>
              </a:rPr>
              <a:t>:</a:t>
            </a:r>
            <a:endParaRPr/>
          </a:p>
          <a:p>
            <a:pPr indent="-152400" lvl="0" marL="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token (bắt buộc): Mã phiên đăng nhập của người dùng.</a:t>
            </a:r>
            <a:endParaRPr/>
          </a:p>
          <a:p>
            <a:pPr indent="-152400" lvl="0" marL="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index (bắt buộc): Vị trí bắt đầu lấy thông báo.</a:t>
            </a:r>
            <a:endParaRPr/>
          </a:p>
          <a:p>
            <a:pPr indent="-152400" lvl="0" marL="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count (bắt buộc): Số lượng thông báo muốn lấy.</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US">
                <a:latin typeface="Calibri"/>
                <a:ea typeface="Calibri"/>
                <a:cs typeface="Calibri"/>
                <a:sym typeface="Calibri"/>
              </a:rPr>
              <a:t>1.2 get_notifications</a:t>
            </a:r>
            <a:endParaRPr i="1">
              <a:latin typeface="Calibri"/>
              <a:ea typeface="Calibri"/>
              <a:cs typeface="Calibri"/>
              <a:sym typeface="Calibri"/>
            </a:endParaRPr>
          </a:p>
        </p:txBody>
      </p:sp>
      <p:sp>
        <p:nvSpPr>
          <p:cNvPr id="163" name="Google Shape;163;p14"/>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4" name="Google Shape;164;p14"/>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u="none" cap="none" strike="noStrike">
                <a:solidFill>
                  <a:srgbClr val="C00000"/>
                </a:solidFill>
                <a:latin typeface="Calibri"/>
                <a:ea typeface="Calibri"/>
                <a:cs typeface="Calibri"/>
                <a:sym typeface="Calibri"/>
              </a:rPr>
              <a:t>Các test case cho get_notifications</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sp>
        <p:nvSpPr>
          <p:cNvPr id="165" name="Google Shape;165;p14"/>
          <p:cNvSpPr/>
          <p:nvPr/>
        </p:nvSpPr>
        <p:spPr>
          <a:xfrm>
            <a:off x="416560" y="1822268"/>
            <a:ext cx="8310880" cy="378565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1. Người dùng truyền đúng mã phiên đăng nhập và các tham số khác hợp lệ.</a:t>
            </a:r>
            <a:endParaRPr b="0" i="0" sz="2400" u="none" cap="none" strike="noStrike">
              <a:solidFill>
                <a:schemeClr val="dk1"/>
              </a:solidFill>
              <a:latin typeface="Calibri"/>
              <a:ea typeface="Calibri"/>
              <a:cs typeface="Calibri"/>
              <a:sym typeface="Calibri"/>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1000 | OK (Thông báo thành công), trả về danh sách thông báo.</a:t>
            </a:r>
            <a:endParaRPr/>
          </a:p>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2. Người dùng gửi sai mã phiên đăng nhập.</a:t>
            </a:r>
            <a:endParaRPr b="0" i="0" sz="2400" u="none" cap="none" strike="noStrike">
              <a:solidFill>
                <a:schemeClr val="dk1"/>
              </a:solidFill>
              <a:latin typeface="Calibri"/>
              <a:ea typeface="Calibri"/>
              <a:cs typeface="Calibri"/>
              <a:sym typeface="Calibri"/>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9995, yêu cầu người dùng đăng nhập lại.</a:t>
            </a:r>
            <a:endParaRPr/>
          </a:p>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3. Người dùng truyền đúng mã phiên đăng nhập nhưng không có thông báo nào.</a:t>
            </a:r>
            <a:endParaRPr b="0" i="0" sz="2400" u="none" cap="none" strike="noStrike">
              <a:solidFill>
                <a:schemeClr val="dk1"/>
              </a:solidFill>
              <a:latin typeface="Calibri"/>
              <a:ea typeface="Calibri"/>
              <a:cs typeface="Calibri"/>
              <a:sym typeface="Calibri"/>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Trả về thông báo “Không có thông báo nào”.</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5"/>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US">
                <a:latin typeface="Calibri"/>
                <a:ea typeface="Calibri"/>
                <a:cs typeface="Calibri"/>
                <a:sym typeface="Calibri"/>
              </a:rPr>
              <a:t>1.2 get_notifications</a:t>
            </a:r>
            <a:endParaRPr i="1">
              <a:latin typeface="Calibri"/>
              <a:ea typeface="Calibri"/>
              <a:cs typeface="Calibri"/>
              <a:sym typeface="Calibri"/>
            </a:endParaRPr>
          </a:p>
        </p:txBody>
      </p:sp>
      <p:sp>
        <p:nvSpPr>
          <p:cNvPr id="171" name="Google Shape;171;p15"/>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2" name="Google Shape;172;p15"/>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u="none" cap="none" strike="noStrike">
                <a:solidFill>
                  <a:srgbClr val="C00000"/>
                </a:solidFill>
                <a:latin typeface="Calibri"/>
                <a:ea typeface="Calibri"/>
                <a:cs typeface="Calibri"/>
                <a:sym typeface="Calibri"/>
              </a:rPr>
              <a:t>Các test case cho get_notifications</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sp>
        <p:nvSpPr>
          <p:cNvPr id="173" name="Google Shape;173;p15"/>
          <p:cNvSpPr/>
          <p:nvPr/>
        </p:nvSpPr>
        <p:spPr>
          <a:xfrm>
            <a:off x="526923" y="1856111"/>
            <a:ext cx="8382000" cy="2677656"/>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4. Người dùng truyền đúng mã phiên đăng nhập nhưng index không hợp lệ.</a:t>
            </a:r>
            <a:endParaRPr b="0" i="0" sz="2400" u="none" cap="none" strike="noStrike">
              <a:solidFill>
                <a:schemeClr val="dk1"/>
              </a:solidFill>
              <a:latin typeface="Calibri"/>
              <a:ea typeface="Calibri"/>
              <a:cs typeface="Calibri"/>
              <a:sym typeface="Calibri"/>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1002, yêu cầu kiểm tra lại giá trị index.</a:t>
            </a:r>
            <a:endParaRPr/>
          </a:p>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5. Người dùng truyền đúng mã phiên đăng nhập nhưng count quá lớn.</a:t>
            </a:r>
            <a:endParaRPr b="0" i="0" sz="2400" u="none" cap="none" strike="noStrike">
              <a:solidFill>
                <a:schemeClr val="dk1"/>
              </a:solidFill>
              <a:latin typeface="Calibri"/>
              <a:ea typeface="Calibri"/>
              <a:cs typeface="Calibri"/>
              <a:sym typeface="Calibri"/>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1004, giới hạn số lượng thông báo trả về.</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6"/>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US">
                <a:latin typeface="Calibri"/>
                <a:ea typeface="Calibri"/>
                <a:cs typeface="Calibri"/>
                <a:sym typeface="Calibri"/>
              </a:rPr>
              <a:t>1.2 get_notifications</a:t>
            </a:r>
            <a:endParaRPr i="1">
              <a:latin typeface="Calibri"/>
              <a:ea typeface="Calibri"/>
              <a:cs typeface="Calibri"/>
              <a:sym typeface="Calibri"/>
            </a:endParaRPr>
          </a:p>
        </p:txBody>
      </p:sp>
      <p:sp>
        <p:nvSpPr>
          <p:cNvPr id="179" name="Google Shape;179;p16"/>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0" name="Google Shape;180;p16"/>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u="none" cap="none" strike="noStrike">
                <a:solidFill>
                  <a:srgbClr val="C00000"/>
                </a:solidFill>
                <a:latin typeface="Calibri"/>
                <a:ea typeface="Calibri"/>
                <a:cs typeface="Calibri"/>
                <a:sym typeface="Calibri"/>
              </a:rPr>
              <a:t>Các test case cho get_notifications</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sp>
        <p:nvSpPr>
          <p:cNvPr id="181" name="Google Shape;181;p16"/>
          <p:cNvSpPr/>
          <p:nvPr/>
        </p:nvSpPr>
        <p:spPr>
          <a:xfrm>
            <a:off x="526923" y="1905506"/>
            <a:ext cx="8382000" cy="304698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6. </a:t>
            </a:r>
            <a:r>
              <a:rPr b="1" i="0" lang="en-US" sz="2400" u="none" cap="none" strike="noStrike">
                <a:solidFill>
                  <a:srgbClr val="000000"/>
                </a:solidFill>
                <a:latin typeface="Calibri"/>
                <a:ea typeface="Calibri"/>
                <a:cs typeface="Calibri"/>
                <a:sym typeface="Calibri"/>
              </a:rPr>
              <a:t>Người dùng truyền đúng mã phiên đăng nhập, và các tham số khác đầy đủ và hệ thống báo giá trị badge hợp lệ.</a:t>
            </a:r>
            <a:endParaRPr/>
          </a:p>
          <a:p>
            <a:pPr indent="0" lvl="0" marL="0" marR="0" rtl="0" algn="l">
              <a:spcBef>
                <a:spcPts val="0"/>
              </a:spcBef>
              <a:spcAft>
                <a:spcPts val="0"/>
              </a:spcAft>
              <a:buNone/>
            </a:pPr>
            <a:r>
              <a:rPr b="1" i="0" lang="en-US" sz="2400" u="none" cap="none" strike="noStrike">
                <a:solidFill>
                  <a:srgbClr val="000000"/>
                </a:solidFill>
                <a:latin typeface="Calibri"/>
                <a:ea typeface="Calibri"/>
                <a:cs typeface="Calibri"/>
                <a:sym typeface="Calibri"/>
              </a:rPr>
              <a:t>	Kết quả mong đợi: </a:t>
            </a:r>
            <a:r>
              <a:rPr b="0" i="0" lang="en-US" sz="2400" u="none" cap="none" strike="noStrike">
                <a:solidFill>
                  <a:srgbClr val="000000"/>
                </a:solidFill>
                <a:latin typeface="Calibri"/>
                <a:ea typeface="Calibri"/>
                <a:cs typeface="Calibri"/>
                <a:sym typeface="Calibri"/>
              </a:rPr>
              <a:t>Ứng dụng hiển thị một hình tròn đỏ ở trên hình cái chuông, trong đó có hiển thị số badge. Nếu số đó lớn hơn 100 thì ghi 99+. Chú ý vòng tròn đỏ phải to dần nếu cần hiển thị 1, 2, hoặc 3 ký tự.</a:t>
            </a:r>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7"/>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US">
                <a:latin typeface="Calibri"/>
                <a:ea typeface="Calibri"/>
                <a:cs typeface="Calibri"/>
                <a:sym typeface="Calibri"/>
              </a:rPr>
              <a:t>1.2 get_notifications</a:t>
            </a:r>
            <a:endParaRPr i="1">
              <a:latin typeface="Calibri"/>
              <a:ea typeface="Calibri"/>
              <a:cs typeface="Calibri"/>
              <a:sym typeface="Calibri"/>
            </a:endParaRPr>
          </a:p>
        </p:txBody>
      </p:sp>
      <p:sp>
        <p:nvSpPr>
          <p:cNvPr id="187" name="Google Shape;187;p17"/>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8" name="Google Shape;188;p17"/>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u="none" cap="none" strike="noStrike">
                <a:solidFill>
                  <a:srgbClr val="C00000"/>
                </a:solidFill>
                <a:latin typeface="Calibri"/>
                <a:ea typeface="Calibri"/>
                <a:cs typeface="Calibri"/>
                <a:sym typeface="Calibri"/>
              </a:rPr>
              <a:t>Các test case cho get_notifications</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sp>
        <p:nvSpPr>
          <p:cNvPr id="189" name="Google Shape;189;p17"/>
          <p:cNvSpPr/>
          <p:nvPr/>
        </p:nvSpPr>
        <p:spPr>
          <a:xfrm>
            <a:off x="1697418" y="3094420"/>
            <a:ext cx="5749163" cy="1136520"/>
          </a:xfrm>
          <a:prstGeom prst="roundRect">
            <a:avLst>
              <a:gd fmla="val 16667" name="adj"/>
            </a:avLst>
          </a:prstGeom>
          <a:solidFill>
            <a:srgbClr val="C00000"/>
          </a:solidFill>
          <a:ln cap="flat" cmpd="sng" w="19050">
            <a:solidFill>
              <a:srgbClr val="171616"/>
            </a:solidFill>
            <a:prstDash val="solid"/>
            <a:miter lim="800000"/>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0000"/>
              </a:buClr>
              <a:buSzPts val="2500"/>
              <a:buFont typeface="Calibri"/>
              <a:buNone/>
            </a:pPr>
            <a:r>
              <a:rPr b="1" i="0" lang="en-US" sz="2500" u="none" cap="none" strike="noStrike">
                <a:solidFill>
                  <a:schemeClr val="lt1"/>
                </a:solidFill>
                <a:latin typeface="Calibri"/>
                <a:ea typeface="Calibri"/>
                <a:cs typeface="Calibri"/>
                <a:sym typeface="Calibri"/>
              </a:rPr>
              <a:t>CÂU HỎI 2: THEO EM CÒN CÓ NHỮNG TEST CASE NÀO CÓ THỂ THỰC HIỆN?</a:t>
            </a:r>
            <a:endParaRPr b="1" i="0" sz="2500" u="none" cap="none" strike="noStrike">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8"/>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US">
                <a:latin typeface="Calibri"/>
                <a:ea typeface="Calibri"/>
                <a:cs typeface="Calibri"/>
                <a:sym typeface="Calibri"/>
              </a:rPr>
              <a:t>1.3 mark_notification_as_read</a:t>
            </a:r>
            <a:endParaRPr i="1">
              <a:latin typeface="Calibri"/>
              <a:ea typeface="Calibri"/>
              <a:cs typeface="Calibri"/>
              <a:sym typeface="Calibri"/>
            </a:endParaRPr>
          </a:p>
        </p:txBody>
      </p:sp>
      <p:sp>
        <p:nvSpPr>
          <p:cNvPr id="195" name="Google Shape;195;p18"/>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6" name="Google Shape;196;p18"/>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u="none" cap="none" strike="noStrike">
                <a:solidFill>
                  <a:srgbClr val="C00000"/>
                </a:solidFill>
                <a:latin typeface="Calibri"/>
                <a:ea typeface="Calibri"/>
                <a:cs typeface="Calibri"/>
                <a:sym typeface="Calibri"/>
              </a:rPr>
              <a:t>Mô tả mark_notification_as_read</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sp>
        <p:nvSpPr>
          <p:cNvPr id="197" name="Google Shape;197;p18"/>
          <p:cNvSpPr/>
          <p:nvPr/>
        </p:nvSpPr>
        <p:spPr>
          <a:xfrm>
            <a:off x="390462" y="1493173"/>
            <a:ext cx="8518461" cy="3046988"/>
          </a:xfrm>
          <a:prstGeom prst="rect">
            <a:avLst/>
          </a:prstGeom>
          <a:noFill/>
          <a:ln>
            <a:noFill/>
          </a:ln>
        </p:spPr>
        <p:txBody>
          <a:bodyPr anchorCtr="0" anchor="ctr" bIns="45700" lIns="91425" spcFirstLastPara="1" rIns="91425" wrap="square" tIns="45700">
            <a:spAutoFit/>
          </a:bodyPr>
          <a:lstStyle/>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Mô tả</a:t>
            </a:r>
            <a:r>
              <a:rPr b="0" i="0" lang="en-US" sz="2400" u="none" cap="none" strike="noStrike">
                <a:solidFill>
                  <a:schemeClr val="dk1"/>
                </a:solidFill>
                <a:latin typeface="Calibri"/>
                <a:ea typeface="Calibri"/>
                <a:cs typeface="Calibri"/>
                <a:sym typeface="Calibri"/>
              </a:rPr>
              <a:t>: API này cho phép đánh dấu một hoặc nhiều thông báo là đã đọc.</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Phương thức</a:t>
            </a:r>
            <a:r>
              <a:rPr b="0" i="0" lang="en-US" sz="2400" u="none" cap="none" strike="noStrike">
                <a:solidFill>
                  <a:schemeClr val="dk1"/>
                </a:solidFill>
                <a:latin typeface="Calibri"/>
                <a:ea typeface="Calibri"/>
                <a:cs typeface="Calibri"/>
                <a:sym typeface="Calibri"/>
              </a:rPr>
              <a:t>: POST</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Tham số</a:t>
            </a:r>
            <a:r>
              <a:rPr b="0" i="0" lang="en-US" sz="2400" u="none" cap="none" strike="noStrike">
                <a:solidFill>
                  <a:schemeClr val="dk1"/>
                </a:solidFill>
                <a:latin typeface="Calibri"/>
                <a:ea typeface="Calibri"/>
                <a:cs typeface="Calibri"/>
                <a:sym typeface="Calibri"/>
              </a:rPr>
              <a:t>:</a:t>
            </a:r>
            <a:endParaRPr/>
          </a:p>
          <a:p>
            <a:pPr indent="-152400" lvl="0" marL="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token (bắt buộc): Mã phiên đăng nhập của người dùng.</a:t>
            </a:r>
            <a:endParaRPr/>
          </a:p>
          <a:p>
            <a:pPr indent="-152400" lvl="0" marL="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notification_ids (bắt buộc): Danh sách các ID của thông báo cần đánh dấu là đã đọc.</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9"/>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US">
                <a:latin typeface="Calibri"/>
                <a:ea typeface="Calibri"/>
                <a:cs typeface="Calibri"/>
                <a:sym typeface="Calibri"/>
              </a:rPr>
              <a:t>1.3 mark_notification_as_read</a:t>
            </a:r>
            <a:endParaRPr i="1">
              <a:latin typeface="Calibri"/>
              <a:ea typeface="Calibri"/>
              <a:cs typeface="Calibri"/>
              <a:sym typeface="Calibri"/>
            </a:endParaRPr>
          </a:p>
        </p:txBody>
      </p:sp>
      <p:sp>
        <p:nvSpPr>
          <p:cNvPr id="203" name="Google Shape;203;p19"/>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4" name="Google Shape;204;p19"/>
          <p:cNvSpPr txBox="1"/>
          <p:nvPr/>
        </p:nvSpPr>
        <p:spPr>
          <a:xfrm>
            <a:off x="235077" y="812046"/>
            <a:ext cx="688708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u="none" cap="none" strike="noStrike">
                <a:solidFill>
                  <a:srgbClr val="C00000"/>
                </a:solidFill>
                <a:latin typeface="Calibri"/>
                <a:ea typeface="Calibri"/>
                <a:cs typeface="Calibri"/>
                <a:sym typeface="Calibri"/>
              </a:rPr>
              <a:t>Các test case cho mark_notification_as_read</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sp>
        <p:nvSpPr>
          <p:cNvPr id="205" name="Google Shape;205;p19"/>
          <p:cNvSpPr txBox="1"/>
          <p:nvPr/>
        </p:nvSpPr>
        <p:spPr>
          <a:xfrm>
            <a:off x="311700" y="1720800"/>
            <a:ext cx="8520600" cy="3416400"/>
          </a:xfrm>
          <a:prstGeom prst="rect">
            <a:avLst/>
          </a:prstGeom>
          <a:noFill/>
          <a:ln>
            <a:noFill/>
          </a:ln>
        </p:spPr>
        <p:txBody>
          <a:bodyPr anchorCtr="0" anchor="t" bIns="91425" lIns="91425" spcFirstLastPara="1" rIns="91425" wrap="square" tIns="91425">
            <a:noAutofit/>
          </a:bodyPr>
          <a:lstStyle/>
          <a:p>
            <a:pPr indent="0" lvl="0" marL="114300" marR="0" rtl="0" algn="l">
              <a:lnSpc>
                <a:spcPct val="90000"/>
              </a:lnSpc>
              <a:spcBef>
                <a:spcPts val="0"/>
              </a:spcBef>
              <a:spcAft>
                <a:spcPts val="0"/>
              </a:spcAft>
              <a:buClr>
                <a:srgbClr val="000000"/>
              </a:buClr>
              <a:buSzPts val="1800"/>
              <a:buFont typeface="Noto Sans Symbols"/>
              <a:buNone/>
            </a:pPr>
            <a:r>
              <a:rPr b="0" i="0" lang="en-US" sz="2400" u="none" cap="none" strike="noStrike">
                <a:solidFill>
                  <a:srgbClr val="000000"/>
                </a:solidFill>
                <a:latin typeface="Calibri"/>
                <a:ea typeface="Calibri"/>
                <a:cs typeface="Calibri"/>
                <a:sym typeface="Calibri"/>
              </a:rPr>
              <a:t>1. Người dùng truyền đúng mã phiên đăng nhập và các tham số khác</a:t>
            </a:r>
            <a:endParaRPr b="0" i="0" sz="2400" u="none" cap="none" strike="noStrike">
              <a:solidFill>
                <a:srgbClr val="000000"/>
              </a:solidFill>
              <a:latin typeface="Calibri"/>
              <a:ea typeface="Calibri"/>
              <a:cs typeface="Calibri"/>
              <a:sym typeface="Calibri"/>
            </a:endParaRPr>
          </a:p>
          <a:p>
            <a:pPr indent="0" lvl="0" marL="457200" marR="0" rtl="0" algn="l">
              <a:lnSpc>
                <a:spcPct val="90000"/>
              </a:lnSpc>
              <a:spcBef>
                <a:spcPts val="1600"/>
              </a:spcBef>
              <a:spcAft>
                <a:spcPts val="0"/>
              </a:spcAft>
              <a:buClr>
                <a:srgbClr val="CE3B29"/>
              </a:buClr>
              <a:buSzPts val="1800"/>
              <a:buFont typeface="Noto Sans Symbols"/>
              <a:buNone/>
            </a:pPr>
            <a:r>
              <a:rPr b="0" i="0" lang="en-US" sz="2400" u="none" cap="none" strike="noStrike">
                <a:solidFill>
                  <a:srgbClr val="000000"/>
                </a:solidFill>
                <a:latin typeface="Calibri"/>
                <a:ea typeface="Calibri"/>
                <a:cs typeface="Calibri"/>
                <a:sym typeface="Calibri"/>
              </a:rPr>
              <a:t>Kết quả mong đợi: 1000 | OK (Thông báo thành công), gửi cho ứng dụng các thông tin cần thiết. </a:t>
            </a:r>
            <a:endParaRPr b="0" i="0" sz="2400" u="none" cap="none" strike="noStrike">
              <a:solidFill>
                <a:srgbClr val="000000"/>
              </a:solidFill>
              <a:latin typeface="Calibri"/>
              <a:ea typeface="Calibri"/>
              <a:cs typeface="Calibri"/>
              <a:sym typeface="Calibri"/>
            </a:endParaRPr>
          </a:p>
          <a:p>
            <a:pPr indent="0" lvl="0" marL="114300" marR="0" rtl="0" algn="l">
              <a:lnSpc>
                <a:spcPct val="90000"/>
              </a:lnSpc>
              <a:spcBef>
                <a:spcPts val="1600"/>
              </a:spcBef>
              <a:spcAft>
                <a:spcPts val="0"/>
              </a:spcAft>
              <a:buClr>
                <a:srgbClr val="000000"/>
              </a:buClr>
              <a:buSzPts val="1800"/>
              <a:buFont typeface="Noto Sans Symbols"/>
              <a:buNone/>
            </a:pPr>
            <a:r>
              <a:rPr b="0" i="0" lang="en-US" sz="2400" u="none" cap="none" strike="noStrike">
                <a:solidFill>
                  <a:srgbClr val="000000"/>
                </a:solidFill>
                <a:latin typeface="Calibri"/>
                <a:ea typeface="Calibri"/>
                <a:cs typeface="Calibri"/>
                <a:sym typeface="Calibri"/>
              </a:rPr>
              <a:t>2. Người dùng gửi sai mã phiên đăng nhập (mã bị trống hoặc quá ngắn hoặc mã phiên đăng nhập cũ).</a:t>
            </a:r>
            <a:endParaRPr b="0" i="0" sz="2400" u="none" cap="none" strike="noStrike">
              <a:solidFill>
                <a:srgbClr val="000000"/>
              </a:solidFill>
              <a:latin typeface="Calibri"/>
              <a:ea typeface="Calibri"/>
              <a:cs typeface="Calibri"/>
              <a:sym typeface="Calibri"/>
            </a:endParaRPr>
          </a:p>
          <a:p>
            <a:pPr indent="0" lvl="0" marL="457200" marR="0" rtl="0" algn="l">
              <a:lnSpc>
                <a:spcPct val="90000"/>
              </a:lnSpc>
              <a:spcBef>
                <a:spcPts val="1600"/>
              </a:spcBef>
              <a:spcAft>
                <a:spcPts val="0"/>
              </a:spcAft>
              <a:buClr>
                <a:srgbClr val="CE3B29"/>
              </a:buClr>
              <a:buSzPts val="1800"/>
              <a:buFont typeface="Noto Sans Symbols"/>
              <a:buNone/>
            </a:pPr>
            <a:r>
              <a:rPr b="0" i="0" lang="en-US" sz="2400" u="none" cap="none" strike="noStrike">
                <a:solidFill>
                  <a:srgbClr val="000000"/>
                </a:solidFill>
                <a:latin typeface="Calibri"/>
                <a:ea typeface="Calibri"/>
                <a:cs typeface="Calibri"/>
                <a:sym typeface="Calibri"/>
              </a:rPr>
              <a:t>Kết quả mong đợi: ứng dụng sẽ phải đẩy người dùng sang trang đăng nhập. Xem lại test case 3 của change_info_after_signup</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rgbClr val="CE3B29"/>
              </a:buClr>
              <a:buSzPts val="1800"/>
              <a:buFont typeface="Noto Sans Symbols"/>
              <a:buNone/>
            </a:pPr>
            <a:r>
              <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2"/>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4" name="Google Shape;74;p2"/>
          <p:cNvSpPr txBox="1"/>
          <p:nvPr>
            <p:ph type="title"/>
          </p:nvPr>
        </p:nvSpPr>
        <p:spPr>
          <a:xfrm>
            <a:off x="235077" y="13957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NHẮC LẠI</a:t>
            </a:r>
            <a:endParaRPr/>
          </a:p>
        </p:txBody>
      </p:sp>
      <p:sp>
        <p:nvSpPr>
          <p:cNvPr id="75" name="Google Shape;75;p2"/>
          <p:cNvSpPr txBox="1"/>
          <p:nvPr/>
        </p:nvSpPr>
        <p:spPr>
          <a:xfrm>
            <a:off x="823282" y="1151400"/>
            <a:ext cx="7467277" cy="4555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CE3B29"/>
              </a:buClr>
              <a:buSzPts val="1800"/>
              <a:buFont typeface="Noto Sans Symbols"/>
              <a:buChar char="▪"/>
            </a:pPr>
            <a:r>
              <a:rPr b="0" i="0" lang="en-US" sz="2800" u="none" cap="none" strike="noStrike">
                <a:solidFill>
                  <a:srgbClr val="000000"/>
                </a:solidFill>
                <a:latin typeface="Calibri"/>
                <a:ea typeface="Calibri"/>
                <a:cs typeface="Calibri"/>
                <a:sym typeface="Calibri"/>
              </a:rPr>
              <a:t>Đã nắm được các API xem xét nghỉ học, quản lý yêu cầu nghỉ học</a:t>
            </a:r>
            <a:endParaRPr b="0" i="0" sz="2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Clr>
                <a:srgbClr val="CE3B29"/>
              </a:buClr>
              <a:buSzPts val="1800"/>
              <a:buFont typeface="Noto Sans Symbols"/>
              <a:buChar char="▪"/>
            </a:pPr>
            <a:r>
              <a:rPr b="0" i="0" lang="en-US" sz="2800" u="none" cap="none" strike="noStrike">
                <a:solidFill>
                  <a:srgbClr val="000000"/>
                </a:solidFill>
                <a:latin typeface="Calibri"/>
                <a:ea typeface="Calibri"/>
                <a:cs typeface="Calibri"/>
                <a:sym typeface="Calibri"/>
              </a:rPr>
              <a:t>Tiếp tục với nhóm API gửi thông báo hoặc xem thông báo</a:t>
            </a:r>
            <a:endParaRPr b="0" i="0" sz="2800" u="none" cap="none" strike="noStrike">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0"/>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US">
                <a:latin typeface="Calibri"/>
                <a:ea typeface="Calibri"/>
                <a:cs typeface="Calibri"/>
                <a:sym typeface="Calibri"/>
              </a:rPr>
              <a:t>1.3 mark_notification_as_read</a:t>
            </a:r>
            <a:endParaRPr i="1">
              <a:latin typeface="Calibri"/>
              <a:ea typeface="Calibri"/>
              <a:cs typeface="Calibri"/>
              <a:sym typeface="Calibri"/>
            </a:endParaRPr>
          </a:p>
        </p:txBody>
      </p:sp>
      <p:sp>
        <p:nvSpPr>
          <p:cNvPr id="211" name="Google Shape;211;p20"/>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2" name="Google Shape;212;p20"/>
          <p:cNvSpPr txBox="1"/>
          <p:nvPr/>
        </p:nvSpPr>
        <p:spPr>
          <a:xfrm>
            <a:off x="235077" y="812046"/>
            <a:ext cx="688708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u="none" cap="none" strike="noStrike">
                <a:solidFill>
                  <a:srgbClr val="C00000"/>
                </a:solidFill>
                <a:latin typeface="Calibri"/>
                <a:ea typeface="Calibri"/>
                <a:cs typeface="Calibri"/>
                <a:sym typeface="Calibri"/>
              </a:rPr>
              <a:t>Các test case cho mark_notification_as_read</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sp>
        <p:nvSpPr>
          <p:cNvPr id="213" name="Google Shape;213;p20"/>
          <p:cNvSpPr txBox="1"/>
          <p:nvPr/>
        </p:nvSpPr>
        <p:spPr>
          <a:xfrm>
            <a:off x="311700" y="1720800"/>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E3B29"/>
              </a:buClr>
              <a:buSzPts val="1800"/>
              <a:buFont typeface="Noto Sans Symbols"/>
              <a:buNone/>
            </a:pPr>
            <a:r>
              <a:rPr b="0" i="0" lang="en-US" sz="2400" u="none" cap="none" strike="noStrike">
                <a:solidFill>
                  <a:srgbClr val="000000"/>
                </a:solidFill>
                <a:latin typeface="Calibri"/>
                <a:ea typeface="Calibri"/>
                <a:cs typeface="Calibri"/>
                <a:sym typeface="Calibri"/>
              </a:rPr>
              <a:t>3.    Người dùng truyền đúng mã phiên đăng nhập nhưng hệ thống không thể thiết lập việc xử lý yêu cầu (do lỗi truy cập CSDL chẳng hạn)</a:t>
            </a:r>
            <a:endParaRPr b="0" i="0" sz="2400" u="none" cap="none" strike="noStrike">
              <a:solidFill>
                <a:srgbClr val="000000"/>
              </a:solidFill>
              <a:latin typeface="Calibri"/>
              <a:ea typeface="Calibri"/>
              <a:cs typeface="Calibri"/>
              <a:sym typeface="Calibri"/>
            </a:endParaRPr>
          </a:p>
          <a:p>
            <a:pPr indent="0" lvl="0" marL="457200" marR="0" rtl="0" algn="l">
              <a:lnSpc>
                <a:spcPct val="90000"/>
              </a:lnSpc>
              <a:spcBef>
                <a:spcPts val="1600"/>
              </a:spcBef>
              <a:spcAft>
                <a:spcPts val="0"/>
              </a:spcAft>
              <a:buClr>
                <a:srgbClr val="CE3B29"/>
              </a:buClr>
              <a:buSzPts val="1800"/>
              <a:buFont typeface="Noto Sans Symbols"/>
              <a:buNone/>
            </a:pPr>
            <a:r>
              <a:rPr b="0" i="0" lang="en-US" sz="2400" u="none" cap="none" strike="noStrike">
                <a:solidFill>
                  <a:srgbClr val="000000"/>
                </a:solidFill>
                <a:latin typeface="Calibri"/>
                <a:ea typeface="Calibri"/>
                <a:cs typeface="Calibri"/>
                <a:sym typeface="Calibri"/>
              </a:rPr>
              <a:t>Kết quả mong đợi: thông báo cho người dùng, chẳng hạn như “Không thể kết nối Internet”</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0"/>
              </a:spcAft>
              <a:buClr>
                <a:srgbClr val="CE3B29"/>
              </a:buClr>
              <a:buSzPts val="1800"/>
              <a:buFont typeface="Noto Sans Symbols"/>
              <a:buNone/>
            </a:pPr>
            <a:r>
              <a:rPr b="0" i="0" lang="en-US" sz="2400" u="none" cap="none" strike="noStrike">
                <a:solidFill>
                  <a:srgbClr val="000000"/>
                </a:solidFill>
                <a:latin typeface="Calibri"/>
                <a:ea typeface="Calibri"/>
                <a:cs typeface="Calibri"/>
                <a:sym typeface="Calibri"/>
              </a:rPr>
              <a:t>4.    Người dùng truyền đúng mã phiên đăng nhập. Nhưng người dùng đã bị khóa tài khoản (do hệ thống khóa đi).</a:t>
            </a:r>
            <a:endParaRPr b="0" i="0" sz="2400" u="none" cap="none" strike="noStrike">
              <a:solidFill>
                <a:srgbClr val="000000"/>
              </a:solidFill>
              <a:latin typeface="Calibri"/>
              <a:ea typeface="Calibri"/>
              <a:cs typeface="Calibri"/>
              <a:sym typeface="Calibri"/>
            </a:endParaRPr>
          </a:p>
          <a:p>
            <a:pPr indent="0" lvl="0" marL="457200" marR="0" rtl="0" algn="l">
              <a:lnSpc>
                <a:spcPct val="90000"/>
              </a:lnSpc>
              <a:spcBef>
                <a:spcPts val="1600"/>
              </a:spcBef>
              <a:spcAft>
                <a:spcPts val="0"/>
              </a:spcAft>
              <a:buClr>
                <a:srgbClr val="CE3B29"/>
              </a:buClr>
              <a:buSzPts val="1800"/>
              <a:buFont typeface="Noto Sans Symbols"/>
              <a:buNone/>
            </a:pPr>
            <a:r>
              <a:rPr b="0" i="0" lang="en-US" sz="2400" u="none" cap="none" strike="noStrike">
                <a:solidFill>
                  <a:srgbClr val="000000"/>
                </a:solidFill>
                <a:latin typeface="Calibri"/>
                <a:ea typeface="Calibri"/>
                <a:cs typeface="Calibri"/>
                <a:sym typeface="Calibri"/>
              </a:rPr>
              <a:t>Kết quả mong đợi: ứng dụng sẽ phải đẩy người dùng sang trang đăng nhập. Xem lại test case 3 của change_info_after_signup</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rgbClr val="CE3B29"/>
              </a:buClr>
              <a:buSzPts val="1800"/>
              <a:buFont typeface="Noto Sans Symbols"/>
              <a:buNone/>
            </a:pPr>
            <a:r>
              <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1"/>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US">
                <a:latin typeface="Calibri"/>
                <a:ea typeface="Calibri"/>
                <a:cs typeface="Calibri"/>
                <a:sym typeface="Calibri"/>
              </a:rPr>
              <a:t>1.3 mark_notification_as_read</a:t>
            </a:r>
            <a:endParaRPr i="1">
              <a:latin typeface="Calibri"/>
              <a:ea typeface="Calibri"/>
              <a:cs typeface="Calibri"/>
              <a:sym typeface="Calibri"/>
            </a:endParaRPr>
          </a:p>
        </p:txBody>
      </p:sp>
      <p:sp>
        <p:nvSpPr>
          <p:cNvPr id="219" name="Google Shape;219;p21"/>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0" name="Google Shape;220;p21"/>
          <p:cNvSpPr txBox="1"/>
          <p:nvPr/>
        </p:nvSpPr>
        <p:spPr>
          <a:xfrm>
            <a:off x="235077" y="812046"/>
            <a:ext cx="688708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u="none" cap="none" strike="noStrike">
                <a:solidFill>
                  <a:srgbClr val="C00000"/>
                </a:solidFill>
                <a:latin typeface="Calibri"/>
                <a:ea typeface="Calibri"/>
                <a:cs typeface="Calibri"/>
                <a:sym typeface="Calibri"/>
              </a:rPr>
              <a:t>Các test case cho mark_notification_as_read</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sp>
        <p:nvSpPr>
          <p:cNvPr id="221" name="Google Shape;221;p21"/>
          <p:cNvSpPr txBox="1"/>
          <p:nvPr/>
        </p:nvSpPr>
        <p:spPr>
          <a:xfrm>
            <a:off x="311700" y="1720800"/>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E3B29"/>
              </a:buClr>
              <a:buSzPts val="1800"/>
              <a:buFont typeface="Noto Sans Symbols"/>
              <a:buNone/>
            </a:pPr>
            <a:r>
              <a:rPr b="0" i="0" lang="en-US" sz="2400" u="none" cap="none" strike="noStrike">
                <a:solidFill>
                  <a:srgbClr val="000000"/>
                </a:solidFill>
                <a:latin typeface="Calibri"/>
                <a:ea typeface="Calibri"/>
                <a:cs typeface="Calibri"/>
                <a:sym typeface="Calibri"/>
              </a:rPr>
              <a:t>5.    Người dùng truyền đúng mã phiên đăng nhập, và các tham số khác nhưng hệ thống không trả về last_update. </a:t>
            </a:r>
            <a:endParaRPr b="0" i="0" sz="2400" u="none" cap="none" strike="noStrike">
              <a:solidFill>
                <a:srgbClr val="000000"/>
              </a:solidFill>
              <a:latin typeface="Calibri"/>
              <a:ea typeface="Calibri"/>
              <a:cs typeface="Calibri"/>
              <a:sym typeface="Calibri"/>
            </a:endParaRPr>
          </a:p>
          <a:p>
            <a:pPr indent="0" lvl="0" marL="457200" marR="0" rtl="0" algn="l">
              <a:lnSpc>
                <a:spcPct val="90000"/>
              </a:lnSpc>
              <a:spcBef>
                <a:spcPts val="1600"/>
              </a:spcBef>
              <a:spcAft>
                <a:spcPts val="0"/>
              </a:spcAft>
              <a:buClr>
                <a:srgbClr val="CE3B29"/>
              </a:buClr>
              <a:buSzPts val="1800"/>
              <a:buFont typeface="Noto Sans Symbols"/>
              <a:buNone/>
            </a:pPr>
            <a:r>
              <a:rPr b="0" i="0" lang="en-US" sz="2400" u="none" cap="none" strike="noStrike">
                <a:solidFill>
                  <a:srgbClr val="000000"/>
                </a:solidFill>
                <a:latin typeface="Calibri"/>
                <a:ea typeface="Calibri"/>
                <a:cs typeface="Calibri"/>
                <a:sym typeface="Calibri"/>
              </a:rPr>
              <a:t>Kết quả mong đợi: Ứng dụng bỏ qua các giá trị badge nào mà không có trường last_update đi kèm. </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0"/>
              </a:spcAft>
              <a:buClr>
                <a:srgbClr val="CE3B29"/>
              </a:buClr>
              <a:buSzPts val="1800"/>
              <a:buFont typeface="Noto Sans Symbols"/>
              <a:buNone/>
            </a:pPr>
            <a:r>
              <a:rPr b="0" i="0" lang="en-US" sz="2400" u="none" cap="none" strike="noStrike">
                <a:solidFill>
                  <a:srgbClr val="000000"/>
                </a:solidFill>
                <a:latin typeface="Calibri"/>
                <a:ea typeface="Calibri"/>
                <a:cs typeface="Calibri"/>
                <a:sym typeface="Calibri"/>
              </a:rPr>
              <a:t>6.    Người dùng truyền đúng mã phiên đăng nhập, và các tham số khác đầy đủ nhưng hệ thống trả về có tin thông báo không có badge.</a:t>
            </a:r>
            <a:endParaRPr b="0" i="0" sz="2400" u="none" cap="none" strike="noStrike">
              <a:solidFill>
                <a:srgbClr val="000000"/>
              </a:solidFill>
              <a:latin typeface="Calibri"/>
              <a:ea typeface="Calibri"/>
              <a:cs typeface="Calibri"/>
              <a:sym typeface="Calibri"/>
            </a:endParaRPr>
          </a:p>
          <a:p>
            <a:pPr indent="0" lvl="0" marL="457200" marR="0" rtl="0" algn="l">
              <a:lnSpc>
                <a:spcPct val="90000"/>
              </a:lnSpc>
              <a:spcBef>
                <a:spcPts val="1600"/>
              </a:spcBef>
              <a:spcAft>
                <a:spcPts val="0"/>
              </a:spcAft>
              <a:buClr>
                <a:srgbClr val="CE3B29"/>
              </a:buClr>
              <a:buSzPts val="1800"/>
              <a:buFont typeface="Noto Sans Symbols"/>
              <a:buNone/>
            </a:pPr>
            <a:r>
              <a:rPr b="0" i="0" lang="en-US" sz="2400" u="none" cap="none" strike="noStrike">
                <a:solidFill>
                  <a:srgbClr val="000000"/>
                </a:solidFill>
                <a:latin typeface="Calibri"/>
                <a:ea typeface="Calibri"/>
                <a:cs typeface="Calibri"/>
                <a:sym typeface="Calibri"/>
              </a:rPr>
              <a:t>Kết quả mong đợi: những tin nào không có badge thì mặc định ứng dụng bỏ qua.</a:t>
            </a:r>
            <a:endParaRPr b="0" i="0" sz="2400" u="none" cap="none" strike="noStrike">
              <a:solidFill>
                <a:srgbClr val="000000"/>
              </a:solidFill>
              <a:latin typeface="Calibri"/>
              <a:ea typeface="Calibri"/>
              <a:cs typeface="Calibri"/>
              <a:sym typeface="Calibri"/>
            </a:endParaRPr>
          </a:p>
          <a:p>
            <a:pPr indent="0" lvl="0" marL="457200" marR="0" rtl="0" algn="l">
              <a:lnSpc>
                <a:spcPct val="90000"/>
              </a:lnSpc>
              <a:spcBef>
                <a:spcPts val="1600"/>
              </a:spcBef>
              <a:spcAft>
                <a:spcPts val="0"/>
              </a:spcAft>
              <a:buClr>
                <a:srgbClr val="CE3B29"/>
              </a:buClr>
              <a:buSzPts val="1800"/>
              <a:buFont typeface="Noto Sans Symbols"/>
              <a:buNone/>
            </a:pPr>
            <a:r>
              <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rgbClr val="CE3B29"/>
              </a:buClr>
              <a:buSzPts val="1800"/>
              <a:buFont typeface="Noto Sans Symbols"/>
              <a:buNone/>
            </a:pPr>
            <a:r>
              <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2"/>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US">
                <a:latin typeface="Calibri"/>
                <a:ea typeface="Calibri"/>
                <a:cs typeface="Calibri"/>
                <a:sym typeface="Calibri"/>
              </a:rPr>
              <a:t>1.3 mark_notification_as_read</a:t>
            </a:r>
            <a:endParaRPr i="1">
              <a:latin typeface="Calibri"/>
              <a:ea typeface="Calibri"/>
              <a:cs typeface="Calibri"/>
              <a:sym typeface="Calibri"/>
            </a:endParaRPr>
          </a:p>
        </p:txBody>
      </p:sp>
      <p:sp>
        <p:nvSpPr>
          <p:cNvPr id="227" name="Google Shape;227;p22"/>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8" name="Google Shape;228;p22"/>
          <p:cNvSpPr txBox="1"/>
          <p:nvPr/>
        </p:nvSpPr>
        <p:spPr>
          <a:xfrm>
            <a:off x="235077" y="812046"/>
            <a:ext cx="688708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u="none" cap="none" strike="noStrike">
                <a:solidFill>
                  <a:srgbClr val="C00000"/>
                </a:solidFill>
                <a:latin typeface="Calibri"/>
                <a:ea typeface="Calibri"/>
                <a:cs typeface="Calibri"/>
                <a:sym typeface="Calibri"/>
              </a:rPr>
              <a:t>Các test case cho mark_notification_as_read</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sp>
        <p:nvSpPr>
          <p:cNvPr id="229" name="Google Shape;229;p22"/>
          <p:cNvSpPr txBox="1"/>
          <p:nvPr/>
        </p:nvSpPr>
        <p:spPr>
          <a:xfrm>
            <a:off x="311700" y="1720800"/>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E3B29"/>
              </a:buClr>
              <a:buSzPts val="1800"/>
              <a:buFont typeface="Noto Sans Symbols"/>
              <a:buNone/>
            </a:pPr>
            <a:r>
              <a:rPr b="0" i="0" lang="en-US" sz="2400" u="none" cap="none" strike="noStrike">
                <a:solidFill>
                  <a:srgbClr val="000000"/>
                </a:solidFill>
                <a:latin typeface="Calibri"/>
                <a:ea typeface="Calibri"/>
                <a:cs typeface="Calibri"/>
                <a:sym typeface="Calibri"/>
              </a:rPr>
              <a:t>7.    Người dùng truyền đúng mã phiên đăng nhập, và các tham số khác đầy đủ nhưng hệ thống phát hiện rằng tin này đã được báo “đọc” từ trước đó.</a:t>
            </a:r>
            <a:endParaRPr b="0" i="0" sz="2400" u="none" cap="none" strike="noStrike">
              <a:solidFill>
                <a:srgbClr val="000000"/>
              </a:solidFill>
              <a:latin typeface="Calibri"/>
              <a:ea typeface="Calibri"/>
              <a:cs typeface="Calibri"/>
              <a:sym typeface="Calibri"/>
            </a:endParaRPr>
          </a:p>
          <a:p>
            <a:pPr indent="0" lvl="0" marL="457200" marR="0" rtl="0" algn="l">
              <a:lnSpc>
                <a:spcPct val="90000"/>
              </a:lnSpc>
              <a:spcBef>
                <a:spcPts val="1600"/>
              </a:spcBef>
              <a:spcAft>
                <a:spcPts val="1600"/>
              </a:spcAft>
              <a:buClr>
                <a:srgbClr val="CE3B29"/>
              </a:buClr>
              <a:buSzPts val="1800"/>
              <a:buFont typeface="Noto Sans Symbols"/>
              <a:buNone/>
            </a:pPr>
            <a:r>
              <a:rPr b="0" i="0" lang="en-US" sz="2400" u="none" cap="none" strike="noStrike">
                <a:solidFill>
                  <a:srgbClr val="000000"/>
                </a:solidFill>
                <a:latin typeface="Calibri"/>
                <a:ea typeface="Calibri"/>
                <a:cs typeface="Calibri"/>
                <a:sym typeface="Calibri"/>
              </a:rPr>
              <a:t>Kết quả mong đợi: dẫu hệ thống trả về nội dung gì, ở client vẫn luôn chấp nhận rằng người dùng đã đọc tin thông báo và đổi màu của tin.</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3"/>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US">
                <a:latin typeface="Calibri"/>
                <a:ea typeface="Calibri"/>
                <a:cs typeface="Calibri"/>
                <a:sym typeface="Calibri"/>
              </a:rPr>
              <a:t>1.3 mark_notification_as_read</a:t>
            </a:r>
            <a:endParaRPr i="1">
              <a:latin typeface="Calibri"/>
              <a:ea typeface="Calibri"/>
              <a:cs typeface="Calibri"/>
              <a:sym typeface="Calibri"/>
            </a:endParaRPr>
          </a:p>
        </p:txBody>
      </p:sp>
      <p:sp>
        <p:nvSpPr>
          <p:cNvPr id="235" name="Google Shape;235;p23"/>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6" name="Google Shape;236;p23"/>
          <p:cNvSpPr txBox="1"/>
          <p:nvPr/>
        </p:nvSpPr>
        <p:spPr>
          <a:xfrm>
            <a:off x="235077" y="812046"/>
            <a:ext cx="688708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u="none" cap="none" strike="noStrike">
                <a:solidFill>
                  <a:srgbClr val="C00000"/>
                </a:solidFill>
                <a:latin typeface="Calibri"/>
                <a:ea typeface="Calibri"/>
                <a:cs typeface="Calibri"/>
                <a:sym typeface="Calibri"/>
              </a:rPr>
              <a:t>Các test case cho mark_notification_as_read</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sp>
        <p:nvSpPr>
          <p:cNvPr id="237" name="Google Shape;237;p23"/>
          <p:cNvSpPr/>
          <p:nvPr/>
        </p:nvSpPr>
        <p:spPr>
          <a:xfrm>
            <a:off x="1697418" y="3094420"/>
            <a:ext cx="5749163" cy="1136520"/>
          </a:xfrm>
          <a:prstGeom prst="roundRect">
            <a:avLst>
              <a:gd fmla="val 16667" name="adj"/>
            </a:avLst>
          </a:prstGeom>
          <a:solidFill>
            <a:srgbClr val="C00000"/>
          </a:solidFill>
          <a:ln cap="flat" cmpd="sng" w="19050">
            <a:solidFill>
              <a:srgbClr val="171616"/>
            </a:solidFill>
            <a:prstDash val="solid"/>
            <a:miter lim="800000"/>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0000"/>
              </a:buClr>
              <a:buSzPts val="2500"/>
              <a:buFont typeface="Calibri"/>
              <a:buNone/>
            </a:pPr>
            <a:r>
              <a:rPr b="1" i="0" lang="en-US" sz="2500" u="none" cap="none" strike="noStrike">
                <a:solidFill>
                  <a:schemeClr val="lt1"/>
                </a:solidFill>
                <a:latin typeface="Calibri"/>
                <a:ea typeface="Calibri"/>
                <a:cs typeface="Calibri"/>
                <a:sym typeface="Calibri"/>
              </a:rPr>
              <a:t>CÂU HỎI 3: THEO EM CÒN CÓ NHỮNG TEST CASE NÀO CÓ THỂ THỰC HIỆN?</a:t>
            </a:r>
            <a:endParaRPr b="1" i="0" sz="2500" u="none" cap="none" strike="noStrike">
              <a:solidFill>
                <a:schemeClr val="l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4"/>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3" name="Google Shape;243;p24"/>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MỤC LỤC</a:t>
            </a:r>
            <a:endParaRPr/>
          </a:p>
        </p:txBody>
      </p:sp>
      <p:sp>
        <p:nvSpPr>
          <p:cNvPr id="244" name="Google Shape;244;p24"/>
          <p:cNvSpPr txBox="1"/>
          <p:nvPr>
            <p:ph idx="1" type="body"/>
          </p:nvPr>
        </p:nvSpPr>
        <p:spPr>
          <a:xfrm>
            <a:off x="219217" y="1918366"/>
            <a:ext cx="8705566" cy="3012377"/>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chemeClr val="dk1"/>
              </a:buClr>
              <a:buSzPts val="2800"/>
              <a:buAutoNum type="arabicPeriod"/>
            </a:pPr>
            <a:r>
              <a:rPr lang="en-US"/>
              <a:t>API gửi thông báo và xem thông báo</a:t>
            </a:r>
            <a:endParaRPr/>
          </a:p>
          <a:p>
            <a:pPr indent="-514350" lvl="0" marL="514350" rtl="0" algn="l">
              <a:lnSpc>
                <a:spcPct val="90000"/>
              </a:lnSpc>
              <a:spcBef>
                <a:spcPts val="1000"/>
              </a:spcBef>
              <a:spcAft>
                <a:spcPts val="0"/>
              </a:spcAft>
              <a:buClr>
                <a:schemeClr val="dk1"/>
              </a:buClr>
              <a:buSzPts val="2800"/>
              <a:buAutoNum type="arabicPeriod"/>
            </a:pPr>
            <a:r>
              <a:rPr b="1" lang="en-US" u="sng"/>
              <a:t>Giao diện thông báo</a:t>
            </a:r>
            <a:endParaRPr b="1" u="sng"/>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5"/>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0" name="Google Shape;250;p25"/>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2. GIAO DIỆN THÔNG BÁO</a:t>
            </a:r>
            <a:endParaRPr/>
          </a:p>
        </p:txBody>
      </p:sp>
      <p:pic>
        <p:nvPicPr>
          <p:cNvPr id="251" name="Google Shape;251;p25"/>
          <p:cNvPicPr preferRelativeResize="0"/>
          <p:nvPr/>
        </p:nvPicPr>
        <p:blipFill rotWithShape="1">
          <a:blip r:embed="rId3">
            <a:alphaModFix/>
          </a:blip>
          <a:srcRect b="0" l="0" r="0" t="0"/>
          <a:stretch/>
        </p:blipFill>
        <p:spPr>
          <a:xfrm>
            <a:off x="1289703" y="873759"/>
            <a:ext cx="2433715" cy="5263199"/>
          </a:xfrm>
          <a:prstGeom prst="rect">
            <a:avLst/>
          </a:prstGeom>
          <a:noFill/>
          <a:ln>
            <a:noFill/>
          </a:ln>
        </p:spPr>
      </p:pic>
      <p:cxnSp>
        <p:nvCxnSpPr>
          <p:cNvPr id="252" name="Google Shape;252;p25"/>
          <p:cNvCxnSpPr/>
          <p:nvPr/>
        </p:nvCxnSpPr>
        <p:spPr>
          <a:xfrm>
            <a:off x="3606800" y="1361440"/>
            <a:ext cx="1513840" cy="1381760"/>
          </a:xfrm>
          <a:prstGeom prst="straightConnector1">
            <a:avLst/>
          </a:prstGeom>
          <a:noFill/>
          <a:ln cap="flat" cmpd="sng" w="28575">
            <a:solidFill>
              <a:schemeClr val="dk1"/>
            </a:solidFill>
            <a:prstDash val="solid"/>
            <a:miter lim="800000"/>
            <a:headEnd len="sm" w="sm" type="none"/>
            <a:tailEnd len="med" w="med" type="triangle"/>
          </a:ln>
        </p:spPr>
      </p:cxnSp>
      <p:sp>
        <p:nvSpPr>
          <p:cNvPr id="253" name="Google Shape;253;p25"/>
          <p:cNvSpPr txBox="1"/>
          <p:nvPr/>
        </p:nvSpPr>
        <p:spPr>
          <a:xfrm>
            <a:off x="4465320" y="2889519"/>
            <a:ext cx="3683000"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Tham khảo giao diện thông báo của app eHust khi nhấn vào biểu tượng hình “quả chuông” sẽ chuyển sang giao diện thông báo</a:t>
            </a:r>
            <a:endParaRPr sz="20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6"/>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9" name="Google Shape;259;p26"/>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2. GIAO DIỆN THÔNG BÁO</a:t>
            </a:r>
            <a:endParaRPr/>
          </a:p>
        </p:txBody>
      </p:sp>
      <p:pic>
        <p:nvPicPr>
          <p:cNvPr id="260" name="Google Shape;260;p26"/>
          <p:cNvPicPr preferRelativeResize="0"/>
          <p:nvPr/>
        </p:nvPicPr>
        <p:blipFill rotWithShape="1">
          <a:blip r:embed="rId3">
            <a:alphaModFix/>
          </a:blip>
          <a:srcRect b="0" l="0" r="0" t="0"/>
          <a:stretch/>
        </p:blipFill>
        <p:spPr>
          <a:xfrm>
            <a:off x="1289703" y="873759"/>
            <a:ext cx="2433715" cy="5263199"/>
          </a:xfrm>
          <a:prstGeom prst="rect">
            <a:avLst/>
          </a:prstGeom>
          <a:noFill/>
          <a:ln>
            <a:noFill/>
          </a:ln>
        </p:spPr>
      </p:pic>
      <p:cxnSp>
        <p:nvCxnSpPr>
          <p:cNvPr id="261" name="Google Shape;261;p26"/>
          <p:cNvCxnSpPr/>
          <p:nvPr/>
        </p:nvCxnSpPr>
        <p:spPr>
          <a:xfrm>
            <a:off x="3606800" y="1361440"/>
            <a:ext cx="1513840" cy="1381760"/>
          </a:xfrm>
          <a:prstGeom prst="straightConnector1">
            <a:avLst/>
          </a:prstGeom>
          <a:noFill/>
          <a:ln cap="flat" cmpd="sng" w="28575">
            <a:solidFill>
              <a:schemeClr val="dk1"/>
            </a:solidFill>
            <a:prstDash val="solid"/>
            <a:miter lim="800000"/>
            <a:headEnd len="sm" w="sm" type="none"/>
            <a:tailEnd len="med" w="med" type="triangle"/>
          </a:ln>
        </p:spPr>
      </p:cxnSp>
      <p:sp>
        <p:nvSpPr>
          <p:cNvPr id="262" name="Google Shape;262;p26"/>
          <p:cNvSpPr txBox="1"/>
          <p:nvPr/>
        </p:nvSpPr>
        <p:spPr>
          <a:xfrm>
            <a:off x="4145280" y="2818562"/>
            <a:ext cx="4572000" cy="2164695"/>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800"/>
              <a:buFont typeface="Calibri"/>
              <a:buNone/>
            </a:pPr>
            <a:r>
              <a:rPr lang="en-US" sz="2000">
                <a:solidFill>
                  <a:srgbClr val="000000"/>
                </a:solidFill>
                <a:latin typeface="Calibri"/>
                <a:ea typeface="Calibri"/>
                <a:cs typeface="Calibri"/>
                <a:sym typeface="Calibri"/>
              </a:rPr>
              <a:t>Là một tab lấy nội dung từ API get_notification </a:t>
            </a:r>
            <a:endParaRPr/>
          </a:p>
          <a:p>
            <a:pPr indent="0" lvl="0" marL="0" marR="0" rtl="0" algn="l">
              <a:lnSpc>
                <a:spcPct val="90000"/>
              </a:lnSpc>
              <a:spcBef>
                <a:spcPts val="1600"/>
              </a:spcBef>
              <a:spcAft>
                <a:spcPts val="0"/>
              </a:spcAft>
              <a:buClr>
                <a:srgbClr val="000000"/>
              </a:buClr>
              <a:buSzPts val="1800"/>
              <a:buFont typeface="Calibri"/>
              <a:buNone/>
            </a:pPr>
            <a:r>
              <a:rPr lang="en-US" sz="2000">
                <a:solidFill>
                  <a:srgbClr val="000000"/>
                </a:solidFill>
                <a:latin typeface="Calibri"/>
                <a:ea typeface="Calibri"/>
                <a:cs typeface="Calibri"/>
                <a:sym typeface="Calibri"/>
              </a:rPr>
              <a:t>Với biểu tượng hình chuông ở góc bên tay phải phía trên của màn hình</a:t>
            </a:r>
            <a:endParaRPr/>
          </a:p>
          <a:p>
            <a:pPr indent="0" lvl="0" marL="0" marR="0" rtl="0" algn="l">
              <a:lnSpc>
                <a:spcPct val="90000"/>
              </a:lnSpc>
              <a:spcBef>
                <a:spcPts val="1600"/>
              </a:spcBef>
              <a:spcAft>
                <a:spcPts val="0"/>
              </a:spcAft>
              <a:buClr>
                <a:srgbClr val="000000"/>
              </a:buClr>
              <a:buSzPts val="1800"/>
              <a:buFont typeface="Calibri"/>
              <a:buNone/>
            </a:pPr>
            <a:r>
              <a:rPr lang="en-US" sz="2000">
                <a:solidFill>
                  <a:srgbClr val="000000"/>
                </a:solidFill>
                <a:latin typeface="Calibri"/>
                <a:ea typeface="Calibri"/>
                <a:cs typeface="Calibri"/>
                <a:sym typeface="Calibri"/>
              </a:rPr>
              <a:t>Là nơi hiển thị các thông báo từ hệ thống báo cho người dùng.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7"/>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8" name="Google Shape;268;p27"/>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2. GIAO DIỆN THÔNG BÁO</a:t>
            </a:r>
            <a:endParaRPr/>
          </a:p>
        </p:txBody>
      </p:sp>
      <p:pic>
        <p:nvPicPr>
          <p:cNvPr id="269" name="Google Shape;269;p27"/>
          <p:cNvPicPr preferRelativeResize="0"/>
          <p:nvPr/>
        </p:nvPicPr>
        <p:blipFill rotWithShape="1">
          <a:blip r:embed="rId3">
            <a:alphaModFix/>
          </a:blip>
          <a:srcRect b="0" l="0" r="0" t="0"/>
          <a:stretch/>
        </p:blipFill>
        <p:spPr>
          <a:xfrm>
            <a:off x="984903" y="949960"/>
            <a:ext cx="2292628" cy="4958080"/>
          </a:xfrm>
          <a:prstGeom prst="rect">
            <a:avLst/>
          </a:prstGeom>
          <a:noFill/>
          <a:ln>
            <a:noFill/>
          </a:ln>
        </p:spPr>
      </p:pic>
      <p:sp>
        <p:nvSpPr>
          <p:cNvPr id="270" name="Google Shape;270;p27"/>
          <p:cNvSpPr txBox="1"/>
          <p:nvPr/>
        </p:nvSpPr>
        <p:spPr>
          <a:xfrm>
            <a:off x="3484880" y="1371600"/>
            <a:ext cx="5273040" cy="47089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Tuy nhiên, phần thông báo không chứa điểm quá trình và điểm cuối kỳ như app eHust, mà có thể chứa các thông báo sau:</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Thông báo chấp nhận hoặc từ chối đơn xin nghỉ học của sinh viên từ giảng viên</a:t>
            </a:r>
            <a:endParaRPr sz="20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Thông báo trả điểm số từ những bài kiểm tra, khảo sát mà giáo viên để post lên lớp (đây không phải bài kiểm tra thi giữa kỳ hay cuối kỳ mà là bài kiểm tra lấy điểm chuyên cần hoặc điểm cộng quá trình)</a:t>
            </a:r>
            <a:endParaRPr/>
          </a:p>
          <a:p>
            <a:pPr indent="-285750" lvl="0" marL="28575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Thông báo về điểm danh (sinh viên vắng mặt hay có mặt tại lớp sau khi giảng viên submit điểm danh)</a:t>
            </a:r>
            <a:endParaRPr/>
          </a:p>
          <a:p>
            <a:pPr indent="-285750" lvl="0" marL="28575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8"/>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6" name="Google Shape;276;p28"/>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2. GIAO DIỆN THÔNG BÁO</a:t>
            </a:r>
            <a:endParaRPr/>
          </a:p>
        </p:txBody>
      </p:sp>
      <p:pic>
        <p:nvPicPr>
          <p:cNvPr id="277" name="Google Shape;277;p28"/>
          <p:cNvPicPr preferRelativeResize="0"/>
          <p:nvPr/>
        </p:nvPicPr>
        <p:blipFill rotWithShape="1">
          <a:blip r:embed="rId3">
            <a:alphaModFix/>
          </a:blip>
          <a:srcRect b="0" l="0" r="0" t="0"/>
          <a:stretch/>
        </p:blipFill>
        <p:spPr>
          <a:xfrm>
            <a:off x="984903" y="949960"/>
            <a:ext cx="2292628" cy="4958080"/>
          </a:xfrm>
          <a:prstGeom prst="rect">
            <a:avLst/>
          </a:prstGeom>
          <a:noFill/>
          <a:ln>
            <a:noFill/>
          </a:ln>
        </p:spPr>
      </p:pic>
      <p:cxnSp>
        <p:nvCxnSpPr>
          <p:cNvPr id="278" name="Google Shape;278;p28"/>
          <p:cNvCxnSpPr/>
          <p:nvPr/>
        </p:nvCxnSpPr>
        <p:spPr>
          <a:xfrm>
            <a:off x="3027680" y="1778000"/>
            <a:ext cx="1544320" cy="1087120"/>
          </a:xfrm>
          <a:prstGeom prst="straightConnector1">
            <a:avLst/>
          </a:prstGeom>
          <a:noFill/>
          <a:ln cap="flat" cmpd="sng" w="19050">
            <a:solidFill>
              <a:schemeClr val="dk1"/>
            </a:solidFill>
            <a:prstDash val="solid"/>
            <a:miter lim="800000"/>
            <a:headEnd len="sm" w="sm" type="none"/>
            <a:tailEnd len="med" w="med" type="triangle"/>
          </a:ln>
        </p:spPr>
      </p:cxnSp>
      <p:sp>
        <p:nvSpPr>
          <p:cNvPr id="279" name="Google Shape;279;p28"/>
          <p:cNvSpPr txBox="1"/>
          <p:nvPr/>
        </p:nvSpPr>
        <p:spPr>
          <a:xfrm>
            <a:off x="4196080" y="3088640"/>
            <a:ext cx="4064000"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Góc phải mỗi thông báo chứa thông tin về ngày nhận được thông báo, nội dung thông báo đến từ môn học nào (tiêu đề in đậm như app eHust)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9"/>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5" name="Google Shape;285;p29"/>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2. GIAO DIỆN THÔNG BÁO</a:t>
            </a:r>
            <a:endParaRPr/>
          </a:p>
        </p:txBody>
      </p:sp>
      <p:sp>
        <p:nvSpPr>
          <p:cNvPr id="286" name="Google Shape;286;p29"/>
          <p:cNvSpPr txBox="1"/>
          <p:nvPr/>
        </p:nvSpPr>
        <p:spPr>
          <a:xfrm>
            <a:off x="3680439" y="1978445"/>
            <a:ext cx="4474200" cy="35511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E3B29"/>
              </a:buClr>
              <a:buSzPts val="1800"/>
              <a:buFont typeface="Noto Sans Symbols"/>
              <a:buNone/>
            </a:pPr>
            <a:r>
              <a:rPr b="0" i="0" lang="en-US" sz="2400" u="none" cap="none" strike="noStrike">
                <a:solidFill>
                  <a:schemeClr val="dk1"/>
                </a:solidFill>
                <a:latin typeface="Calibri"/>
                <a:ea typeface="Calibri"/>
                <a:cs typeface="Calibri"/>
                <a:sym typeface="Calibri"/>
              </a:rPr>
              <a:t>Trường hợp không có thông báo nào thì phải hiển thị màu trắng</a:t>
            </a:r>
            <a:endParaRPr b="0" i="0" sz="24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1000"/>
              </a:spcAft>
              <a:buClr>
                <a:srgbClr val="CE3B29"/>
              </a:buClr>
              <a:buSzPts val="1800"/>
              <a:buFont typeface="Noto Sans Symbols"/>
              <a:buNone/>
            </a:pPr>
            <a:r>
              <a:rPr b="0" i="0" lang="en-US" sz="2400" u="none" cap="none" strike="noStrike">
                <a:solidFill>
                  <a:schemeClr val="dk1"/>
                </a:solidFill>
                <a:latin typeface="Calibri"/>
                <a:ea typeface="Calibri"/>
                <a:cs typeface="Calibri"/>
                <a:sym typeface="Calibri"/>
              </a:rPr>
              <a:t>hoặc báo lỗi khi không kết nối để lấy được thông tin</a:t>
            </a:r>
            <a:endParaRPr b="0" i="0" sz="2400" u="none" cap="none" strike="noStrike">
              <a:solidFill>
                <a:schemeClr val="dk1"/>
              </a:solidFill>
              <a:latin typeface="Calibri"/>
              <a:ea typeface="Calibri"/>
              <a:cs typeface="Calibri"/>
              <a:sym typeface="Calibri"/>
            </a:endParaRPr>
          </a:p>
        </p:txBody>
      </p:sp>
      <p:pic>
        <p:nvPicPr>
          <p:cNvPr id="287" name="Google Shape;287;p29"/>
          <p:cNvPicPr preferRelativeResize="0"/>
          <p:nvPr/>
        </p:nvPicPr>
        <p:blipFill rotWithShape="1">
          <a:blip r:embed="rId3">
            <a:alphaModFix/>
          </a:blip>
          <a:srcRect b="0" l="0" r="0" t="0"/>
          <a:stretch/>
        </p:blipFill>
        <p:spPr>
          <a:xfrm>
            <a:off x="1290937" y="1785405"/>
            <a:ext cx="1935526" cy="3439590"/>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285462eb73c_0_0"/>
          <p:cNvSpPr txBox="1"/>
          <p:nvPr>
            <p:ph type="title"/>
          </p:nvPr>
        </p:nvSpPr>
        <p:spPr>
          <a:xfrm>
            <a:off x="235077" y="78613"/>
            <a:ext cx="8673900" cy="451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DANH SÁCH API</a:t>
            </a:r>
            <a:endParaRPr/>
          </a:p>
        </p:txBody>
      </p:sp>
      <p:sp>
        <p:nvSpPr>
          <p:cNvPr id="81" name="Google Shape;81;g285462eb73c_0_0"/>
          <p:cNvSpPr txBox="1"/>
          <p:nvPr>
            <p:ph idx="12" type="sldNum"/>
          </p:nvPr>
        </p:nvSpPr>
        <p:spPr>
          <a:xfrm>
            <a:off x="6867383" y="6572126"/>
            <a:ext cx="2057400" cy="3651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82" name="Google Shape;82;g285462eb73c_0_0"/>
          <p:cNvSpPr/>
          <p:nvPr/>
        </p:nvSpPr>
        <p:spPr>
          <a:xfrm>
            <a:off x="377317" y="800331"/>
            <a:ext cx="8766600" cy="5847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Danh sách 31 API cần được phát triển (dự kiến):</a:t>
            </a:r>
            <a:endParaRPr/>
          </a:p>
          <a:p>
            <a:pPr indent="-139700" lvl="0" marL="0" marR="0" rtl="0" algn="l">
              <a:lnSpc>
                <a:spcPct val="100000"/>
              </a:lnSpc>
              <a:spcBef>
                <a:spcPts val="0"/>
              </a:spcBef>
              <a:spcAft>
                <a:spcPts val="0"/>
              </a:spcAft>
              <a:buClr>
                <a:schemeClr val="dk1"/>
              </a:buClr>
              <a:buSzPts val="2200"/>
              <a:buFont typeface="Calibri"/>
              <a:buAutoNum type="arabicPeriod"/>
            </a:pPr>
            <a:r>
              <a:rPr b="1" i="0" lang="en-US" sz="2200" u="none" cap="none" strike="noStrike">
                <a:solidFill>
                  <a:schemeClr val="dk1"/>
                </a:solidFill>
                <a:latin typeface="Calibri"/>
                <a:ea typeface="Calibri"/>
                <a:cs typeface="Calibri"/>
                <a:sym typeface="Calibri"/>
              </a:rPr>
              <a:t>Authentication</a:t>
            </a:r>
            <a:r>
              <a:rPr b="0" i="0" lang="en-US"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rgbClr val="0000FF"/>
              </a:buClr>
              <a:buSzPts val="2200"/>
              <a:buFont typeface="Courier New"/>
              <a:buChar char="•"/>
            </a:pPr>
            <a:r>
              <a:rPr b="1" i="0" lang="en-US" sz="2200" u="none" cap="none" strike="noStrike">
                <a:solidFill>
                  <a:srgbClr val="0000FF"/>
                </a:solidFill>
                <a:latin typeface="Courier New"/>
                <a:ea typeface="Courier New"/>
                <a:cs typeface="Courier New"/>
                <a:sym typeface="Courier New"/>
              </a:rPr>
              <a:t>login, logout, signup, get_verify_code,</a:t>
            </a:r>
            <a:r>
              <a:rPr b="0" i="0" lang="en-US" sz="2200" u="none" cap="none" strike="noStrike">
                <a:solidFill>
                  <a:srgbClr val="0000FF"/>
                </a:solidFill>
                <a:latin typeface="Courier New"/>
                <a:ea typeface="Courier New"/>
                <a:cs typeface="Courier New"/>
                <a:sym typeface="Courier New"/>
              </a:rPr>
              <a:t> </a:t>
            </a:r>
            <a:r>
              <a:rPr b="1" i="0" lang="en-US" sz="2200" u="none" cap="none" strike="noStrike">
                <a:solidFill>
                  <a:srgbClr val="0000FF"/>
                </a:solidFill>
                <a:latin typeface="Courier New"/>
                <a:ea typeface="Courier New"/>
                <a:cs typeface="Courier New"/>
                <a:sym typeface="Courier New"/>
              </a:rPr>
              <a:t>check_verify_code, change_info_after_signup</a:t>
            </a:r>
            <a:r>
              <a:rPr b="0" i="0" lang="en-US" sz="2200" u="none" cap="none" strike="noStrike">
                <a:solidFill>
                  <a:srgbClr val="0000FF"/>
                </a:solidFill>
                <a:latin typeface="Courier New"/>
                <a:ea typeface="Courier New"/>
                <a:cs typeface="Courier New"/>
                <a:sym typeface="Courier New"/>
              </a:rPr>
              <a:t>.</a:t>
            </a:r>
            <a:endParaRPr>
              <a:solidFill>
                <a:srgbClr val="0000FF"/>
              </a:solidFill>
            </a:endParaRPr>
          </a:p>
          <a:p>
            <a:pPr indent="-139700" lvl="0" marL="0" marR="0" rtl="0" algn="l">
              <a:lnSpc>
                <a:spcPct val="100000"/>
              </a:lnSpc>
              <a:spcBef>
                <a:spcPts val="0"/>
              </a:spcBef>
              <a:spcAft>
                <a:spcPts val="0"/>
              </a:spcAft>
              <a:buClr>
                <a:schemeClr val="dk1"/>
              </a:buClr>
              <a:buSzPts val="2200"/>
              <a:buFont typeface="Calibri"/>
              <a:buAutoNum type="arabicPeriod"/>
            </a:pPr>
            <a:r>
              <a:rPr b="1" i="0" lang="en-US" sz="2200" u="none" cap="none" strike="noStrike">
                <a:solidFill>
                  <a:schemeClr val="dk1"/>
                </a:solidFill>
                <a:latin typeface="Calibri"/>
                <a:ea typeface="Calibri"/>
                <a:cs typeface="Calibri"/>
                <a:sym typeface="Calibri"/>
              </a:rPr>
              <a:t>Quản lý tài khoản</a:t>
            </a:r>
            <a:r>
              <a:rPr b="0" i="0" lang="en-US"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get_user_info, set_user_info, get_user_classes, set_user_role, deactivate_user, reactivate_user.</a:t>
            </a:r>
            <a:endParaRPr/>
          </a:p>
          <a:p>
            <a:pPr indent="-139700" lvl="0" marL="0" marR="0" rtl="0" algn="l">
              <a:lnSpc>
                <a:spcPct val="100000"/>
              </a:lnSpc>
              <a:spcBef>
                <a:spcPts val="0"/>
              </a:spcBef>
              <a:spcAft>
                <a:spcPts val="0"/>
              </a:spcAft>
              <a:buClr>
                <a:schemeClr val="dk1"/>
              </a:buClr>
              <a:buSzPts val="2200"/>
              <a:buFont typeface="Calibri"/>
              <a:buAutoNum type="arabicPeriod"/>
            </a:pPr>
            <a:r>
              <a:rPr b="1" i="0" lang="en-US" sz="2200" u="none" cap="none" strike="noStrike">
                <a:solidFill>
                  <a:schemeClr val="dk1"/>
                </a:solidFill>
                <a:latin typeface="Calibri"/>
                <a:ea typeface="Calibri"/>
                <a:cs typeface="Calibri"/>
                <a:sym typeface="Calibri"/>
              </a:rPr>
              <a:t>Quản lý lớp học</a:t>
            </a:r>
            <a:r>
              <a:rPr b="0" i="0" lang="en-US"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create_class, </a:t>
            </a:r>
            <a:r>
              <a:rPr b="1" i="0" lang="en-US" sz="2200" u="none" cap="none" strike="noStrike">
                <a:solidFill>
                  <a:srgbClr val="0000FF"/>
                </a:solidFill>
                <a:latin typeface="Courier New"/>
                <a:ea typeface="Courier New"/>
                <a:cs typeface="Courier New"/>
                <a:sym typeface="Courier New"/>
              </a:rPr>
              <a:t>edit_class</a:t>
            </a:r>
            <a:r>
              <a:rPr b="0" i="0" lang="en-US" sz="2200" u="none" cap="none" strike="noStrike">
                <a:solidFill>
                  <a:schemeClr val="dk1"/>
                </a:solidFill>
                <a:latin typeface="Courier New"/>
                <a:ea typeface="Courier New"/>
                <a:cs typeface="Courier New"/>
                <a:sym typeface="Courier New"/>
              </a:rPr>
              <a:t>, delete_class, get_class_info, </a:t>
            </a:r>
            <a:r>
              <a:rPr b="1" i="0" lang="en-US" sz="2200" u="none" cap="none" strike="noStrike">
                <a:solidFill>
                  <a:srgbClr val="0000FF"/>
                </a:solidFill>
                <a:latin typeface="Courier New"/>
                <a:ea typeface="Courier New"/>
                <a:cs typeface="Courier New"/>
                <a:sym typeface="Courier New"/>
              </a:rPr>
              <a:t>get_class_list</a:t>
            </a:r>
            <a:r>
              <a:rPr b="0" i="0" lang="en-US" sz="2200" u="none" cap="none" strike="noStrike">
                <a:solidFill>
                  <a:schemeClr val="dk1"/>
                </a:solidFill>
                <a:latin typeface="Courier New"/>
                <a:ea typeface="Courier New"/>
                <a:cs typeface="Courier New"/>
                <a:sym typeface="Courier New"/>
              </a:rPr>
              <a:t>, get_class_schedule.</a:t>
            </a:r>
            <a:endParaRPr/>
          </a:p>
          <a:p>
            <a:pPr indent="-139700" lvl="0" marL="0" marR="0" rtl="0" algn="l">
              <a:lnSpc>
                <a:spcPct val="100000"/>
              </a:lnSpc>
              <a:spcBef>
                <a:spcPts val="0"/>
              </a:spcBef>
              <a:spcAft>
                <a:spcPts val="0"/>
              </a:spcAft>
              <a:buClr>
                <a:schemeClr val="dk1"/>
              </a:buClr>
              <a:buSzPts val="2200"/>
              <a:buFont typeface="Calibri"/>
              <a:buAutoNum type="arabicPeriod"/>
            </a:pPr>
            <a:r>
              <a:rPr b="1" i="0" lang="en-US" sz="2200" u="none" cap="none" strike="noStrike">
                <a:solidFill>
                  <a:schemeClr val="dk1"/>
                </a:solidFill>
                <a:latin typeface="Calibri"/>
                <a:ea typeface="Calibri"/>
                <a:cs typeface="Calibri"/>
                <a:sym typeface="Calibri"/>
              </a:rPr>
              <a:t>Quản lý bài tập</a:t>
            </a:r>
            <a:r>
              <a:rPr b="0" i="0" lang="en-US"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create_assignment, edit_assignment, delete_assignment, submit_assignment, grade_assignment, get_assignment_info, get_assignment_list.</a:t>
            </a:r>
            <a:endParaRPr/>
          </a:p>
          <a:p>
            <a:pPr indent="0" lvl="0" marL="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0"/>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3" name="Google Shape;293;p30"/>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2. GIAO DIỆN THÔNG BÁO</a:t>
            </a:r>
            <a:endParaRPr/>
          </a:p>
        </p:txBody>
      </p:sp>
      <p:sp>
        <p:nvSpPr>
          <p:cNvPr id="294" name="Google Shape;294;p30"/>
          <p:cNvSpPr txBox="1"/>
          <p:nvPr/>
        </p:nvSpPr>
        <p:spPr>
          <a:xfrm>
            <a:off x="3989062" y="1297850"/>
            <a:ext cx="4032300" cy="35511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E3B29"/>
              </a:buClr>
              <a:buSzPts val="1800"/>
              <a:buFont typeface="Noto Sans Symbols"/>
              <a:buNone/>
            </a:pPr>
            <a:r>
              <a:rPr b="0" i="0" lang="en-US" sz="2400" u="none" cap="none" strike="noStrike">
                <a:solidFill>
                  <a:srgbClr val="000000"/>
                </a:solidFill>
                <a:latin typeface="Calibri"/>
                <a:ea typeface="Calibri"/>
                <a:cs typeface="Calibri"/>
                <a:sym typeface="Calibri"/>
              </a:rPr>
              <a:t>- Cần phân biệt rõ khi nào bị lỗi không lấy được thông báo</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0"/>
              </a:spcBef>
              <a:spcAft>
                <a:spcPts val="0"/>
              </a:spcAft>
              <a:buClr>
                <a:srgbClr val="CE3B29"/>
              </a:buClr>
              <a:buSzPts val="1800"/>
              <a:buFont typeface="Noto Sans Symbols"/>
              <a:buNone/>
            </a:pPr>
            <a:r>
              <a:rPr b="0" i="0" lang="en-US" sz="2400" u="none" cap="none" strike="noStrike">
                <a:solidFill>
                  <a:srgbClr val="000000"/>
                </a:solidFill>
                <a:latin typeface="Calibri"/>
                <a:ea typeface="Calibri"/>
                <a:cs typeface="Calibri"/>
                <a:sym typeface="Calibri"/>
              </a:rPr>
              <a:t>- Hoặc khi hệ thống không có thông báo nào (khi người dùng mới dùng tài khoản chưa được lâu)</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0"/>
              </a:spcBef>
              <a:spcAft>
                <a:spcPts val="0"/>
              </a:spcAft>
              <a:buClr>
                <a:srgbClr val="CE3B29"/>
              </a:buClr>
              <a:buSzPts val="1800"/>
              <a:buFont typeface="Noto Sans Symbols"/>
              <a:buNone/>
            </a:pPr>
            <a:r>
              <a:rPr b="0" i="0" lang="en-US" sz="2400" u="none" cap="none" strike="noStrike">
                <a:solidFill>
                  <a:srgbClr val="000000"/>
                </a:solidFill>
                <a:latin typeface="Calibri"/>
                <a:ea typeface="Calibri"/>
                <a:cs typeface="Calibri"/>
                <a:sym typeface="Calibri"/>
              </a:rPr>
              <a:t>- Về con số hiện lên trên biểu tượng cái chuông là do API trả về, cần hết sức cẩn thận về con số này (phía server phải đảm nhiệm phần lớn trọng trách cho việc hiển thị)</a:t>
            </a:r>
            <a:endParaRPr b="0" i="0" sz="2400" u="none" cap="none" strike="noStrike">
              <a:solidFill>
                <a:srgbClr val="000000"/>
              </a:solidFill>
              <a:latin typeface="Calibri"/>
              <a:ea typeface="Calibri"/>
              <a:cs typeface="Calibri"/>
              <a:sym typeface="Calibri"/>
            </a:endParaRPr>
          </a:p>
        </p:txBody>
      </p:sp>
      <p:pic>
        <p:nvPicPr>
          <p:cNvPr id="295" name="Google Shape;295;p30"/>
          <p:cNvPicPr preferRelativeResize="0"/>
          <p:nvPr/>
        </p:nvPicPr>
        <p:blipFill rotWithShape="1">
          <a:blip r:embed="rId3">
            <a:alphaModFix/>
          </a:blip>
          <a:srcRect b="0" l="0" r="0" t="0"/>
          <a:stretch/>
        </p:blipFill>
        <p:spPr>
          <a:xfrm>
            <a:off x="1311290" y="1533601"/>
            <a:ext cx="2132300" cy="3790797"/>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1"/>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1" name="Google Shape;301;p31"/>
          <p:cNvSpPr txBox="1"/>
          <p:nvPr/>
        </p:nvSpPr>
        <p:spPr>
          <a:xfrm>
            <a:off x="4181094" y="3021991"/>
            <a:ext cx="4197975" cy="81401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C00000"/>
              </a:buClr>
              <a:buSzPts val="4800"/>
              <a:buFont typeface="Lato"/>
              <a:buNone/>
            </a:pPr>
            <a:r>
              <a:rPr b="1" lang="en-US" sz="4800">
                <a:solidFill>
                  <a:srgbClr val="C00000"/>
                </a:solidFill>
                <a:latin typeface="Lato"/>
                <a:ea typeface="Lato"/>
                <a:cs typeface="Lato"/>
                <a:sym typeface="Lato"/>
              </a:rPr>
              <a:t>THANK YOU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285462eb73c_0_6"/>
          <p:cNvSpPr txBox="1"/>
          <p:nvPr>
            <p:ph type="title"/>
          </p:nvPr>
        </p:nvSpPr>
        <p:spPr>
          <a:xfrm>
            <a:off x="235077" y="78613"/>
            <a:ext cx="8673900" cy="451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DANH SÁCH API</a:t>
            </a:r>
            <a:endParaRPr/>
          </a:p>
        </p:txBody>
      </p:sp>
      <p:sp>
        <p:nvSpPr>
          <p:cNvPr id="88" name="Google Shape;88;g285462eb73c_0_6"/>
          <p:cNvSpPr txBox="1"/>
          <p:nvPr>
            <p:ph idx="12" type="sldNum"/>
          </p:nvPr>
        </p:nvSpPr>
        <p:spPr>
          <a:xfrm>
            <a:off x="6867383" y="6572126"/>
            <a:ext cx="2057400" cy="3651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89" name="Google Shape;89;g285462eb73c_0_6"/>
          <p:cNvSpPr/>
          <p:nvPr/>
        </p:nvSpPr>
        <p:spPr>
          <a:xfrm>
            <a:off x="359903" y="938879"/>
            <a:ext cx="8595300" cy="550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2200" u="none" cap="none" strike="noStrike">
                <a:solidFill>
                  <a:schemeClr val="dk1"/>
                </a:solidFill>
                <a:latin typeface="Calibri"/>
                <a:ea typeface="Calibri"/>
                <a:cs typeface="Calibri"/>
                <a:sym typeface="Calibri"/>
              </a:rPr>
              <a:t>5.Điểm danh</a:t>
            </a:r>
            <a:r>
              <a:rPr b="0" i="0" lang="en-US"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rgbClr val="0000FF"/>
              </a:buClr>
              <a:buSzPts val="2200"/>
              <a:buFont typeface="Courier New"/>
              <a:buChar char="•"/>
            </a:pPr>
            <a:r>
              <a:rPr b="1" i="0" lang="en-US" sz="2200" u="none" cap="none" strike="noStrike">
                <a:solidFill>
                  <a:srgbClr val="0000FF"/>
                </a:solidFill>
                <a:latin typeface="Courier New"/>
                <a:ea typeface="Courier New"/>
                <a:cs typeface="Courier New"/>
                <a:sym typeface="Courier New"/>
              </a:rPr>
              <a:t>take_attendance, get_attendance_record, set_attendance_status, get_attendance_list.</a:t>
            </a:r>
            <a:endParaRPr b="1">
              <a:solidFill>
                <a:srgbClr val="0000FF"/>
              </a:solidFill>
            </a:endParaRPr>
          </a:p>
          <a:p>
            <a:pPr indent="0" lvl="0" marL="0" marR="0" rtl="0" algn="l">
              <a:lnSpc>
                <a:spcPct val="100000"/>
              </a:lnSpc>
              <a:spcBef>
                <a:spcPts val="0"/>
              </a:spcBef>
              <a:spcAft>
                <a:spcPts val="0"/>
              </a:spcAft>
              <a:buNone/>
            </a:pPr>
            <a:r>
              <a:rPr b="1" i="0" lang="en-US" sz="2200" u="none" cap="none" strike="noStrike">
                <a:solidFill>
                  <a:schemeClr val="dk1"/>
                </a:solidFill>
                <a:latin typeface="Calibri"/>
                <a:ea typeface="Calibri"/>
                <a:cs typeface="Calibri"/>
                <a:sym typeface="Calibri"/>
              </a:rPr>
              <a:t>6.Xin phép nghỉ học</a:t>
            </a:r>
            <a:r>
              <a:rPr b="0" i="0" lang="en-US"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rgbClr val="0000FF"/>
              </a:buClr>
              <a:buSzPts val="2200"/>
              <a:buFont typeface="Courier New"/>
              <a:buChar char="•"/>
            </a:pPr>
            <a:r>
              <a:rPr b="1" i="0" lang="en-US" sz="2200" u="none" cap="none" strike="noStrike">
                <a:solidFill>
                  <a:srgbClr val="0000FF"/>
                </a:solidFill>
                <a:latin typeface="Courier New"/>
                <a:ea typeface="Courier New"/>
                <a:cs typeface="Courier New"/>
                <a:sym typeface="Courier New"/>
              </a:rPr>
              <a:t>request_absence, review_absence_request, get_absence_requests.</a:t>
            </a:r>
            <a:endParaRPr b="1">
              <a:solidFill>
                <a:srgbClr val="0000FF"/>
              </a:solidFill>
            </a:endParaRPr>
          </a:p>
          <a:p>
            <a:pPr indent="0" lvl="0" marL="0" marR="0" rtl="0" algn="l">
              <a:lnSpc>
                <a:spcPct val="100000"/>
              </a:lnSpc>
              <a:spcBef>
                <a:spcPts val="0"/>
              </a:spcBef>
              <a:spcAft>
                <a:spcPts val="0"/>
              </a:spcAft>
              <a:buNone/>
            </a:pPr>
            <a:r>
              <a:rPr b="1" i="0" lang="en-US" sz="2200" u="none" cap="none" strike="noStrike">
                <a:solidFill>
                  <a:schemeClr val="dk1"/>
                </a:solidFill>
                <a:latin typeface="Calibri"/>
                <a:ea typeface="Calibri"/>
                <a:cs typeface="Calibri"/>
                <a:sym typeface="Calibri"/>
              </a:rPr>
              <a:t>7.Quản lý tài liệu học tập</a:t>
            </a:r>
            <a:r>
              <a:rPr b="0" i="0" lang="en-US"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upload_material, </a:t>
            </a:r>
            <a:r>
              <a:rPr b="1" i="0" lang="en-US" sz="2200" u="none" cap="none" strike="noStrike">
                <a:solidFill>
                  <a:srgbClr val="0000FF"/>
                </a:solidFill>
                <a:latin typeface="Courier New"/>
                <a:ea typeface="Courier New"/>
                <a:cs typeface="Courier New"/>
                <a:sym typeface="Courier New"/>
              </a:rPr>
              <a:t>edit_material</a:t>
            </a:r>
            <a:r>
              <a:rPr b="0" i="0" lang="en-US" sz="2200" u="none" cap="none" strike="noStrike">
                <a:solidFill>
                  <a:srgbClr val="0000FF"/>
                </a:solidFill>
                <a:latin typeface="Courier New"/>
                <a:ea typeface="Courier New"/>
                <a:cs typeface="Courier New"/>
                <a:sym typeface="Courier New"/>
              </a:rPr>
              <a:t>, </a:t>
            </a:r>
            <a:r>
              <a:rPr b="1" i="0" lang="en-US" sz="2200" u="none" cap="none" strike="noStrike">
                <a:solidFill>
                  <a:srgbClr val="0000FF"/>
                </a:solidFill>
                <a:latin typeface="Courier New"/>
                <a:ea typeface="Courier New"/>
                <a:cs typeface="Courier New"/>
                <a:sym typeface="Courier New"/>
              </a:rPr>
              <a:t>delete_material</a:t>
            </a:r>
            <a:r>
              <a:rPr b="0" i="0" lang="en-US" sz="2200" u="none" cap="none" strike="noStrike">
                <a:solidFill>
                  <a:srgbClr val="0000FF"/>
                </a:solidFill>
                <a:latin typeface="Courier New"/>
                <a:ea typeface="Courier New"/>
                <a:cs typeface="Courier New"/>
                <a:sym typeface="Courier New"/>
              </a:rPr>
              <a:t>, </a:t>
            </a:r>
            <a:r>
              <a:rPr b="1" i="0" lang="en-US" sz="2200" u="none" cap="none" strike="noStrike">
                <a:solidFill>
                  <a:srgbClr val="0000FF"/>
                </a:solidFill>
                <a:latin typeface="Courier New"/>
                <a:ea typeface="Courier New"/>
                <a:cs typeface="Courier New"/>
                <a:sym typeface="Courier New"/>
              </a:rPr>
              <a:t>get_material_info</a:t>
            </a:r>
            <a:r>
              <a:rPr b="0" i="0" lang="en-US" sz="2200" u="none" cap="none" strike="noStrike">
                <a:solidFill>
                  <a:srgbClr val="0000FF"/>
                </a:solidFill>
                <a:latin typeface="Courier New"/>
                <a:ea typeface="Courier New"/>
                <a:cs typeface="Courier New"/>
                <a:sym typeface="Courier New"/>
              </a:rPr>
              <a:t>, </a:t>
            </a:r>
            <a:r>
              <a:rPr b="1" i="0" lang="en-US" sz="2200" u="none" cap="none" strike="noStrike">
                <a:solidFill>
                  <a:srgbClr val="0000FF"/>
                </a:solidFill>
                <a:latin typeface="Courier New"/>
                <a:ea typeface="Courier New"/>
                <a:cs typeface="Courier New"/>
                <a:sym typeface="Courier New"/>
              </a:rPr>
              <a:t>get_material_list</a:t>
            </a:r>
            <a:r>
              <a:rPr b="0" i="0" lang="en-US" sz="2200" u="none" cap="none" strike="noStrike">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rPr b="1" i="0" lang="en-US" sz="2200" u="none" cap="none" strike="noStrike">
                <a:solidFill>
                  <a:schemeClr val="dk1"/>
                </a:solidFill>
                <a:latin typeface="Calibri"/>
                <a:ea typeface="Calibri"/>
                <a:cs typeface="Calibri"/>
                <a:sym typeface="Calibri"/>
              </a:rPr>
              <a:t>8.Thông báo và giao tiếp</a:t>
            </a:r>
            <a:r>
              <a:rPr b="0" i="0" lang="en-US"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chemeClr val="dk1"/>
              </a:buClr>
              <a:buSzPts val="2200"/>
              <a:buFont typeface="Courier New"/>
              <a:buChar char="•"/>
            </a:pPr>
            <a:r>
              <a:rPr b="1" i="0" lang="en-US" sz="2200" u="none" cap="none" strike="noStrike">
                <a:solidFill>
                  <a:srgbClr val="FF0000"/>
                </a:solidFill>
                <a:latin typeface="Courier New"/>
                <a:ea typeface="Courier New"/>
                <a:cs typeface="Courier New"/>
                <a:sym typeface="Courier New"/>
              </a:rPr>
              <a:t>send_notification, get_notifications, mark_notification_as_read</a:t>
            </a:r>
            <a:r>
              <a:rPr b="0" i="0" lang="en-US" sz="2200" u="none" cap="none" strike="noStrike">
                <a:solidFill>
                  <a:schemeClr val="dk1"/>
                </a:solidFill>
                <a:latin typeface="Courier New"/>
                <a:ea typeface="Courier New"/>
                <a:cs typeface="Courier New"/>
                <a:sym typeface="Courier New"/>
              </a:rPr>
              <a:t>, get_conversation, get_list_conversation, delete_message.</a:t>
            </a:r>
            <a:endParaRPr/>
          </a:p>
          <a:p>
            <a:pPr indent="0" lvl="0" marL="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285462eb73c_0_12"/>
          <p:cNvSpPr txBox="1"/>
          <p:nvPr>
            <p:ph type="title"/>
          </p:nvPr>
        </p:nvSpPr>
        <p:spPr>
          <a:xfrm>
            <a:off x="235077" y="78613"/>
            <a:ext cx="8673900" cy="451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DANH SÁCH API</a:t>
            </a:r>
            <a:endParaRPr/>
          </a:p>
        </p:txBody>
      </p:sp>
      <p:sp>
        <p:nvSpPr>
          <p:cNvPr id="95" name="Google Shape;95;g285462eb73c_0_12"/>
          <p:cNvSpPr txBox="1"/>
          <p:nvPr>
            <p:ph idx="12" type="sldNum"/>
          </p:nvPr>
        </p:nvSpPr>
        <p:spPr>
          <a:xfrm>
            <a:off x="6867383" y="6572126"/>
            <a:ext cx="2057400" cy="3651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96" name="Google Shape;96;g285462eb73c_0_12"/>
          <p:cNvSpPr/>
          <p:nvPr/>
        </p:nvSpPr>
        <p:spPr>
          <a:xfrm>
            <a:off x="436102" y="1097339"/>
            <a:ext cx="7925700" cy="313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2200" u="none" cap="none" strike="noStrike">
                <a:solidFill>
                  <a:schemeClr val="dk1"/>
                </a:solidFill>
                <a:latin typeface="Calibri"/>
                <a:ea typeface="Calibri"/>
                <a:cs typeface="Calibri"/>
                <a:sym typeface="Calibri"/>
              </a:rPr>
              <a:t>9.Khảo sát và form</a:t>
            </a:r>
            <a:r>
              <a:rPr b="0" i="0" lang="en-US"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create_survey, </a:t>
            </a:r>
            <a:r>
              <a:rPr b="1" i="0" lang="en-US" sz="2200" u="none" cap="none" strike="noStrike">
                <a:solidFill>
                  <a:srgbClr val="0000FF"/>
                </a:solidFill>
                <a:latin typeface="Courier New"/>
                <a:ea typeface="Courier New"/>
                <a:cs typeface="Courier New"/>
                <a:sym typeface="Courier New"/>
              </a:rPr>
              <a:t>edit_survey, delete_survey, submit_survey,</a:t>
            </a:r>
            <a:r>
              <a:rPr b="0" i="0" lang="en-US" sz="2200" u="none" cap="none" strike="noStrike">
                <a:solidFill>
                  <a:srgbClr val="0000FF"/>
                </a:solidFill>
                <a:latin typeface="Courier New"/>
                <a:ea typeface="Courier New"/>
                <a:cs typeface="Courier New"/>
                <a:sym typeface="Courier New"/>
              </a:rPr>
              <a:t> </a:t>
            </a:r>
            <a:r>
              <a:rPr b="1" i="0" lang="en-US" sz="2200" u="none" cap="none" strike="noStrike">
                <a:solidFill>
                  <a:srgbClr val="0000FF"/>
                </a:solidFill>
                <a:latin typeface="Courier New"/>
                <a:ea typeface="Courier New"/>
                <a:cs typeface="Courier New"/>
                <a:sym typeface="Courier New"/>
              </a:rPr>
              <a:t>get_survey_responses</a:t>
            </a:r>
            <a:r>
              <a:rPr b="0" i="0" lang="en-US" sz="2200" u="none" cap="none" strike="noStrike">
                <a:solidFill>
                  <a:srgbClr val="0000FF"/>
                </a:solidFill>
                <a:latin typeface="Courier New"/>
                <a:ea typeface="Courier New"/>
                <a:cs typeface="Courier New"/>
                <a:sym typeface="Courier New"/>
              </a:rPr>
              <a:t>.</a:t>
            </a:r>
            <a:endParaRPr>
              <a:solidFill>
                <a:srgbClr val="0000FF"/>
              </a:solidFill>
            </a:endParaRPr>
          </a:p>
          <a:p>
            <a:pPr indent="0" lvl="0" marL="0" marR="0" rtl="0" algn="l">
              <a:lnSpc>
                <a:spcPct val="100000"/>
              </a:lnSpc>
              <a:spcBef>
                <a:spcPts val="0"/>
              </a:spcBef>
              <a:spcAft>
                <a:spcPts val="0"/>
              </a:spcAft>
              <a:buNone/>
            </a:pPr>
            <a:r>
              <a:rPr b="1" i="0" lang="en-US" sz="2200" u="none" cap="none" strike="noStrike">
                <a:solidFill>
                  <a:schemeClr val="dk1"/>
                </a:solidFill>
                <a:latin typeface="Calibri"/>
                <a:ea typeface="Calibri"/>
                <a:cs typeface="Calibri"/>
                <a:sym typeface="Calibri"/>
              </a:rPr>
              <a:t>10.Hệ thống</a:t>
            </a:r>
            <a:r>
              <a:rPr b="0" i="0" lang="en-US" sz="2200" u="none" cap="none" strike="noStrike">
                <a:solidFill>
                  <a:schemeClr val="dk1"/>
                </a:solidFill>
                <a:latin typeface="Calibri"/>
                <a:ea typeface="Calibri"/>
                <a:cs typeface="Calibri"/>
                <a:sym typeface="Calibri"/>
              </a:rPr>
              <a:t>:</a:t>
            </a:r>
            <a:endParaRPr/>
          </a:p>
          <a:p>
            <a:pPr indent="-139700" lvl="1" marL="457200" marR="0" rtl="0" algn="l">
              <a:spcBef>
                <a:spcPts val="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check_new_version, set_dev_token, get_system_settings, change_password  update_system_settings.</a:t>
            </a:r>
            <a:endParaRPr/>
          </a:p>
          <a:p>
            <a:pPr indent="0" lvl="0" marL="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6"/>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2" name="Google Shape;102;p6"/>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MỤC LỤC</a:t>
            </a:r>
            <a:endParaRPr/>
          </a:p>
        </p:txBody>
      </p:sp>
      <p:sp>
        <p:nvSpPr>
          <p:cNvPr id="103" name="Google Shape;103;p6"/>
          <p:cNvSpPr txBox="1"/>
          <p:nvPr>
            <p:ph idx="1" type="body"/>
          </p:nvPr>
        </p:nvSpPr>
        <p:spPr>
          <a:xfrm>
            <a:off x="219217" y="1918366"/>
            <a:ext cx="8705566" cy="3012377"/>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chemeClr val="dk1"/>
              </a:buClr>
              <a:buSzPts val="2800"/>
              <a:buAutoNum type="arabicPeriod"/>
            </a:pPr>
            <a:r>
              <a:rPr lang="en-US"/>
              <a:t>API gửi thông báo và xem thông báo</a:t>
            </a:r>
            <a:endParaRPr/>
          </a:p>
          <a:p>
            <a:pPr indent="-514350" lvl="0" marL="514350" rtl="0" algn="l">
              <a:lnSpc>
                <a:spcPct val="90000"/>
              </a:lnSpc>
              <a:spcBef>
                <a:spcPts val="1000"/>
              </a:spcBef>
              <a:spcAft>
                <a:spcPts val="0"/>
              </a:spcAft>
              <a:buClr>
                <a:schemeClr val="dk1"/>
              </a:buClr>
              <a:buSzPts val="2800"/>
              <a:buAutoNum type="arabicPeriod"/>
            </a:pPr>
            <a:r>
              <a:rPr lang="en-US"/>
              <a:t>Giao diện thông báo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7"/>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9" name="Google Shape;109;p7"/>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MỤC LỤC</a:t>
            </a:r>
            <a:endParaRPr/>
          </a:p>
        </p:txBody>
      </p:sp>
      <p:sp>
        <p:nvSpPr>
          <p:cNvPr id="110" name="Google Shape;110;p7"/>
          <p:cNvSpPr txBox="1"/>
          <p:nvPr>
            <p:ph idx="1" type="body"/>
          </p:nvPr>
        </p:nvSpPr>
        <p:spPr>
          <a:xfrm>
            <a:off x="219217" y="1918366"/>
            <a:ext cx="8705566" cy="3012377"/>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chemeClr val="dk1"/>
              </a:buClr>
              <a:buSzPts val="2800"/>
              <a:buAutoNum type="arabicPeriod"/>
            </a:pPr>
            <a:r>
              <a:rPr b="1" lang="en-US" u="sng"/>
              <a:t>API gửi thông báo và xem thông báo</a:t>
            </a:r>
            <a:endParaRPr b="1" u="sng"/>
          </a:p>
          <a:p>
            <a:pPr indent="-514350" lvl="0" marL="514350" rtl="0" algn="l">
              <a:lnSpc>
                <a:spcPct val="90000"/>
              </a:lnSpc>
              <a:spcBef>
                <a:spcPts val="1000"/>
              </a:spcBef>
              <a:spcAft>
                <a:spcPts val="0"/>
              </a:spcAft>
              <a:buClr>
                <a:schemeClr val="dk1"/>
              </a:buClr>
              <a:buSzPts val="2800"/>
              <a:buAutoNum type="arabicPeriod"/>
            </a:pPr>
            <a:r>
              <a:rPr lang="en-US"/>
              <a:t>Giao diện thông báo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8"/>
          <p:cNvSpPr txBox="1"/>
          <p:nvPr>
            <p:ph idx="12" type="sldNum"/>
          </p:nvPr>
        </p:nvSpPr>
        <p:spPr>
          <a:xfrm>
            <a:off x="6867383" y="6492878"/>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6" name="Google Shape;116;p8"/>
          <p:cNvSpPr txBox="1"/>
          <p:nvPr>
            <p:ph type="title"/>
          </p:nvPr>
        </p:nvSpPr>
        <p:spPr>
          <a:xfrm>
            <a:off x="254052" y="112543"/>
            <a:ext cx="8635896" cy="43609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a:t>1. GỬI THÔNG BÁO VÀ XEM THÔNG BÁO</a:t>
            </a:r>
            <a:endParaRPr/>
          </a:p>
        </p:txBody>
      </p:sp>
      <p:sp>
        <p:nvSpPr>
          <p:cNvPr id="117" name="Google Shape;117;p8"/>
          <p:cNvSpPr txBox="1"/>
          <p:nvPr/>
        </p:nvSpPr>
        <p:spPr>
          <a:xfrm>
            <a:off x="369348" y="1415560"/>
            <a:ext cx="8520600" cy="45552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E3B29"/>
              </a:buClr>
              <a:buSzPts val="1800"/>
              <a:buFont typeface="Noto Sans Symbols"/>
              <a:buNone/>
            </a:pPr>
            <a:r>
              <a:rPr b="0" i="0" lang="en-US" sz="2800" u="none" cap="none" strike="noStrike">
                <a:solidFill>
                  <a:srgbClr val="000000"/>
                </a:solidFill>
                <a:latin typeface="Calibri"/>
                <a:ea typeface="Calibri"/>
                <a:cs typeface="Calibri"/>
                <a:sym typeface="Calibri"/>
              </a:rPr>
              <a:t>1.1 </a:t>
            </a:r>
            <a:r>
              <a:rPr b="0" i="0" lang="en-US" sz="2800" u="none" cap="none" strike="noStrike">
                <a:solidFill>
                  <a:schemeClr val="dk1"/>
                </a:solidFill>
                <a:latin typeface="Calibri"/>
                <a:ea typeface="Calibri"/>
                <a:cs typeface="Calibri"/>
                <a:sym typeface="Calibri"/>
              </a:rPr>
              <a:t>send_notification</a:t>
            </a:r>
            <a:endParaRPr b="0" i="0" sz="2800" u="none" cap="none" strike="noStrike">
              <a:solidFill>
                <a:srgbClr val="000000"/>
              </a:solidFill>
              <a:latin typeface="Calibri"/>
              <a:ea typeface="Calibri"/>
              <a:cs typeface="Calibri"/>
              <a:sym typeface="Calibri"/>
            </a:endParaRPr>
          </a:p>
          <a:p>
            <a:pPr indent="0" lvl="0" marL="0" marR="0" rtl="0" algn="l">
              <a:lnSpc>
                <a:spcPct val="90000"/>
              </a:lnSpc>
              <a:spcBef>
                <a:spcPts val="0"/>
              </a:spcBef>
              <a:spcAft>
                <a:spcPts val="0"/>
              </a:spcAft>
              <a:buClr>
                <a:srgbClr val="CE3B29"/>
              </a:buClr>
              <a:buSzPts val="1800"/>
              <a:buFont typeface="Noto Sans Symbols"/>
              <a:buNone/>
            </a:pPr>
            <a:r>
              <a:rPr b="0" i="0" lang="en-US" sz="2800" u="none" cap="none" strike="noStrike">
                <a:solidFill>
                  <a:srgbClr val="000000"/>
                </a:solidFill>
                <a:latin typeface="Calibri"/>
                <a:ea typeface="Calibri"/>
                <a:cs typeface="Calibri"/>
                <a:sym typeface="Calibri"/>
              </a:rPr>
              <a:t>1.2 </a:t>
            </a:r>
            <a:r>
              <a:rPr b="0" i="0" lang="en-US" sz="2800" u="none" cap="none" strike="noStrike">
                <a:solidFill>
                  <a:schemeClr val="dk1"/>
                </a:solidFill>
                <a:latin typeface="Calibri"/>
                <a:ea typeface="Calibri"/>
                <a:cs typeface="Calibri"/>
                <a:sym typeface="Calibri"/>
              </a:rPr>
              <a:t>get_notifications </a:t>
            </a:r>
            <a:endParaRPr/>
          </a:p>
          <a:p>
            <a:pPr indent="0" lvl="0" marL="0" marR="0" rtl="0" algn="l">
              <a:lnSpc>
                <a:spcPct val="90000"/>
              </a:lnSpc>
              <a:spcBef>
                <a:spcPts val="0"/>
              </a:spcBef>
              <a:spcAft>
                <a:spcPts val="0"/>
              </a:spcAft>
              <a:buClr>
                <a:srgbClr val="CE3B29"/>
              </a:buClr>
              <a:buSzPts val="1800"/>
              <a:buFont typeface="Noto Sans Symbols"/>
              <a:buNone/>
            </a:pPr>
            <a:r>
              <a:rPr b="0" i="0" lang="en-US" sz="2800" u="none" cap="none" strike="noStrike">
                <a:solidFill>
                  <a:srgbClr val="000000"/>
                </a:solidFill>
                <a:latin typeface="Calibri"/>
                <a:ea typeface="Calibri"/>
                <a:cs typeface="Calibri"/>
                <a:sym typeface="Calibri"/>
              </a:rPr>
              <a:t>1.3 </a:t>
            </a:r>
            <a:r>
              <a:rPr b="0" i="0" lang="en-US" sz="2800" u="none" cap="none" strike="noStrike">
                <a:solidFill>
                  <a:schemeClr val="dk1"/>
                </a:solidFill>
                <a:latin typeface="Calibri"/>
                <a:ea typeface="Calibri"/>
                <a:cs typeface="Calibri"/>
                <a:sym typeface="Calibri"/>
              </a:rPr>
              <a:t>mark_notification_as_read</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9"/>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US">
                <a:latin typeface="Calibri"/>
                <a:ea typeface="Calibri"/>
                <a:cs typeface="Calibri"/>
                <a:sym typeface="Calibri"/>
              </a:rPr>
              <a:t>1.1 send_notification</a:t>
            </a:r>
            <a:endParaRPr i="1">
              <a:latin typeface="Calibri"/>
              <a:ea typeface="Calibri"/>
              <a:cs typeface="Calibri"/>
              <a:sym typeface="Calibri"/>
            </a:endParaRPr>
          </a:p>
        </p:txBody>
      </p:sp>
      <p:sp>
        <p:nvSpPr>
          <p:cNvPr id="123" name="Google Shape;123;p9"/>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4" name="Google Shape;124;p9"/>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u="none" cap="none" strike="noStrike">
                <a:solidFill>
                  <a:srgbClr val="C00000"/>
                </a:solidFill>
                <a:latin typeface="Calibri"/>
                <a:ea typeface="Calibri"/>
                <a:cs typeface="Calibri"/>
                <a:sym typeface="Calibri"/>
              </a:rPr>
              <a:t>Mô tả send_notification</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sp>
        <p:nvSpPr>
          <p:cNvPr id="125" name="Google Shape;125;p9"/>
          <p:cNvSpPr/>
          <p:nvPr/>
        </p:nvSpPr>
        <p:spPr>
          <a:xfrm>
            <a:off x="526168" y="1378994"/>
            <a:ext cx="8091663" cy="489364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Mô tả</a:t>
            </a:r>
            <a:r>
              <a:rPr b="0" i="0" lang="en-US" sz="2400" u="none" cap="none" strike="noStrike">
                <a:solidFill>
                  <a:schemeClr val="dk1"/>
                </a:solidFill>
                <a:latin typeface="Calibri"/>
                <a:ea typeface="Calibri"/>
                <a:cs typeface="Calibri"/>
                <a:sym typeface="Calibri"/>
              </a:rPr>
              <a:t>: API này cho phép giảng viên hoặc hệ thống gửi thông báo đến sinh viên về các sự kiện như nghỉ học, chấp nhận hoặc từ chối đơn xin nghỉ, hoàn thành chấm điểm bài kiểm tra, v.v.</a:t>
            </a:r>
            <a:endParaRPr/>
          </a:p>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Phương thức</a:t>
            </a:r>
            <a:r>
              <a:rPr b="0" i="0" lang="en-US" sz="2400" u="none" cap="none" strike="noStrike">
                <a:solidFill>
                  <a:schemeClr val="dk1"/>
                </a:solidFill>
                <a:latin typeface="Calibri"/>
                <a:ea typeface="Calibri"/>
                <a:cs typeface="Calibri"/>
                <a:sym typeface="Calibri"/>
              </a:rPr>
              <a:t>: POST</a:t>
            </a:r>
            <a:endParaRPr/>
          </a:p>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Tham số</a:t>
            </a:r>
            <a:r>
              <a:rPr b="0" i="0" lang="en-US" sz="2400" u="none" cap="none" strike="noStrike">
                <a:solidFill>
                  <a:schemeClr val="dk1"/>
                </a:solidFill>
                <a:latin typeface="Calibri"/>
                <a:ea typeface="Calibri"/>
                <a:cs typeface="Calibri"/>
                <a:sym typeface="Calibri"/>
              </a:rPr>
              <a:t>:</a:t>
            </a:r>
            <a:endParaRPr/>
          </a:p>
          <a:p>
            <a:pPr indent="-152400" lvl="0" marL="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token (bắt buộc): Mã phiên đăng nhập của người dùng.</a:t>
            </a:r>
            <a:endParaRPr/>
          </a:p>
          <a:p>
            <a:pPr indent="-152400" lvl="0" marL="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user_id (bắt buộc): ID của người dùng nhận thông báo.</a:t>
            </a:r>
            <a:endParaRPr/>
          </a:p>
          <a:p>
            <a:pPr indent="-152400" lvl="0" marL="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message (bắt buộc): Nội dung thông báo.</a:t>
            </a:r>
            <a:endParaRPr/>
          </a:p>
          <a:p>
            <a:pPr indent="-152400" lvl="0" marL="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type (bắt buộc): Loại thông báo (ví dụ: nghỉ học, điểm bài kiểm tra, chấp nhận đơn nghỉ, từ chối đơn nghỉ).</a:t>
            </a:r>
            <a:endParaRPr/>
          </a:p>
          <a:p>
            <a:pPr indent="-152400" lvl="0" marL="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related_id (không bắt buộc): ID liên quan đến thông báo (ví dụ: ID của bài kiểm tra, ID của đơn nghỉ).</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2021-05-28T04:32:29Z</dcterms:created>
  <dc:creator>Phong TT &amp; QTTH</dc:creator>
</cp:coreProperties>
</file>