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1" r:id="rId6"/>
    <p:sldId id="283" r:id="rId7"/>
    <p:sldId id="279" r:id="rId8"/>
    <p:sldId id="281" r:id="rId9"/>
    <p:sldId id="280" r:id="rId10"/>
    <p:sldId id="290" r:id="rId11"/>
    <p:sldId id="257" r:id="rId12"/>
    <p:sldId id="284" r:id="rId13"/>
    <p:sldId id="275" r:id="rId14"/>
    <p:sldId id="285" r:id="rId15"/>
    <p:sldId id="286" r:id="rId16"/>
    <p:sldId id="287" r:id="rId17"/>
    <p:sldId id="276" r:id="rId18"/>
    <p:sldId id="288" r:id="rId19"/>
    <p:sldId id="289" r:id="rId20"/>
  </p:sldIdLst>
  <p:sldSz cx="12192000" cy="6858000"/>
  <p:notesSz cx="6858000" cy="9144000"/>
  <p:defaultTextStyle>
    <a:defPPr rtl="0"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̀o mừng" id="{E75E278A-FF0E-49A4-B170-79828D63BBAD}">
          <p14:sldIdLst>
            <p14:sldId id="256"/>
          </p14:sldIdLst>
        </p14:section>
        <p14:section name="Thiết kế, Biến đổi, Ghi chú, Làm việc Cùng nhau, Cho Tôi Biết" id="{B9B51309-D148-4332-87C2-07BE32FBCA3B}">
          <p14:sldIdLst>
            <p14:sldId id="271"/>
            <p14:sldId id="283"/>
            <p14:sldId id="279"/>
            <p14:sldId id="281"/>
            <p14:sldId id="280"/>
            <p14:sldId id="290"/>
            <p14:sldId id="257"/>
            <p14:sldId id="284"/>
            <p14:sldId id="275"/>
            <p14:sldId id="285"/>
            <p14:sldId id="286"/>
            <p14:sldId id="287"/>
            <p14:sldId id="276"/>
            <p14:sldId id="288"/>
            <p14:sldId id="289"/>
          </p14:sldIdLst>
        </p14:section>
        <p14:section name="Tìm hiểu thêm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0416" autoAdjust="0"/>
  </p:normalViewPr>
  <p:slideViewPr>
    <p:cSldViewPr snapToGrid="0">
      <p:cViewPr>
        <p:scale>
          <a:sx n="70" d="100"/>
          <a:sy n="70" d="100"/>
        </p:scale>
        <p:origin x="738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40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</a:t>
            </a:r>
            <a:r>
              <a:rPr lang="en-US" baseline="0" dirty="0" err="1"/>
              <a:t>hành</a:t>
            </a:r>
            <a:r>
              <a:rPr lang="en-US" baseline="0" dirty="0"/>
              <a:t> </a:t>
            </a:r>
            <a:r>
              <a:rPr lang="en-US" baseline="0" dirty="0" err="1"/>
              <a:t>khách</a:t>
            </a:r>
            <a:r>
              <a:rPr lang="en-US" baseline="0" dirty="0"/>
              <a:t> </a:t>
            </a:r>
            <a:r>
              <a:rPr lang="en-US" baseline="0" dirty="0" err="1"/>
              <a:t>vận</a:t>
            </a:r>
            <a:r>
              <a:rPr lang="en-US" baseline="0" dirty="0"/>
              <a:t> </a:t>
            </a:r>
            <a:r>
              <a:rPr lang="en-US" baseline="0" dirty="0" err="1"/>
              <a:t>chuyển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 </a:t>
            </a:r>
            <a:r>
              <a:rPr lang="en-US" baseline="0" dirty="0" err="1"/>
              <a:t>ngành</a:t>
            </a:r>
            <a:r>
              <a:rPr lang="en-US" baseline="0" dirty="0"/>
              <a:t> </a:t>
            </a:r>
            <a:r>
              <a:rPr lang="en-US" baseline="0" dirty="0" err="1"/>
              <a:t>vận</a:t>
            </a:r>
            <a:r>
              <a:rPr lang="en-US" baseline="0" dirty="0"/>
              <a:t> </a:t>
            </a:r>
            <a:r>
              <a:rPr lang="en-US" baseline="0" dirty="0" err="1"/>
              <a:t>tải</a:t>
            </a:r>
            <a:r>
              <a:rPr lang="en-US" baseline="0" dirty="0"/>
              <a:t> (</a:t>
            </a:r>
            <a:r>
              <a:rPr lang="en-US" baseline="0" dirty="0" err="1"/>
              <a:t>triệu</a:t>
            </a:r>
            <a:r>
              <a:rPr lang="en-US" baseline="0" dirty="0"/>
              <a:t> </a:t>
            </a:r>
            <a:r>
              <a:rPr lang="en-US" baseline="0" dirty="0" err="1"/>
              <a:t>người</a:t>
            </a:r>
            <a:r>
              <a:rPr lang="en-US" baseline="0" dirty="0"/>
              <a:t>/</a:t>
            </a:r>
            <a:r>
              <a:rPr lang="en-US" baseline="0" dirty="0" err="1"/>
              <a:t>lượt</a:t>
            </a:r>
            <a:r>
              <a:rPr lang="en-US" baseline="0" dirty="0"/>
              <a:t>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Trang_tính1!$B$1</c:f>
              <c:strCache>
                <c:ptCount val="1"/>
                <c:pt idx="0">
                  <c:v>Số lượt hành khách vận chuyển phân theo ngành vận tải (triệu người/lượt)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1D2-4D56-929E-51DE1709EE3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F1D2-4D56-929E-51DE1709EE3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1D2-4D56-929E-51DE1709EE3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F1D2-4D56-929E-51DE1709EE33}"/>
              </c:ext>
            </c:extLst>
          </c:dPt>
          <c:dLbls>
            <c:dLbl>
              <c:idx val="0"/>
              <c:layout>
                <c:manualLayout>
                  <c:x val="5.9664127162907643E-2"/>
                  <c:y val="-1.41989256789005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1D2-4D56-929E-51DE1709EE33}"/>
                </c:ext>
              </c:extLst>
            </c:dLbl>
            <c:dLbl>
              <c:idx val="1"/>
              <c:layout>
                <c:manualLayout>
                  <c:x val="0.20781250000000001"/>
                  <c:y val="-2.57812484140472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1D2-4D56-929E-51DE1709EE33}"/>
                </c:ext>
              </c:extLst>
            </c:dLbl>
            <c:dLbl>
              <c:idx val="2"/>
              <c:layout>
                <c:manualLayout>
                  <c:x val="-6.5363563380608891E-2"/>
                  <c:y val="-1.601774268404942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1D2-4D56-929E-51DE1709EE33}"/>
                </c:ext>
              </c:extLst>
            </c:dLbl>
            <c:dLbl>
              <c:idx val="3"/>
              <c:layout>
                <c:manualLayout>
                  <c:x val="-3.1447392499786127E-2"/>
                  <c:y val="-6.2127237048030873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1D2-4D56-929E-51DE1709EE33}"/>
                </c:ext>
              </c:extLst>
            </c:dLbl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Trang_tính1!$A$2:$A$5</c:f>
              <c:strCache>
                <c:ptCount val="4"/>
                <c:pt idx="0">
                  <c:v>Đường sắt</c:v>
                </c:pt>
                <c:pt idx="1">
                  <c:v>Đường bộ</c:v>
                </c:pt>
                <c:pt idx="2">
                  <c:v>Đường thủy</c:v>
                </c:pt>
                <c:pt idx="3">
                  <c:v>Đường hàng không</c:v>
                </c:pt>
              </c:strCache>
            </c:strRef>
          </c:cat>
          <c:val>
            <c:numRef>
              <c:f>Trang_tính1!$B$2:$B$5</c:f>
              <c:numCache>
                <c:formatCode>General</c:formatCode>
                <c:ptCount val="4"/>
                <c:pt idx="0">
                  <c:v>8.6999999999999993</c:v>
                </c:pt>
                <c:pt idx="1">
                  <c:v>4004.7</c:v>
                </c:pt>
                <c:pt idx="2">
                  <c:v>229</c:v>
                </c:pt>
                <c:pt idx="3">
                  <c:v>49.1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D2-4D56-929E-51DE1709EE3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977072513247557"/>
          <c:y val="0.38818531420101166"/>
          <c:w val="0.22224104455245566"/>
          <c:h val="0.2079652069412287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0-09-28T11:01:28.190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94EB1B2-0ABB-4E46-81EF-6373ED5C4111}" type="datetime1"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28/09/2020</a:t>
            </a:fld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1E0E3FB-E55A-490A-89E3-F723CF321AC9}" type="datetime1">
              <a:rPr lang="vi-VN" smtClean="0"/>
              <a:pPr/>
              <a:t>28/09/2020</a:t>
            </a:fld>
            <a:endParaRPr lang="vi-VN" dirty="0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vi-VN" noProof="0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Bản</a:t>
            </a:r>
            <a:r>
              <a:rPr lang="vi-VN" noProof="0" dirty="0"/>
              <a:t> cái</a:t>
            </a:r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61EA0F-A667-4B49-8422-0062BC55E249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4" name="Chỗ dành sẵn cho số hiệu trang chiế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Mỗi</a:t>
            </a:r>
            <a:r>
              <a:rPr lang="en-US" noProof="0" dirty="0"/>
              <a:t> </a:t>
            </a:r>
            <a:r>
              <a:rPr lang="en-US" noProof="0" dirty="0" err="1"/>
              <a:t>tàu</a:t>
            </a:r>
            <a:r>
              <a:rPr lang="en-US" noProof="0" dirty="0"/>
              <a:t> </a:t>
            </a:r>
            <a:r>
              <a:rPr lang="en-US" noProof="0" dirty="0" err="1"/>
              <a:t>sẽ</a:t>
            </a:r>
            <a:r>
              <a:rPr lang="en-US" noProof="0" dirty="0"/>
              <a:t> </a:t>
            </a:r>
            <a:r>
              <a:rPr lang="en-US" noProof="0" dirty="0" err="1"/>
              <a:t>có</a:t>
            </a:r>
            <a:r>
              <a:rPr lang="en-US" noProof="0" dirty="0"/>
              <a:t> </a:t>
            </a:r>
            <a:r>
              <a:rPr lang="en-US" noProof="0" dirty="0" err="1"/>
              <a:t>mã</a:t>
            </a:r>
            <a:r>
              <a:rPr lang="en-US" noProof="0" dirty="0"/>
              <a:t> </a:t>
            </a:r>
            <a:r>
              <a:rPr lang="en-US" noProof="0" dirty="0" err="1"/>
              <a:t>riêng</a:t>
            </a:r>
            <a:r>
              <a:rPr lang="en-US" noProof="0" dirty="0"/>
              <a:t> </a:t>
            </a:r>
            <a:r>
              <a:rPr lang="en-US" noProof="0" dirty="0" err="1"/>
              <a:t>để</a:t>
            </a:r>
            <a:r>
              <a:rPr lang="en-US" noProof="0" dirty="0"/>
              <a:t> </a:t>
            </a:r>
            <a:r>
              <a:rPr lang="en-US" noProof="0" dirty="0" err="1"/>
              <a:t>phân</a:t>
            </a:r>
            <a:r>
              <a:rPr lang="en-US" noProof="0" dirty="0"/>
              <a:t> </a:t>
            </a:r>
            <a:r>
              <a:rPr lang="en-US" noProof="0" dirty="0" err="1"/>
              <a:t>biệt</a:t>
            </a:r>
            <a:r>
              <a:rPr lang="en-US" noProof="0" dirty="0"/>
              <a:t> </a:t>
            </a:r>
            <a:r>
              <a:rPr lang="en-US" noProof="0" dirty="0" err="1"/>
              <a:t>và</a:t>
            </a:r>
            <a:r>
              <a:rPr lang="en-US" noProof="0" dirty="0"/>
              <a:t> chia </a:t>
            </a:r>
            <a:r>
              <a:rPr lang="en-US" noProof="0" dirty="0" err="1"/>
              <a:t>loại</a:t>
            </a:r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vi-VN" smtClean="0"/>
              <a:pPr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49855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Với</a:t>
            </a:r>
            <a:r>
              <a:rPr lang="en-US" noProof="0" dirty="0"/>
              <a:t> </a:t>
            </a:r>
            <a:r>
              <a:rPr lang="en-US" noProof="0" dirty="0" err="1"/>
              <a:t>mỗi</a:t>
            </a:r>
            <a:r>
              <a:rPr lang="en-US" noProof="0" dirty="0"/>
              <a:t> </a:t>
            </a:r>
            <a:r>
              <a:rPr lang="en-US" noProof="0" dirty="0" err="1"/>
              <a:t>loại</a:t>
            </a:r>
            <a:r>
              <a:rPr lang="en-US" noProof="0" dirty="0"/>
              <a:t> </a:t>
            </a:r>
            <a:r>
              <a:rPr lang="en-US" noProof="0" dirty="0" err="1"/>
              <a:t>chỗ</a:t>
            </a:r>
            <a:r>
              <a:rPr lang="en-US" noProof="0" dirty="0"/>
              <a:t> </a:t>
            </a:r>
            <a:r>
              <a:rPr lang="en-US" noProof="0" dirty="0" err="1"/>
              <a:t>ngồi</a:t>
            </a:r>
            <a:r>
              <a:rPr lang="en-US" noProof="0" dirty="0"/>
              <a:t> </a:t>
            </a:r>
            <a:r>
              <a:rPr lang="en-US" noProof="0" dirty="0" err="1"/>
              <a:t>khác</a:t>
            </a:r>
            <a:r>
              <a:rPr lang="en-US" noProof="0" dirty="0"/>
              <a:t> </a:t>
            </a:r>
            <a:r>
              <a:rPr lang="en-US" noProof="0" dirty="0" err="1"/>
              <a:t>nhau</a:t>
            </a:r>
            <a:r>
              <a:rPr lang="en-US" noProof="0" dirty="0"/>
              <a:t> </a:t>
            </a:r>
            <a:r>
              <a:rPr lang="en-US" noProof="0" dirty="0" err="1"/>
              <a:t>thì</a:t>
            </a:r>
            <a:r>
              <a:rPr lang="en-US" noProof="0" dirty="0"/>
              <a:t> </a:t>
            </a:r>
            <a:r>
              <a:rPr lang="en-US" noProof="0" dirty="0" err="1"/>
              <a:t>có</a:t>
            </a:r>
            <a:r>
              <a:rPr lang="en-US" noProof="0" dirty="0"/>
              <a:t> </a:t>
            </a:r>
            <a:r>
              <a:rPr lang="en-US" noProof="0" dirty="0" err="1"/>
              <a:t>giá</a:t>
            </a:r>
            <a:r>
              <a:rPr lang="en-US" noProof="0" dirty="0"/>
              <a:t> </a:t>
            </a:r>
            <a:r>
              <a:rPr lang="en-US" noProof="0" dirty="0" err="1"/>
              <a:t>vé</a:t>
            </a:r>
            <a:r>
              <a:rPr lang="en-US" noProof="0" dirty="0"/>
              <a:t> </a:t>
            </a:r>
            <a:r>
              <a:rPr lang="en-US" noProof="0" dirty="0" err="1"/>
              <a:t>và</a:t>
            </a:r>
            <a:r>
              <a:rPr lang="en-US" noProof="0" dirty="0"/>
              <a:t> </a:t>
            </a:r>
            <a:r>
              <a:rPr lang="en-US" noProof="0" dirty="0" err="1"/>
              <a:t>chất</a:t>
            </a:r>
            <a:r>
              <a:rPr lang="en-US" noProof="0" dirty="0"/>
              <a:t> </a:t>
            </a:r>
            <a:r>
              <a:rPr lang="en-US" noProof="0" dirty="0" err="1"/>
              <a:t>lượng</a:t>
            </a:r>
            <a:r>
              <a:rPr lang="en-US" noProof="0" dirty="0"/>
              <a:t> </a:t>
            </a:r>
            <a:r>
              <a:rPr lang="en-US" noProof="0" dirty="0" err="1"/>
              <a:t>phục</a:t>
            </a:r>
            <a:r>
              <a:rPr lang="en-US" noProof="0" dirty="0"/>
              <a:t> </a:t>
            </a:r>
            <a:r>
              <a:rPr lang="en-US" noProof="0" dirty="0" err="1"/>
              <a:t>vụ</a:t>
            </a:r>
            <a:r>
              <a:rPr lang="en-US" noProof="0" dirty="0"/>
              <a:t> </a:t>
            </a:r>
            <a:r>
              <a:rPr lang="en-US" noProof="0" dirty="0" err="1"/>
              <a:t>khác</a:t>
            </a:r>
            <a:r>
              <a:rPr lang="en-US" noProof="0" dirty="0"/>
              <a:t> </a:t>
            </a:r>
            <a:r>
              <a:rPr lang="en-US" noProof="0" dirty="0" err="1"/>
              <a:t>nhau</a:t>
            </a:r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vi-VN" smtClean="0"/>
              <a:pPr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1182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vi-VN" smtClean="0"/>
              <a:pPr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4938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vi-VN" smtClean="0"/>
              <a:pPr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2406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vi-VN" smtClean="0"/>
              <a:pPr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8674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vi-VN" smtClean="0"/>
              <a:pPr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5986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vi-VN" smtClean="0"/>
              <a:pPr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2202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Ngành</a:t>
            </a:r>
            <a:r>
              <a:rPr lang="en-US" noProof="0" dirty="0"/>
              <a:t> </a:t>
            </a:r>
            <a:r>
              <a:rPr lang="en-US" noProof="0" dirty="0" err="1"/>
              <a:t>đường</a:t>
            </a:r>
            <a:r>
              <a:rPr lang="en-US" noProof="0" dirty="0"/>
              <a:t> </a:t>
            </a:r>
            <a:r>
              <a:rPr lang="en-US" noProof="0" dirty="0" err="1"/>
              <a:t>sắt</a:t>
            </a:r>
            <a:r>
              <a:rPr lang="en-US" noProof="0" dirty="0"/>
              <a:t> </a:t>
            </a:r>
            <a:r>
              <a:rPr lang="en-US" noProof="0" dirty="0" err="1"/>
              <a:t>là</a:t>
            </a:r>
            <a:r>
              <a:rPr lang="en-US" noProof="0" dirty="0"/>
              <a:t> </a:t>
            </a:r>
            <a:r>
              <a:rPr lang="en-US" noProof="0" dirty="0" err="1"/>
              <a:t>một</a:t>
            </a:r>
            <a:r>
              <a:rPr lang="en-US" noProof="0" dirty="0"/>
              <a:t> </a:t>
            </a:r>
            <a:r>
              <a:rPr lang="en-US" noProof="0" dirty="0" err="1"/>
              <a:t>trong</a:t>
            </a:r>
            <a:r>
              <a:rPr lang="en-US" noProof="0" dirty="0"/>
              <a:t> … </a:t>
            </a:r>
            <a:r>
              <a:rPr lang="en-US" noProof="0" dirty="0" err="1"/>
              <a:t>quốc</a:t>
            </a:r>
            <a:r>
              <a:rPr lang="en-US" noProof="0" dirty="0"/>
              <a:t> </a:t>
            </a:r>
            <a:r>
              <a:rPr lang="en-US" noProof="0" dirty="0" err="1"/>
              <a:t>gia</a:t>
            </a:r>
            <a:r>
              <a:rPr lang="en-US" noProof="0" dirty="0"/>
              <a:t>. </a:t>
            </a:r>
            <a:r>
              <a:rPr lang="en-US" noProof="0" dirty="0" err="1"/>
              <a:t>Góp</a:t>
            </a:r>
            <a:r>
              <a:rPr lang="en-US" noProof="0" dirty="0"/>
              <a:t> </a:t>
            </a:r>
            <a:r>
              <a:rPr lang="en-US" noProof="0" dirty="0" err="1"/>
              <a:t>phần</a:t>
            </a:r>
            <a:r>
              <a:rPr lang="en-US" noProof="0" dirty="0"/>
              <a:t> </a:t>
            </a:r>
            <a:r>
              <a:rPr lang="en-US" noProof="0" dirty="0" err="1"/>
              <a:t>liên</a:t>
            </a:r>
            <a:r>
              <a:rPr lang="en-US" noProof="0" dirty="0"/>
              <a:t> </a:t>
            </a:r>
            <a:r>
              <a:rPr lang="en-US" noProof="0" dirty="0" err="1"/>
              <a:t>kết</a:t>
            </a:r>
            <a:r>
              <a:rPr lang="en-US" noProof="0" dirty="0"/>
              <a:t>… </a:t>
            </a:r>
            <a:r>
              <a:rPr lang="en-US" noProof="0" dirty="0" err="1"/>
              <a:t>trọng</a:t>
            </a:r>
            <a:r>
              <a:rPr lang="en-US" noProof="0" dirty="0"/>
              <a:t> </a:t>
            </a:r>
            <a:r>
              <a:rPr lang="en-US" noProof="0" dirty="0" err="1"/>
              <a:t>điểm</a:t>
            </a:r>
            <a:r>
              <a:rPr lang="en-US" noProof="0" dirty="0"/>
              <a:t>. </a:t>
            </a:r>
            <a:r>
              <a:rPr lang="en-US" noProof="0" dirty="0" err="1"/>
              <a:t>Đóng</a:t>
            </a:r>
            <a:r>
              <a:rPr lang="en-US" noProof="0" dirty="0"/>
              <a:t> </a:t>
            </a:r>
            <a:r>
              <a:rPr lang="en-US" noProof="0" dirty="0" err="1"/>
              <a:t>góp</a:t>
            </a:r>
            <a:r>
              <a:rPr lang="en-US" noProof="0" dirty="0"/>
              <a:t>…</a:t>
            </a:r>
            <a:br>
              <a:rPr lang="en-US" noProof="0" dirty="0"/>
            </a:br>
            <a:r>
              <a:rPr lang="en-US" noProof="0" dirty="0" err="1"/>
              <a:t>Tuy</a:t>
            </a:r>
            <a:r>
              <a:rPr lang="en-US" noProof="0" dirty="0"/>
              <a:t> </a:t>
            </a:r>
            <a:r>
              <a:rPr lang="en-US" noProof="0" dirty="0" err="1"/>
              <a:t>nhiên</a:t>
            </a:r>
            <a:r>
              <a:rPr lang="en-US" noProof="0" dirty="0"/>
              <a:t>, </a:t>
            </a:r>
            <a:r>
              <a:rPr lang="en-US" noProof="0" dirty="0" err="1"/>
              <a:t>còn</a:t>
            </a:r>
            <a:r>
              <a:rPr lang="en-US" noProof="0" dirty="0"/>
              <a:t> </a:t>
            </a:r>
            <a:r>
              <a:rPr lang="en-US" noProof="0" dirty="0" err="1"/>
              <a:t>nhiều</a:t>
            </a:r>
            <a:r>
              <a:rPr lang="en-US" noProof="0" dirty="0"/>
              <a:t> </a:t>
            </a:r>
            <a:r>
              <a:rPr lang="en-US" noProof="0" dirty="0" err="1"/>
              <a:t>hạn</a:t>
            </a:r>
            <a:r>
              <a:rPr lang="en-US" noProof="0" dirty="0"/>
              <a:t> </a:t>
            </a:r>
            <a:r>
              <a:rPr lang="en-US" noProof="0" dirty="0" err="1"/>
              <a:t>chế</a:t>
            </a:r>
            <a:r>
              <a:rPr lang="en-US" noProof="0" dirty="0"/>
              <a:t> </a:t>
            </a:r>
            <a:r>
              <a:rPr lang="en-US" noProof="0" dirty="0" err="1"/>
              <a:t>như</a:t>
            </a:r>
            <a:r>
              <a:rPr lang="en-US" noProof="0" dirty="0"/>
              <a:t>: </a:t>
            </a:r>
            <a:br>
              <a:rPr lang="en-US" noProof="0" dirty="0"/>
            </a:br>
            <a:r>
              <a:rPr lang="en-US" noProof="0" dirty="0" err="1"/>
              <a:t>Thời</a:t>
            </a:r>
            <a:r>
              <a:rPr lang="en-US" noProof="0" dirty="0"/>
              <a:t> </a:t>
            </a:r>
            <a:r>
              <a:rPr lang="en-US" noProof="0" dirty="0" err="1"/>
              <a:t>gian</a:t>
            </a:r>
            <a:r>
              <a:rPr lang="en-US" noProof="0" dirty="0"/>
              <a:t> </a:t>
            </a:r>
            <a:r>
              <a:rPr lang="en-US" noProof="0" dirty="0" err="1"/>
              <a:t>cố</a:t>
            </a:r>
            <a:r>
              <a:rPr lang="en-US" noProof="0" dirty="0"/>
              <a:t> </a:t>
            </a:r>
            <a:r>
              <a:rPr lang="en-US" noProof="0" dirty="0" err="1"/>
              <a:t>định</a:t>
            </a:r>
            <a:r>
              <a:rPr lang="en-US" noProof="0" dirty="0"/>
              <a:t>.</a:t>
            </a:r>
          </a:p>
          <a:p>
            <a:r>
              <a:rPr lang="en-US" noProof="0" dirty="0" err="1"/>
              <a:t>Tuyến</a:t>
            </a:r>
            <a:r>
              <a:rPr lang="en-US" noProof="0" dirty="0"/>
              <a:t> </a:t>
            </a:r>
            <a:r>
              <a:rPr lang="en-US" noProof="0" dirty="0" err="1"/>
              <a:t>đường</a:t>
            </a:r>
            <a:r>
              <a:rPr lang="en-US" noProof="0" dirty="0"/>
              <a:t> </a:t>
            </a:r>
            <a:r>
              <a:rPr lang="en-US" noProof="0" dirty="0" err="1"/>
              <a:t>cố</a:t>
            </a:r>
            <a:r>
              <a:rPr lang="en-US" noProof="0" dirty="0"/>
              <a:t> </a:t>
            </a:r>
            <a:r>
              <a:rPr lang="en-US" noProof="0" dirty="0" err="1"/>
              <a:t>định</a:t>
            </a:r>
            <a:r>
              <a:rPr lang="en-US" noProof="0" dirty="0"/>
              <a:t>.</a:t>
            </a:r>
          </a:p>
          <a:p>
            <a:r>
              <a:rPr lang="en-US" noProof="0" dirty="0" err="1"/>
              <a:t>Không</a:t>
            </a:r>
            <a:r>
              <a:rPr lang="en-US" noProof="0" dirty="0"/>
              <a:t> </a:t>
            </a:r>
            <a:r>
              <a:rPr lang="en-US" noProof="0" dirty="0" err="1"/>
              <a:t>đáp</a:t>
            </a:r>
            <a:r>
              <a:rPr lang="en-US" noProof="0" dirty="0"/>
              <a:t> </a:t>
            </a:r>
            <a:r>
              <a:rPr lang="en-US" noProof="0" dirty="0" err="1"/>
              <a:t>ứng</a:t>
            </a:r>
            <a:r>
              <a:rPr lang="en-US" noProof="0" dirty="0"/>
              <a:t> </a:t>
            </a:r>
            <a:r>
              <a:rPr lang="en-US" noProof="0" dirty="0" err="1"/>
              <a:t>điểm</a:t>
            </a:r>
            <a:r>
              <a:rPr lang="en-US" noProof="0" dirty="0"/>
              <a:t> </a:t>
            </a:r>
            <a:r>
              <a:rPr lang="en-US" noProof="0" dirty="0" err="1"/>
              <a:t>đầu</a:t>
            </a:r>
            <a:r>
              <a:rPr lang="en-US" noProof="0" dirty="0"/>
              <a:t> </a:t>
            </a:r>
            <a:r>
              <a:rPr lang="en-US" noProof="0" dirty="0" err="1"/>
              <a:t>cuối</a:t>
            </a:r>
            <a:r>
              <a:rPr lang="en-US" noProof="0" dirty="0"/>
              <a:t>.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927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Nhìn</a:t>
            </a:r>
            <a:r>
              <a:rPr lang="en-US" noProof="0" dirty="0"/>
              <a:t> </a:t>
            </a:r>
            <a:r>
              <a:rPr lang="en-US" noProof="0" dirty="0" err="1"/>
              <a:t>vào</a:t>
            </a:r>
            <a:r>
              <a:rPr lang="en-US" noProof="0" dirty="0"/>
              <a:t> </a:t>
            </a:r>
            <a:r>
              <a:rPr lang="en-US" noProof="0" dirty="0" err="1"/>
              <a:t>số</a:t>
            </a:r>
            <a:r>
              <a:rPr lang="en-US" noProof="0" dirty="0"/>
              <a:t> </a:t>
            </a:r>
            <a:r>
              <a:rPr lang="en-US" noProof="0" dirty="0" err="1"/>
              <a:t>liệu</a:t>
            </a:r>
            <a:r>
              <a:rPr lang="en-US" noProof="0" dirty="0"/>
              <a:t> </a:t>
            </a:r>
            <a:r>
              <a:rPr lang="en-US" noProof="0" dirty="0" err="1"/>
              <a:t>thống</a:t>
            </a:r>
            <a:r>
              <a:rPr lang="en-US" noProof="0" dirty="0"/>
              <a:t> </a:t>
            </a:r>
            <a:r>
              <a:rPr lang="en-US" noProof="0" dirty="0" err="1"/>
              <a:t>kê</a:t>
            </a:r>
            <a:r>
              <a:rPr lang="en-US" noProof="0" dirty="0"/>
              <a:t>, </a:t>
            </a:r>
            <a:r>
              <a:rPr lang="en-US" noProof="0" dirty="0" err="1"/>
              <a:t>có</a:t>
            </a:r>
            <a:r>
              <a:rPr lang="en-US" noProof="0" dirty="0"/>
              <a:t> </a:t>
            </a:r>
            <a:r>
              <a:rPr lang="en-US" noProof="0" dirty="0" err="1"/>
              <a:t>thể</a:t>
            </a:r>
            <a:r>
              <a:rPr lang="en-US" noProof="0" dirty="0"/>
              <a:t> </a:t>
            </a:r>
            <a:r>
              <a:rPr lang="en-US" noProof="0" dirty="0" err="1"/>
              <a:t>thấy</a:t>
            </a:r>
            <a:r>
              <a:rPr lang="en-US" noProof="0" dirty="0"/>
              <a:t> </a:t>
            </a:r>
            <a:r>
              <a:rPr lang="en-US" noProof="0" dirty="0" err="1"/>
              <a:t>số</a:t>
            </a:r>
            <a:r>
              <a:rPr lang="en-US" noProof="0" dirty="0"/>
              <a:t> </a:t>
            </a:r>
            <a:r>
              <a:rPr lang="en-US" noProof="0" dirty="0" err="1"/>
              <a:t>lượng</a:t>
            </a:r>
            <a:r>
              <a:rPr lang="en-US" noProof="0" dirty="0"/>
              <a:t> </a:t>
            </a:r>
            <a:r>
              <a:rPr lang="en-US" noProof="0" dirty="0" err="1"/>
              <a:t>vận</a:t>
            </a:r>
            <a:r>
              <a:rPr lang="en-US" noProof="0" dirty="0"/>
              <a:t> </a:t>
            </a:r>
            <a:r>
              <a:rPr lang="en-US" noProof="0" dirty="0" err="1"/>
              <a:t>chuyển</a:t>
            </a:r>
            <a:r>
              <a:rPr lang="en-US" noProof="0" dirty="0"/>
              <a:t> </a:t>
            </a:r>
            <a:r>
              <a:rPr lang="en-US" noProof="0" dirty="0" err="1"/>
              <a:t>hành</a:t>
            </a:r>
            <a:r>
              <a:rPr lang="en-US" noProof="0" dirty="0"/>
              <a:t> </a:t>
            </a:r>
            <a:r>
              <a:rPr lang="en-US" noProof="0" dirty="0" err="1"/>
              <a:t>khách</a:t>
            </a:r>
            <a:r>
              <a:rPr lang="en-US" noProof="0" dirty="0"/>
              <a:t> </a:t>
            </a:r>
            <a:r>
              <a:rPr lang="en-US" noProof="0" dirty="0" err="1"/>
              <a:t>là</a:t>
            </a:r>
            <a:r>
              <a:rPr lang="en-US" noProof="0" dirty="0"/>
              <a:t> </a:t>
            </a:r>
            <a:r>
              <a:rPr lang="en-US" noProof="0" dirty="0" err="1"/>
              <a:t>rất</a:t>
            </a:r>
            <a:r>
              <a:rPr lang="en-US" noProof="0" dirty="0"/>
              <a:t> </a:t>
            </a:r>
            <a:r>
              <a:rPr lang="en-US" noProof="0" dirty="0" err="1"/>
              <a:t>ít</a:t>
            </a:r>
            <a:r>
              <a:rPr lang="en-US" noProof="0" dirty="0"/>
              <a:t> so </a:t>
            </a:r>
            <a:r>
              <a:rPr lang="en-US" noProof="0" dirty="0" err="1"/>
              <a:t>với</a:t>
            </a:r>
            <a:r>
              <a:rPr lang="en-US" noProof="0" dirty="0"/>
              <a:t> </a:t>
            </a:r>
            <a:r>
              <a:rPr lang="en-US" noProof="0" dirty="0" err="1"/>
              <a:t>các</a:t>
            </a:r>
            <a:r>
              <a:rPr lang="en-US" noProof="0" dirty="0"/>
              <a:t> </a:t>
            </a:r>
            <a:r>
              <a:rPr lang="en-US" noProof="0" dirty="0" err="1"/>
              <a:t>ngành</a:t>
            </a:r>
            <a:r>
              <a:rPr lang="en-US" noProof="0" dirty="0"/>
              <a:t> </a:t>
            </a:r>
            <a:r>
              <a:rPr lang="en-US" noProof="0" dirty="0" err="1"/>
              <a:t>khác</a:t>
            </a:r>
            <a:r>
              <a:rPr lang="en-US" noProof="0" dirty="0"/>
              <a:t>.</a:t>
            </a:r>
          </a:p>
          <a:p>
            <a:r>
              <a:rPr lang="en-US" noProof="0" dirty="0"/>
              <a:t> </a:t>
            </a:r>
            <a:r>
              <a:rPr lang="en-US" noProof="0" dirty="0" err="1"/>
              <a:t>Điều</a:t>
            </a:r>
            <a:r>
              <a:rPr lang="en-US" noProof="0" dirty="0"/>
              <a:t> </a:t>
            </a:r>
            <a:r>
              <a:rPr lang="en-US" noProof="0" dirty="0" err="1"/>
              <a:t>đó</a:t>
            </a:r>
            <a:r>
              <a:rPr lang="en-US" noProof="0" dirty="0"/>
              <a:t> </a:t>
            </a:r>
            <a:r>
              <a:rPr lang="en-US" noProof="0" dirty="0" err="1"/>
              <a:t>dẫn</a:t>
            </a:r>
            <a:r>
              <a:rPr lang="en-US" noProof="0" dirty="0"/>
              <a:t> </a:t>
            </a:r>
            <a:r>
              <a:rPr lang="en-US" noProof="0" dirty="0" err="1"/>
              <a:t>đến</a:t>
            </a:r>
            <a:r>
              <a:rPr lang="en-US" noProof="0" dirty="0"/>
              <a:t> </a:t>
            </a:r>
            <a:r>
              <a:rPr lang="en-US" noProof="0" dirty="0" err="1"/>
              <a:t>sự</a:t>
            </a:r>
            <a:r>
              <a:rPr lang="en-US" noProof="0" dirty="0"/>
              <a:t> </a:t>
            </a:r>
            <a:r>
              <a:rPr lang="en-US" noProof="0" dirty="0" err="1"/>
              <a:t>cạnh</a:t>
            </a:r>
            <a:r>
              <a:rPr lang="en-US" noProof="0" dirty="0"/>
              <a:t> </a:t>
            </a:r>
            <a:r>
              <a:rPr lang="en-US" noProof="0" dirty="0" err="1"/>
              <a:t>tranh</a:t>
            </a:r>
            <a:r>
              <a:rPr lang="en-US" noProof="0" dirty="0"/>
              <a:t>…. -&gt; </a:t>
            </a:r>
            <a:r>
              <a:rPr lang="en-US" noProof="0" dirty="0" err="1"/>
              <a:t>cơ</a:t>
            </a:r>
            <a:r>
              <a:rPr lang="en-US" noProof="0" dirty="0"/>
              <a:t> </a:t>
            </a:r>
            <a:r>
              <a:rPr lang="en-US" noProof="0" dirty="0" err="1"/>
              <a:t>sở</a:t>
            </a:r>
            <a:r>
              <a:rPr lang="en-US" noProof="0" dirty="0"/>
              <a:t> </a:t>
            </a:r>
            <a:r>
              <a:rPr lang="en-US" noProof="0" dirty="0" err="1"/>
              <a:t>hạ</a:t>
            </a:r>
            <a:r>
              <a:rPr lang="en-US" noProof="0" dirty="0"/>
              <a:t> </a:t>
            </a:r>
            <a:r>
              <a:rPr lang="en-US" noProof="0" dirty="0" err="1"/>
              <a:t>tầng</a:t>
            </a:r>
            <a:r>
              <a:rPr lang="en-US" noProof="0" dirty="0"/>
              <a:t> </a:t>
            </a:r>
            <a:r>
              <a:rPr lang="en-US" noProof="0" dirty="0" err="1"/>
              <a:t>hạn</a:t>
            </a:r>
            <a:r>
              <a:rPr lang="en-US" noProof="0" dirty="0"/>
              <a:t> </a:t>
            </a:r>
            <a:r>
              <a:rPr lang="en-US" noProof="0" dirty="0" err="1"/>
              <a:t>chế</a:t>
            </a:r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155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Về</a:t>
            </a:r>
            <a:r>
              <a:rPr lang="en-US" noProof="0" dirty="0"/>
              <a:t> </a:t>
            </a:r>
            <a:r>
              <a:rPr lang="en-US" noProof="0" dirty="0" err="1"/>
              <a:t>hình</a:t>
            </a:r>
            <a:r>
              <a:rPr lang="en-US" noProof="0" dirty="0"/>
              <a:t> </a:t>
            </a:r>
            <a:r>
              <a:rPr lang="en-US" noProof="0" dirty="0" err="1"/>
              <a:t>thức</a:t>
            </a:r>
            <a:r>
              <a:rPr lang="en-US" noProof="0" dirty="0"/>
              <a:t> </a:t>
            </a:r>
            <a:r>
              <a:rPr lang="en-US" noProof="0" dirty="0" err="1"/>
              <a:t>mua</a:t>
            </a:r>
            <a:r>
              <a:rPr lang="en-US" noProof="0" dirty="0"/>
              <a:t> </a:t>
            </a:r>
            <a:r>
              <a:rPr lang="en-US" noProof="0" dirty="0" err="1"/>
              <a:t>bán</a:t>
            </a:r>
            <a:r>
              <a:rPr lang="en-US" noProof="0" dirty="0"/>
              <a:t> </a:t>
            </a:r>
            <a:r>
              <a:rPr lang="en-US" noProof="0" dirty="0" err="1"/>
              <a:t>vé</a:t>
            </a:r>
            <a:r>
              <a:rPr lang="en-US" noProof="0" dirty="0"/>
              <a:t>, </a:t>
            </a:r>
            <a:r>
              <a:rPr lang="en-US" noProof="0" dirty="0" err="1"/>
              <a:t>hiện</a:t>
            </a:r>
            <a:r>
              <a:rPr lang="en-US" noProof="0" dirty="0"/>
              <a:t> nay </a:t>
            </a:r>
            <a:r>
              <a:rPr lang="en-US" noProof="0" dirty="0" err="1"/>
              <a:t>có</a:t>
            </a:r>
            <a:r>
              <a:rPr lang="en-US" noProof="0" dirty="0"/>
              <a:t> 3 </a:t>
            </a:r>
            <a:r>
              <a:rPr lang="en-US" noProof="0" dirty="0" err="1"/>
              <a:t>hình</a:t>
            </a:r>
            <a:r>
              <a:rPr lang="en-US" noProof="0" dirty="0"/>
              <a:t> </a:t>
            </a:r>
            <a:r>
              <a:rPr lang="en-US" noProof="0" dirty="0" err="1"/>
              <a:t>thức</a:t>
            </a:r>
            <a:r>
              <a:rPr lang="en-US" noProof="0" dirty="0"/>
              <a:t> </a:t>
            </a:r>
            <a:r>
              <a:rPr lang="en-US" noProof="0" dirty="0" err="1"/>
              <a:t>cơ</a:t>
            </a:r>
            <a:r>
              <a:rPr lang="en-US" noProof="0" dirty="0"/>
              <a:t> </a:t>
            </a:r>
            <a:r>
              <a:rPr lang="en-US" noProof="0" dirty="0" err="1"/>
              <a:t>bản</a:t>
            </a:r>
            <a:r>
              <a:rPr lang="en-US" noProof="0" dirty="0"/>
              <a:t>.</a:t>
            </a:r>
          </a:p>
          <a:p>
            <a:pPr marL="228600" indent="-228600">
              <a:buAutoNum type="arabicPeriod"/>
            </a:pPr>
            <a:r>
              <a:rPr lang="en-US" noProof="0" dirty="0" err="1"/>
              <a:t>Mua</a:t>
            </a:r>
            <a:r>
              <a:rPr lang="en-US" noProof="0" dirty="0"/>
              <a:t> </a:t>
            </a:r>
            <a:r>
              <a:rPr lang="en-US" noProof="0" dirty="0" err="1"/>
              <a:t>vé</a:t>
            </a:r>
            <a:r>
              <a:rPr lang="en-US" noProof="0" dirty="0"/>
              <a:t> … </a:t>
            </a:r>
            <a:r>
              <a:rPr lang="en-US" noProof="0" dirty="0" err="1"/>
              <a:t>sau</a:t>
            </a:r>
            <a:r>
              <a:rPr lang="en-US" noProof="0" dirty="0"/>
              <a:t> </a:t>
            </a:r>
            <a:r>
              <a:rPr lang="en-US" noProof="0" dirty="0" err="1"/>
              <a:t>khi</a:t>
            </a:r>
            <a:r>
              <a:rPr lang="en-US" noProof="0" dirty="0"/>
              <a:t> </a:t>
            </a:r>
            <a:r>
              <a:rPr lang="en-US" noProof="0" dirty="0" err="1"/>
              <a:t>mua</a:t>
            </a:r>
            <a:r>
              <a:rPr lang="en-US" noProof="0" dirty="0"/>
              <a:t>, </a:t>
            </a:r>
            <a:r>
              <a:rPr lang="en-US" noProof="0" dirty="0" err="1"/>
              <a:t>khách</a:t>
            </a:r>
            <a:r>
              <a:rPr lang="en-US" noProof="0" dirty="0"/>
              <a:t> hang </a:t>
            </a:r>
            <a:r>
              <a:rPr lang="en-US" noProof="0" dirty="0" err="1"/>
              <a:t>có</a:t>
            </a:r>
            <a:r>
              <a:rPr lang="en-US" noProof="0" dirty="0"/>
              <a:t> </a:t>
            </a:r>
            <a:r>
              <a:rPr lang="en-US" noProof="0" dirty="0" err="1"/>
              <a:t>thể</a:t>
            </a:r>
            <a:r>
              <a:rPr lang="en-US" noProof="0" dirty="0"/>
              <a:t> </a:t>
            </a:r>
            <a:r>
              <a:rPr lang="en-US" noProof="0" dirty="0" err="1"/>
              <a:t>đến</a:t>
            </a:r>
            <a:r>
              <a:rPr lang="en-US" noProof="0" dirty="0"/>
              <a:t> </a:t>
            </a:r>
            <a:r>
              <a:rPr lang="en-US" noProof="0" dirty="0" err="1"/>
              <a:t>trực</a:t>
            </a:r>
            <a:r>
              <a:rPr lang="en-US" noProof="0" dirty="0"/>
              <a:t> </a:t>
            </a:r>
            <a:r>
              <a:rPr lang="en-US" noProof="0" dirty="0" err="1"/>
              <a:t>tiếp</a:t>
            </a:r>
            <a:r>
              <a:rPr lang="en-US" noProof="0" dirty="0"/>
              <a:t> </a:t>
            </a:r>
            <a:r>
              <a:rPr lang="en-US" noProof="0" dirty="0" err="1"/>
              <a:t>ga</a:t>
            </a:r>
            <a:r>
              <a:rPr lang="en-US" noProof="0" dirty="0"/>
              <a:t> </a:t>
            </a:r>
            <a:r>
              <a:rPr lang="en-US" noProof="0" dirty="0" err="1"/>
              <a:t>cung</a:t>
            </a:r>
            <a:r>
              <a:rPr lang="en-US" noProof="0" dirty="0"/>
              <a:t> </a:t>
            </a:r>
            <a:r>
              <a:rPr lang="en-US" noProof="0" dirty="0" err="1"/>
              <a:t>cấp</a:t>
            </a:r>
            <a:r>
              <a:rPr lang="en-US" noProof="0" dirty="0"/>
              <a:t> </a:t>
            </a:r>
            <a:r>
              <a:rPr lang="en-US" noProof="0" dirty="0" err="1"/>
              <a:t>thông</a:t>
            </a:r>
            <a:r>
              <a:rPr lang="en-US" noProof="0" dirty="0"/>
              <a:t> tin </a:t>
            </a:r>
            <a:r>
              <a:rPr lang="en-US" noProof="0" dirty="0" err="1"/>
              <a:t>nhận</a:t>
            </a:r>
            <a:r>
              <a:rPr lang="en-US" noProof="0" dirty="0"/>
              <a:t> </a:t>
            </a:r>
            <a:r>
              <a:rPr lang="en-US" noProof="0" dirty="0" err="1"/>
              <a:t>vé</a:t>
            </a:r>
            <a:r>
              <a:rPr lang="en-US" noProof="0" dirty="0"/>
              <a:t> </a:t>
            </a:r>
            <a:r>
              <a:rPr lang="en-US" noProof="0" dirty="0" err="1"/>
              <a:t>hoặc</a:t>
            </a:r>
            <a:r>
              <a:rPr lang="en-US" noProof="0" dirty="0"/>
              <a:t> </a:t>
            </a:r>
            <a:r>
              <a:rPr lang="en-US" noProof="0" dirty="0" err="1"/>
              <a:t>yêu</a:t>
            </a:r>
            <a:r>
              <a:rPr lang="en-US" noProof="0" dirty="0"/>
              <a:t> </a:t>
            </a:r>
            <a:r>
              <a:rPr lang="en-US" noProof="0" dirty="0" err="1"/>
              <a:t>cầu</a:t>
            </a:r>
            <a:r>
              <a:rPr lang="en-US" noProof="0" dirty="0"/>
              <a:t> </a:t>
            </a:r>
            <a:r>
              <a:rPr lang="en-US" noProof="0" dirty="0" err="1"/>
              <a:t>gửi</a:t>
            </a:r>
            <a:r>
              <a:rPr lang="en-US" noProof="0" dirty="0"/>
              <a:t> </a:t>
            </a:r>
            <a:r>
              <a:rPr lang="en-US" noProof="0" dirty="0" err="1"/>
              <a:t>vé</a:t>
            </a:r>
            <a:r>
              <a:rPr lang="en-US" noProof="0" dirty="0"/>
              <a:t> qua </a:t>
            </a:r>
            <a:r>
              <a:rPr lang="en-US" noProof="0" dirty="0" err="1"/>
              <a:t>bưu</a:t>
            </a:r>
            <a:r>
              <a:rPr lang="en-US" noProof="0" dirty="0"/>
              <a:t> </a:t>
            </a:r>
            <a:r>
              <a:rPr lang="en-US" noProof="0" dirty="0" err="1"/>
              <a:t>điện</a:t>
            </a:r>
            <a:r>
              <a:rPr lang="en-US" noProof="0" dirty="0"/>
              <a:t>/</a:t>
            </a:r>
            <a:r>
              <a:rPr lang="en-US" noProof="0" dirty="0" err="1"/>
              <a:t>chuyển</a:t>
            </a:r>
            <a:r>
              <a:rPr lang="en-US" noProof="0" dirty="0"/>
              <a:t> </a:t>
            </a:r>
            <a:r>
              <a:rPr lang="en-US" noProof="0" dirty="0" err="1"/>
              <a:t>phát</a:t>
            </a:r>
            <a:r>
              <a:rPr lang="en-US" noProof="0" dirty="0"/>
              <a:t> </a:t>
            </a:r>
            <a:r>
              <a:rPr lang="en-US" noProof="0" dirty="0" err="1"/>
              <a:t>nhanh</a:t>
            </a:r>
            <a:endParaRPr lang="en-US" noProof="0" dirty="0"/>
          </a:p>
          <a:p>
            <a:pPr marL="228600" indent="-228600">
              <a:buAutoNum type="arabicPeriod"/>
            </a:pPr>
            <a:r>
              <a:rPr lang="en-US" noProof="0" dirty="0" err="1"/>
              <a:t>Mua</a:t>
            </a:r>
            <a:r>
              <a:rPr lang="en-US" noProof="0" dirty="0"/>
              <a:t> </a:t>
            </a:r>
            <a:r>
              <a:rPr lang="en-US" noProof="0" dirty="0" err="1"/>
              <a:t>vé</a:t>
            </a:r>
            <a:r>
              <a:rPr lang="en-US" noProof="0" dirty="0"/>
              <a:t> </a:t>
            </a:r>
            <a:r>
              <a:rPr lang="en-US" noProof="0" dirty="0" err="1"/>
              <a:t>tại</a:t>
            </a:r>
            <a:r>
              <a:rPr lang="en-US" noProof="0" dirty="0"/>
              <a:t>… </a:t>
            </a:r>
            <a:r>
              <a:rPr lang="en-US" noProof="0" dirty="0" err="1"/>
              <a:t>Tuy</a:t>
            </a:r>
            <a:r>
              <a:rPr lang="en-US" noProof="0" dirty="0"/>
              <a:t> </a:t>
            </a:r>
            <a:r>
              <a:rPr lang="en-US" noProof="0" dirty="0" err="1"/>
              <a:t>nhiên</a:t>
            </a:r>
            <a:r>
              <a:rPr lang="en-US" noProof="0" dirty="0"/>
              <a:t>, </a:t>
            </a:r>
            <a:r>
              <a:rPr lang="en-US" noProof="0" dirty="0" err="1"/>
              <a:t>trong</a:t>
            </a:r>
            <a:r>
              <a:rPr lang="en-US" noProof="0" dirty="0"/>
              <a:t> </a:t>
            </a:r>
            <a:r>
              <a:rPr lang="en-US" noProof="0" dirty="0" err="1"/>
              <a:t>các</a:t>
            </a:r>
            <a:r>
              <a:rPr lang="en-US" noProof="0" dirty="0"/>
              <a:t> </a:t>
            </a:r>
            <a:r>
              <a:rPr lang="en-US" noProof="0" dirty="0" err="1"/>
              <a:t>dịp</a:t>
            </a:r>
            <a:r>
              <a:rPr lang="en-US" noProof="0" dirty="0"/>
              <a:t> </a:t>
            </a:r>
            <a:r>
              <a:rPr lang="en-US" noProof="0" dirty="0" err="1"/>
              <a:t>quan</a:t>
            </a:r>
            <a:r>
              <a:rPr lang="en-US" noProof="0" dirty="0"/>
              <a:t> </a:t>
            </a:r>
            <a:r>
              <a:rPr lang="en-US" noProof="0" dirty="0" err="1"/>
              <a:t>trọng</a:t>
            </a:r>
            <a:r>
              <a:rPr lang="en-US" noProof="0" dirty="0"/>
              <a:t> </a:t>
            </a:r>
            <a:r>
              <a:rPr lang="en-US" noProof="0" dirty="0" err="1"/>
              <a:t>như</a:t>
            </a:r>
            <a:r>
              <a:rPr lang="en-US" noProof="0" dirty="0"/>
              <a:t> </a:t>
            </a:r>
            <a:r>
              <a:rPr lang="en-US" noProof="0" dirty="0" err="1"/>
              <a:t>lễ</a:t>
            </a:r>
            <a:r>
              <a:rPr lang="en-US" noProof="0" dirty="0"/>
              <a:t> </a:t>
            </a:r>
            <a:r>
              <a:rPr lang="en-US" noProof="0" dirty="0" err="1"/>
              <a:t>tết</a:t>
            </a:r>
            <a:r>
              <a:rPr lang="en-US" noProof="0" dirty="0"/>
              <a:t>, </a:t>
            </a:r>
            <a:r>
              <a:rPr lang="en-US" noProof="0" dirty="0" err="1"/>
              <a:t>số</a:t>
            </a:r>
            <a:r>
              <a:rPr lang="en-US" noProof="0" dirty="0"/>
              <a:t> </a:t>
            </a:r>
            <a:r>
              <a:rPr lang="en-US" noProof="0" dirty="0" err="1"/>
              <a:t>lượng</a:t>
            </a:r>
            <a:r>
              <a:rPr lang="en-US" noProof="0" dirty="0"/>
              <a:t> </a:t>
            </a:r>
            <a:r>
              <a:rPr lang="en-US" noProof="0" dirty="0" err="1"/>
              <a:t>người</a:t>
            </a:r>
            <a:r>
              <a:rPr lang="en-US" noProof="0" dirty="0"/>
              <a:t> </a:t>
            </a:r>
            <a:r>
              <a:rPr lang="en-US" noProof="0" dirty="0" err="1"/>
              <a:t>mua</a:t>
            </a:r>
            <a:r>
              <a:rPr lang="en-US" noProof="0" dirty="0"/>
              <a:t> </a:t>
            </a:r>
            <a:r>
              <a:rPr lang="en-US" noProof="0" dirty="0" err="1"/>
              <a:t>thường</a:t>
            </a:r>
            <a:r>
              <a:rPr lang="en-US" noProof="0" dirty="0"/>
              <a:t> tang </a:t>
            </a:r>
            <a:r>
              <a:rPr lang="en-US" noProof="0" dirty="0" err="1"/>
              <a:t>đột</a:t>
            </a:r>
            <a:r>
              <a:rPr lang="en-US" noProof="0" dirty="0"/>
              <a:t> </a:t>
            </a:r>
            <a:r>
              <a:rPr lang="en-US" noProof="0" dirty="0" err="1"/>
              <a:t>biến</a:t>
            </a:r>
            <a:r>
              <a:rPr lang="en-US" noProof="0" dirty="0"/>
              <a:t>, </a:t>
            </a:r>
            <a:r>
              <a:rPr lang="en-US" noProof="0" dirty="0" err="1"/>
              <a:t>khách</a:t>
            </a:r>
            <a:r>
              <a:rPr lang="en-US" noProof="0" dirty="0"/>
              <a:t> hang </a:t>
            </a:r>
            <a:r>
              <a:rPr lang="en-US" noProof="0" dirty="0" err="1"/>
              <a:t>phải</a:t>
            </a:r>
            <a:r>
              <a:rPr lang="en-US" noProof="0" dirty="0"/>
              <a:t> </a:t>
            </a:r>
            <a:r>
              <a:rPr lang="en-US" noProof="0" dirty="0" err="1"/>
              <a:t>chờ</a:t>
            </a:r>
            <a:r>
              <a:rPr lang="en-US" noProof="0" dirty="0"/>
              <a:t> </a:t>
            </a:r>
            <a:r>
              <a:rPr lang="en-US" noProof="0" dirty="0" err="1"/>
              <a:t>lâu</a:t>
            </a:r>
            <a:endParaRPr lang="en-US" noProof="0" dirty="0"/>
          </a:p>
          <a:p>
            <a:pPr marL="228600" indent="-228600">
              <a:buAutoNum type="arabicPeriod"/>
            </a:pPr>
            <a:r>
              <a:rPr lang="en-US" noProof="0" dirty="0" err="1"/>
              <a:t>Đặt</a:t>
            </a:r>
            <a:r>
              <a:rPr lang="en-US" noProof="0" dirty="0"/>
              <a:t> </a:t>
            </a:r>
            <a:r>
              <a:rPr lang="en-US" noProof="0" dirty="0" err="1"/>
              <a:t>mua</a:t>
            </a:r>
            <a:r>
              <a:rPr lang="en-US" noProof="0" dirty="0"/>
              <a:t> </a:t>
            </a:r>
            <a:r>
              <a:rPr lang="en-US" noProof="0" dirty="0" err="1"/>
              <a:t>vé</a:t>
            </a:r>
            <a:r>
              <a:rPr lang="en-US" noProof="0" dirty="0"/>
              <a:t> online. </a:t>
            </a:r>
            <a:r>
              <a:rPr lang="en-US" noProof="0" dirty="0" err="1"/>
              <a:t>Tuy</a:t>
            </a:r>
            <a:r>
              <a:rPr lang="en-US" noProof="0" dirty="0"/>
              <a:t> </a:t>
            </a:r>
            <a:r>
              <a:rPr lang="en-US" noProof="0" dirty="0" err="1"/>
              <a:t>nhiên</a:t>
            </a:r>
            <a:r>
              <a:rPr lang="en-US" noProof="0" dirty="0"/>
              <a:t> </a:t>
            </a:r>
            <a:r>
              <a:rPr lang="en-US" noProof="0" dirty="0" err="1"/>
              <a:t>có</a:t>
            </a:r>
            <a:r>
              <a:rPr lang="en-US" noProof="0" dirty="0"/>
              <a:t> </a:t>
            </a:r>
            <a:r>
              <a:rPr lang="en-US" noProof="0" dirty="0" err="1"/>
              <a:t>nhiều</a:t>
            </a:r>
            <a:r>
              <a:rPr lang="en-US" noProof="0" dirty="0"/>
              <a:t> </a:t>
            </a:r>
            <a:r>
              <a:rPr lang="en-US" noProof="0" dirty="0" err="1"/>
              <a:t>trường</a:t>
            </a:r>
            <a:r>
              <a:rPr lang="en-US" noProof="0" dirty="0"/>
              <a:t> </a:t>
            </a:r>
            <a:r>
              <a:rPr lang="en-US" noProof="0" dirty="0" err="1"/>
              <a:t>hợp</a:t>
            </a:r>
            <a:r>
              <a:rPr lang="en-US" noProof="0" dirty="0"/>
              <a:t> </a:t>
            </a:r>
            <a:r>
              <a:rPr lang="en-US" noProof="0" dirty="0" err="1"/>
              <a:t>mua</a:t>
            </a:r>
            <a:r>
              <a:rPr lang="en-US" noProof="0" dirty="0"/>
              <a:t> </a:t>
            </a:r>
            <a:r>
              <a:rPr lang="en-US" noProof="0" dirty="0" err="1"/>
              <a:t>trên</a:t>
            </a:r>
            <a:r>
              <a:rPr lang="en-US" noProof="0" dirty="0"/>
              <a:t> </a:t>
            </a:r>
            <a:r>
              <a:rPr lang="en-US" noProof="0" dirty="0" err="1"/>
              <a:t>các</a:t>
            </a:r>
            <a:r>
              <a:rPr lang="en-US" noProof="0" dirty="0"/>
              <a:t> website </a:t>
            </a:r>
            <a:r>
              <a:rPr lang="en-US" noProof="0" dirty="0" err="1"/>
              <a:t>giả</a:t>
            </a:r>
            <a:r>
              <a:rPr lang="en-US" noProof="0" dirty="0"/>
              <a:t> </a:t>
            </a:r>
            <a:r>
              <a:rPr lang="en-US" noProof="0" dirty="0" err="1"/>
              <a:t>mạo</a:t>
            </a:r>
            <a:r>
              <a:rPr lang="en-US" noProof="0" dirty="0"/>
              <a:t> -&gt; </a:t>
            </a:r>
            <a:r>
              <a:rPr lang="en-US" noProof="0" dirty="0" err="1"/>
              <a:t>bị</a:t>
            </a:r>
            <a:r>
              <a:rPr lang="en-US" noProof="0" dirty="0"/>
              <a:t> </a:t>
            </a:r>
            <a:r>
              <a:rPr lang="en-US" noProof="0" dirty="0" err="1"/>
              <a:t>lừa</a:t>
            </a:r>
            <a:r>
              <a:rPr lang="en-US" noProof="0" dirty="0"/>
              <a:t>, </a:t>
            </a:r>
            <a:r>
              <a:rPr lang="en-US" noProof="0" dirty="0" err="1"/>
              <a:t>lộ</a:t>
            </a:r>
            <a:r>
              <a:rPr lang="en-US" noProof="0" dirty="0"/>
              <a:t> </a:t>
            </a:r>
            <a:r>
              <a:rPr lang="en-US" noProof="0" dirty="0" err="1"/>
              <a:t>thông</a:t>
            </a:r>
            <a:r>
              <a:rPr lang="en-US" noProof="0" dirty="0"/>
              <a:t> tin </a:t>
            </a:r>
            <a:r>
              <a:rPr lang="en-US" noProof="0" dirty="0" err="1"/>
              <a:t>cá</a:t>
            </a:r>
            <a:r>
              <a:rPr lang="en-US" noProof="0" dirty="0"/>
              <a:t> </a:t>
            </a:r>
            <a:r>
              <a:rPr lang="en-US" noProof="0" dirty="0" err="1"/>
              <a:t>nhân</a:t>
            </a:r>
            <a:r>
              <a:rPr lang="en-US" noProof="0" dirty="0"/>
              <a:t>.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 err="1"/>
              <a:t>Trong</a:t>
            </a:r>
            <a:r>
              <a:rPr lang="en-US" noProof="0" dirty="0"/>
              <a:t> </a:t>
            </a:r>
            <a:r>
              <a:rPr lang="en-US" noProof="0" dirty="0" err="1"/>
              <a:t>thời</a:t>
            </a:r>
            <a:r>
              <a:rPr lang="en-US" noProof="0" dirty="0"/>
              <a:t> </a:t>
            </a:r>
            <a:r>
              <a:rPr lang="en-US" noProof="0" dirty="0" err="1"/>
              <a:t>đại</a:t>
            </a:r>
            <a:r>
              <a:rPr lang="en-US" noProof="0" dirty="0"/>
              <a:t> </a:t>
            </a:r>
            <a:r>
              <a:rPr lang="en-US" noProof="0" dirty="0" err="1"/>
              <a:t>công</a:t>
            </a:r>
            <a:r>
              <a:rPr lang="en-US" noProof="0" dirty="0"/>
              <a:t> </a:t>
            </a:r>
            <a:r>
              <a:rPr lang="en-US" noProof="0" dirty="0" err="1"/>
              <a:t>nghệ</a:t>
            </a:r>
            <a:r>
              <a:rPr lang="en-US" noProof="0" dirty="0"/>
              <a:t> </a:t>
            </a:r>
            <a:r>
              <a:rPr lang="en-US" noProof="0" dirty="0" err="1"/>
              <a:t>hóa</a:t>
            </a:r>
            <a:r>
              <a:rPr lang="en-US" noProof="0" dirty="0"/>
              <a:t> </a:t>
            </a:r>
            <a:r>
              <a:rPr lang="en-US" noProof="0" dirty="0" err="1"/>
              <a:t>hiện</a:t>
            </a:r>
            <a:r>
              <a:rPr lang="en-US" noProof="0" dirty="0"/>
              <a:t> nay, </a:t>
            </a:r>
            <a:r>
              <a:rPr lang="en-US" noProof="0" dirty="0" err="1"/>
              <a:t>hình</a:t>
            </a:r>
            <a:r>
              <a:rPr lang="en-US" noProof="0" dirty="0"/>
              <a:t> </a:t>
            </a:r>
            <a:r>
              <a:rPr lang="en-US" noProof="0" dirty="0" err="1"/>
              <a:t>thức</a:t>
            </a:r>
            <a:r>
              <a:rPr lang="en-US" noProof="0" dirty="0"/>
              <a:t> </a:t>
            </a:r>
            <a:r>
              <a:rPr lang="en-US" noProof="0" dirty="0" err="1"/>
              <a:t>thứ</a:t>
            </a:r>
            <a:r>
              <a:rPr lang="en-US" noProof="0" dirty="0"/>
              <a:t> 3 </a:t>
            </a:r>
            <a:r>
              <a:rPr lang="en-US" noProof="0" dirty="0" err="1"/>
              <a:t>được</a:t>
            </a:r>
            <a:r>
              <a:rPr lang="en-US" noProof="0" dirty="0"/>
              <a:t> </a:t>
            </a:r>
            <a:r>
              <a:rPr lang="en-US" noProof="0" dirty="0" err="1"/>
              <a:t>ưu</a:t>
            </a:r>
            <a:r>
              <a:rPr lang="en-US" noProof="0" dirty="0"/>
              <a:t> </a:t>
            </a:r>
            <a:r>
              <a:rPr lang="en-US" noProof="0" dirty="0" err="1"/>
              <a:t>tiên</a:t>
            </a:r>
            <a:r>
              <a:rPr lang="en-US" noProof="0" dirty="0"/>
              <a:t> </a:t>
            </a:r>
            <a:r>
              <a:rPr lang="en-US" noProof="0" dirty="0" err="1"/>
              <a:t>hơn</a:t>
            </a:r>
            <a:r>
              <a:rPr lang="en-US" noProof="0" dirty="0"/>
              <a:t> </a:t>
            </a:r>
            <a:r>
              <a:rPr lang="en-US" noProof="0" dirty="0" err="1"/>
              <a:t>cả</a:t>
            </a:r>
            <a:r>
              <a:rPr lang="en-US" noProof="0" dirty="0"/>
              <a:t>. </a:t>
            </a:r>
            <a:r>
              <a:rPr lang="en-US" noProof="0" dirty="0" err="1"/>
              <a:t>Tuy</a:t>
            </a:r>
            <a:r>
              <a:rPr lang="en-US" noProof="0" dirty="0"/>
              <a:t> </a:t>
            </a:r>
            <a:r>
              <a:rPr lang="en-US" noProof="0" dirty="0" err="1"/>
              <a:t>nhiên</a:t>
            </a:r>
            <a:r>
              <a:rPr lang="en-US" noProof="0" dirty="0"/>
              <a:t>, </a:t>
            </a:r>
            <a:r>
              <a:rPr lang="en-US" noProof="0" dirty="0" err="1"/>
              <a:t>theo</a:t>
            </a:r>
            <a:r>
              <a:rPr lang="en-US" noProof="0" dirty="0"/>
              <a:t> </a:t>
            </a:r>
            <a:r>
              <a:rPr lang="en-US" noProof="0" dirty="0" err="1"/>
              <a:t>số</a:t>
            </a:r>
            <a:r>
              <a:rPr lang="en-US" noProof="0" dirty="0"/>
              <a:t> </a:t>
            </a:r>
            <a:r>
              <a:rPr lang="en-US" noProof="0" dirty="0" err="1"/>
              <a:t>lượng</a:t>
            </a:r>
            <a:r>
              <a:rPr lang="en-US" noProof="0" dirty="0"/>
              <a:t> </a:t>
            </a:r>
            <a:r>
              <a:rPr lang="en-US" noProof="0" dirty="0" err="1"/>
              <a:t>thống</a:t>
            </a:r>
            <a:r>
              <a:rPr lang="en-US" noProof="0" dirty="0"/>
              <a:t> </a:t>
            </a:r>
            <a:r>
              <a:rPr lang="en-US" noProof="0" dirty="0" err="1"/>
              <a:t>kê</a:t>
            </a:r>
            <a:r>
              <a:rPr lang="en-US" noProof="0" dirty="0"/>
              <a:t>, </a:t>
            </a:r>
            <a:r>
              <a:rPr lang="en-US" noProof="0" dirty="0" err="1"/>
              <a:t>hình</a:t>
            </a:r>
            <a:r>
              <a:rPr lang="en-US" noProof="0" dirty="0"/>
              <a:t> </a:t>
            </a:r>
            <a:r>
              <a:rPr lang="en-US" noProof="0" dirty="0" err="1"/>
              <a:t>thức</a:t>
            </a:r>
            <a:r>
              <a:rPr lang="en-US" noProof="0" dirty="0"/>
              <a:t> </a:t>
            </a:r>
            <a:r>
              <a:rPr lang="en-US" noProof="0" dirty="0" err="1"/>
              <a:t>thứ</a:t>
            </a:r>
            <a:r>
              <a:rPr lang="en-US" noProof="0" dirty="0"/>
              <a:t> 3 </a:t>
            </a:r>
            <a:r>
              <a:rPr lang="en-US" noProof="0" dirty="0" err="1"/>
              <a:t>tập</a:t>
            </a:r>
            <a:r>
              <a:rPr lang="en-US" noProof="0" dirty="0"/>
              <a:t> </a:t>
            </a:r>
            <a:r>
              <a:rPr lang="en-US" noProof="0" dirty="0" err="1"/>
              <a:t>trung</a:t>
            </a:r>
            <a:r>
              <a:rPr lang="en-US" noProof="0" dirty="0"/>
              <a:t> </a:t>
            </a:r>
            <a:r>
              <a:rPr lang="en-US" noProof="0" dirty="0" err="1"/>
              <a:t>chủ</a:t>
            </a:r>
            <a:r>
              <a:rPr lang="en-US" noProof="0" dirty="0"/>
              <a:t> </a:t>
            </a:r>
            <a:r>
              <a:rPr lang="en-US" noProof="0" dirty="0" err="1"/>
              <a:t>yếu</a:t>
            </a:r>
            <a:r>
              <a:rPr lang="en-US" noProof="0" dirty="0"/>
              <a:t> ở </a:t>
            </a:r>
            <a:r>
              <a:rPr lang="en-US" noProof="0" dirty="0" err="1"/>
              <a:t>các</a:t>
            </a:r>
            <a:r>
              <a:rPr lang="en-US" noProof="0" dirty="0"/>
              <a:t> </a:t>
            </a:r>
            <a:r>
              <a:rPr lang="en-US" noProof="0" dirty="0" err="1"/>
              <a:t>thành</a:t>
            </a:r>
            <a:r>
              <a:rPr lang="en-US" noProof="0" dirty="0"/>
              <a:t> </a:t>
            </a:r>
            <a:r>
              <a:rPr lang="en-US" noProof="0" dirty="0" err="1"/>
              <a:t>phố</a:t>
            </a:r>
            <a:r>
              <a:rPr lang="en-US" noProof="0" dirty="0"/>
              <a:t> </a:t>
            </a:r>
            <a:r>
              <a:rPr lang="en-US" noProof="0" dirty="0" err="1"/>
              <a:t>lớn</a:t>
            </a:r>
            <a:r>
              <a:rPr lang="en-US" noProof="0" dirty="0"/>
              <a:t> </a:t>
            </a:r>
            <a:r>
              <a:rPr lang="en-US" noProof="0" dirty="0" err="1"/>
              <a:t>như</a:t>
            </a:r>
            <a:r>
              <a:rPr lang="en-US" noProof="0" dirty="0"/>
              <a:t> </a:t>
            </a:r>
            <a:r>
              <a:rPr lang="en-US" noProof="0" dirty="0" err="1"/>
              <a:t>Hà</a:t>
            </a:r>
            <a:r>
              <a:rPr lang="en-US" noProof="0" dirty="0"/>
              <a:t> </a:t>
            </a:r>
            <a:r>
              <a:rPr lang="en-US" noProof="0" dirty="0" err="1"/>
              <a:t>Nội</a:t>
            </a:r>
            <a:r>
              <a:rPr lang="en-US" noProof="0" dirty="0"/>
              <a:t>, </a:t>
            </a:r>
            <a:r>
              <a:rPr lang="en-US" noProof="0" dirty="0" err="1"/>
              <a:t>Đà</a:t>
            </a:r>
            <a:r>
              <a:rPr lang="en-US" noProof="0" dirty="0"/>
              <a:t> </a:t>
            </a:r>
            <a:r>
              <a:rPr lang="en-US" noProof="0" dirty="0" err="1"/>
              <a:t>Nẵng</a:t>
            </a:r>
            <a:r>
              <a:rPr lang="en-US" noProof="0" dirty="0"/>
              <a:t> hay HCM,… Hai </a:t>
            </a:r>
            <a:r>
              <a:rPr lang="en-US" noProof="0" dirty="0" err="1"/>
              <a:t>hình</a:t>
            </a:r>
            <a:r>
              <a:rPr lang="en-US" noProof="0" dirty="0"/>
              <a:t> </a:t>
            </a:r>
            <a:r>
              <a:rPr lang="en-US" noProof="0" dirty="0" err="1"/>
              <a:t>thức</a:t>
            </a:r>
            <a:r>
              <a:rPr lang="en-US" noProof="0" dirty="0"/>
              <a:t> </a:t>
            </a:r>
            <a:r>
              <a:rPr lang="en-US" noProof="0" dirty="0" err="1"/>
              <a:t>còn</a:t>
            </a:r>
            <a:r>
              <a:rPr lang="en-US" noProof="0" dirty="0"/>
              <a:t> </a:t>
            </a:r>
            <a:r>
              <a:rPr lang="en-US" noProof="0" dirty="0" err="1"/>
              <a:t>lại</a:t>
            </a:r>
            <a:r>
              <a:rPr lang="en-US" noProof="0" dirty="0"/>
              <a:t> </a:t>
            </a:r>
            <a:r>
              <a:rPr lang="en-US" noProof="0" dirty="0" err="1"/>
              <a:t>thường</a:t>
            </a:r>
            <a:r>
              <a:rPr lang="en-US" noProof="0" dirty="0"/>
              <a:t> </a:t>
            </a:r>
            <a:r>
              <a:rPr lang="en-US" noProof="0" dirty="0" err="1"/>
              <a:t>tập</a:t>
            </a:r>
            <a:r>
              <a:rPr lang="en-US" noProof="0" dirty="0"/>
              <a:t> </a:t>
            </a:r>
            <a:r>
              <a:rPr lang="en-US" noProof="0" dirty="0" err="1"/>
              <a:t>trung</a:t>
            </a:r>
            <a:r>
              <a:rPr lang="en-US" noProof="0" dirty="0"/>
              <a:t> ở </a:t>
            </a:r>
            <a:r>
              <a:rPr lang="en-US" noProof="0" dirty="0" err="1"/>
              <a:t>các</a:t>
            </a:r>
            <a:r>
              <a:rPr lang="en-US" noProof="0" dirty="0"/>
              <a:t> </a:t>
            </a:r>
            <a:r>
              <a:rPr lang="en-US" noProof="0" dirty="0" err="1"/>
              <a:t>tỉnh</a:t>
            </a:r>
            <a:r>
              <a:rPr lang="en-US" noProof="0" dirty="0"/>
              <a:t> </a:t>
            </a:r>
            <a:r>
              <a:rPr lang="en-US" noProof="0" dirty="0" err="1"/>
              <a:t>lẻ</a:t>
            </a:r>
            <a:r>
              <a:rPr lang="en-US" noProof="0" dirty="0"/>
              <a:t>, </a:t>
            </a:r>
            <a:r>
              <a:rPr lang="en-US" noProof="0" dirty="0" err="1"/>
              <a:t>nơi</a:t>
            </a:r>
            <a:r>
              <a:rPr lang="en-US" noProof="0" dirty="0"/>
              <a:t> </a:t>
            </a:r>
            <a:r>
              <a:rPr lang="en-US" noProof="0" dirty="0" err="1"/>
              <a:t>mà</a:t>
            </a:r>
            <a:r>
              <a:rPr lang="en-US" noProof="0" dirty="0"/>
              <a:t> </a:t>
            </a:r>
            <a:r>
              <a:rPr lang="en-US" noProof="0" dirty="0" err="1"/>
              <a:t>công</a:t>
            </a:r>
            <a:r>
              <a:rPr lang="en-US" noProof="0" dirty="0"/>
              <a:t> </a:t>
            </a:r>
            <a:r>
              <a:rPr lang="en-US" noProof="0" dirty="0" err="1"/>
              <a:t>nghệ</a:t>
            </a:r>
            <a:r>
              <a:rPr lang="en-US" noProof="0" dirty="0"/>
              <a:t> </a:t>
            </a:r>
            <a:r>
              <a:rPr lang="en-US" noProof="0" dirty="0" err="1"/>
              <a:t>chưa</a:t>
            </a:r>
            <a:r>
              <a:rPr lang="en-US" noProof="0" dirty="0"/>
              <a:t> </a:t>
            </a:r>
            <a:r>
              <a:rPr lang="en-US" noProof="0" dirty="0" err="1"/>
              <a:t>kịp</a:t>
            </a:r>
            <a:r>
              <a:rPr lang="en-US" noProof="0" dirty="0"/>
              <a:t> </a:t>
            </a:r>
            <a:r>
              <a:rPr lang="en-US" noProof="0" dirty="0" err="1"/>
              <a:t>thời</a:t>
            </a:r>
            <a:r>
              <a:rPr lang="en-US" noProof="0" dirty="0"/>
              <a:t> </a:t>
            </a:r>
            <a:r>
              <a:rPr lang="en-US" noProof="0" dirty="0" err="1"/>
              <a:t>tiếp</a:t>
            </a:r>
            <a:r>
              <a:rPr lang="en-US" noProof="0" dirty="0"/>
              <a:t> </a:t>
            </a:r>
            <a:r>
              <a:rPr lang="en-US" noProof="0" dirty="0" err="1"/>
              <a:t>cận</a:t>
            </a:r>
            <a:r>
              <a:rPr lang="en-US" noProof="0" dirty="0"/>
              <a:t>. </a:t>
            </a:r>
            <a:r>
              <a:rPr lang="en-US" noProof="0" dirty="0" err="1"/>
              <a:t>Vì</a:t>
            </a:r>
            <a:r>
              <a:rPr lang="en-US" noProof="0" dirty="0"/>
              <a:t> </a:t>
            </a:r>
            <a:r>
              <a:rPr lang="en-US" noProof="0" dirty="0" err="1"/>
              <a:t>vậy</a:t>
            </a:r>
            <a:r>
              <a:rPr lang="en-US" noProof="0" dirty="0"/>
              <a:t>, </a:t>
            </a:r>
            <a:r>
              <a:rPr lang="en-US" noProof="0" dirty="0" err="1"/>
              <a:t>mục</a:t>
            </a:r>
            <a:r>
              <a:rPr lang="en-US" noProof="0" dirty="0"/>
              <a:t> </a:t>
            </a:r>
            <a:r>
              <a:rPr lang="en-US" noProof="0" dirty="0" err="1"/>
              <a:t>tiêu</a:t>
            </a:r>
            <a:r>
              <a:rPr lang="en-US" noProof="0" dirty="0"/>
              <a:t> </a:t>
            </a:r>
            <a:r>
              <a:rPr lang="en-US" noProof="0" dirty="0" err="1"/>
              <a:t>sơ</a:t>
            </a:r>
            <a:r>
              <a:rPr lang="en-US" noProof="0" dirty="0"/>
              <a:t> </a:t>
            </a:r>
            <a:r>
              <a:rPr lang="en-US" noProof="0" dirty="0" err="1"/>
              <a:t>bộ</a:t>
            </a:r>
            <a:r>
              <a:rPr lang="en-US" noProof="0" dirty="0"/>
              <a:t> </a:t>
            </a:r>
            <a:r>
              <a:rPr lang="en-US" noProof="0" dirty="0" err="1"/>
              <a:t>đặt</a:t>
            </a:r>
            <a:r>
              <a:rPr lang="en-US" noProof="0" dirty="0"/>
              <a:t> ra </a:t>
            </a:r>
            <a:r>
              <a:rPr lang="en-US" noProof="0" dirty="0" err="1"/>
              <a:t>là</a:t>
            </a:r>
            <a:r>
              <a:rPr lang="en-US" noProof="0" dirty="0"/>
              <a:t> </a:t>
            </a:r>
            <a:r>
              <a:rPr lang="en-US" noProof="0" dirty="0" err="1"/>
              <a:t>giải</a:t>
            </a:r>
            <a:r>
              <a:rPr lang="en-US" noProof="0" dirty="0"/>
              <a:t> </a:t>
            </a:r>
            <a:r>
              <a:rPr lang="en-US" noProof="0" dirty="0" err="1"/>
              <a:t>quyết</a:t>
            </a:r>
            <a:r>
              <a:rPr lang="en-US" noProof="0" dirty="0"/>
              <a:t> </a:t>
            </a:r>
            <a:r>
              <a:rPr lang="en-US" noProof="0" dirty="0" err="1"/>
              <a:t>các</a:t>
            </a:r>
            <a:r>
              <a:rPr lang="en-US" noProof="0" dirty="0"/>
              <a:t> </a:t>
            </a:r>
            <a:r>
              <a:rPr lang="en-US" noProof="0" dirty="0" err="1"/>
              <a:t>vấn</a:t>
            </a:r>
            <a:r>
              <a:rPr lang="en-US" noProof="0" dirty="0"/>
              <a:t> </a:t>
            </a:r>
            <a:r>
              <a:rPr lang="en-US" noProof="0" dirty="0" err="1"/>
              <a:t>đề</a:t>
            </a:r>
            <a:r>
              <a:rPr lang="en-US" noProof="0" dirty="0"/>
              <a:t> </a:t>
            </a:r>
            <a:r>
              <a:rPr lang="en-US" noProof="0" dirty="0" err="1"/>
              <a:t>còn</a:t>
            </a:r>
            <a:r>
              <a:rPr lang="en-US" noProof="0" dirty="0"/>
              <a:t> </a:t>
            </a:r>
            <a:r>
              <a:rPr lang="en-US" noProof="0" dirty="0" err="1"/>
              <a:t>hạn</a:t>
            </a:r>
            <a:r>
              <a:rPr lang="en-US" noProof="0" dirty="0"/>
              <a:t> </a:t>
            </a:r>
            <a:r>
              <a:rPr lang="en-US" noProof="0" dirty="0" err="1"/>
              <a:t>chế</a:t>
            </a:r>
            <a:r>
              <a:rPr lang="en-US" noProof="0" dirty="0"/>
              <a:t> </a:t>
            </a:r>
            <a:r>
              <a:rPr lang="en-US" noProof="0" dirty="0" err="1"/>
              <a:t>đối</a:t>
            </a:r>
            <a:r>
              <a:rPr lang="en-US" noProof="0" dirty="0"/>
              <a:t> </a:t>
            </a:r>
            <a:r>
              <a:rPr lang="en-US" noProof="0" dirty="0" err="1"/>
              <a:t>với</a:t>
            </a:r>
            <a:r>
              <a:rPr lang="en-US" noProof="0" dirty="0"/>
              <a:t> 2 </a:t>
            </a:r>
            <a:r>
              <a:rPr lang="en-US" noProof="0" dirty="0" err="1"/>
              <a:t>hình</a:t>
            </a:r>
            <a:r>
              <a:rPr lang="en-US" noProof="0" dirty="0"/>
              <a:t> </a:t>
            </a:r>
            <a:r>
              <a:rPr lang="en-US" noProof="0" dirty="0" err="1"/>
              <a:t>thức</a:t>
            </a:r>
            <a:r>
              <a:rPr lang="en-US" noProof="0" dirty="0"/>
              <a:t> </a:t>
            </a:r>
            <a:r>
              <a:rPr lang="en-US" noProof="0" dirty="0" err="1"/>
              <a:t>trên</a:t>
            </a:r>
            <a:r>
              <a:rPr lang="en-US" noProof="0" dirty="0"/>
              <a:t>, </a:t>
            </a:r>
            <a:r>
              <a:rPr lang="en-US" noProof="0" dirty="0" err="1"/>
              <a:t>đặc</a:t>
            </a:r>
            <a:r>
              <a:rPr lang="en-US" noProof="0" dirty="0"/>
              <a:t> </a:t>
            </a:r>
            <a:r>
              <a:rPr lang="en-US" noProof="0" dirty="0" err="1"/>
              <a:t>biệt</a:t>
            </a:r>
            <a:r>
              <a:rPr lang="en-US" noProof="0" dirty="0"/>
              <a:t> </a:t>
            </a:r>
            <a:r>
              <a:rPr lang="en-US" noProof="0" dirty="0" err="1"/>
              <a:t>là</a:t>
            </a:r>
            <a:r>
              <a:rPr lang="en-US" noProof="0" dirty="0"/>
              <a:t> </a:t>
            </a:r>
            <a:r>
              <a:rPr lang="en-US" noProof="0" dirty="0" err="1"/>
              <a:t>hình</a:t>
            </a:r>
            <a:r>
              <a:rPr lang="en-US" noProof="0" dirty="0"/>
              <a:t> </a:t>
            </a:r>
            <a:r>
              <a:rPr lang="en-US" noProof="0" dirty="0" err="1"/>
              <a:t>thức</a:t>
            </a:r>
            <a:r>
              <a:rPr lang="en-US" noProof="0" dirty="0"/>
              <a:t> </a:t>
            </a:r>
            <a:r>
              <a:rPr lang="en-US" noProof="0" dirty="0" err="1"/>
              <a:t>số</a:t>
            </a:r>
            <a:r>
              <a:rPr lang="en-US" noProof="0" dirty="0"/>
              <a:t> 2.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Khi </a:t>
            </a:r>
            <a:r>
              <a:rPr lang="en-US" noProof="0" dirty="0" err="1"/>
              <a:t>chưa</a:t>
            </a:r>
            <a:r>
              <a:rPr lang="en-US" noProof="0" dirty="0"/>
              <a:t> </a:t>
            </a:r>
            <a:r>
              <a:rPr lang="en-US" noProof="0" dirty="0" err="1"/>
              <a:t>được</a:t>
            </a:r>
            <a:r>
              <a:rPr lang="en-US" noProof="0" dirty="0"/>
              <a:t> tin </a:t>
            </a:r>
            <a:r>
              <a:rPr lang="en-US" noProof="0" dirty="0" err="1"/>
              <a:t>học</a:t>
            </a:r>
            <a:r>
              <a:rPr lang="en-US" noProof="0" dirty="0"/>
              <a:t> </a:t>
            </a:r>
            <a:r>
              <a:rPr lang="en-US" noProof="0" dirty="0" err="1"/>
              <a:t>hóa</a:t>
            </a:r>
            <a:r>
              <a:rPr lang="en-US" noProof="0" dirty="0"/>
              <a:t>, </a:t>
            </a:r>
            <a:r>
              <a:rPr lang="en-US" noProof="0" dirty="0" err="1"/>
              <a:t>hệ</a:t>
            </a:r>
            <a:r>
              <a:rPr lang="en-US" noProof="0" dirty="0"/>
              <a:t> </a:t>
            </a:r>
            <a:r>
              <a:rPr lang="en-US" noProof="0" dirty="0" err="1"/>
              <a:t>thống</a:t>
            </a:r>
            <a:r>
              <a:rPr lang="en-US" noProof="0" dirty="0"/>
              <a:t> </a:t>
            </a:r>
            <a:r>
              <a:rPr lang="en-US" noProof="0" dirty="0" err="1"/>
              <a:t>quản</a:t>
            </a:r>
            <a:r>
              <a:rPr lang="en-US" noProof="0" dirty="0"/>
              <a:t> </a:t>
            </a:r>
            <a:r>
              <a:rPr lang="en-US" noProof="0" dirty="0" err="1"/>
              <a:t>lý</a:t>
            </a:r>
            <a:r>
              <a:rPr lang="en-US" noProof="0" dirty="0"/>
              <a:t> </a:t>
            </a:r>
            <a:r>
              <a:rPr lang="en-US" noProof="0" dirty="0" err="1"/>
              <a:t>bán</a:t>
            </a:r>
            <a:r>
              <a:rPr lang="en-US" noProof="0" dirty="0"/>
              <a:t> </a:t>
            </a:r>
            <a:r>
              <a:rPr lang="en-US" noProof="0" dirty="0" err="1"/>
              <a:t>vé</a:t>
            </a:r>
            <a:r>
              <a:rPr lang="en-US" noProof="0" dirty="0"/>
              <a:t> </a:t>
            </a:r>
            <a:r>
              <a:rPr lang="en-US" noProof="0" dirty="0" err="1"/>
              <a:t>tàu</a:t>
            </a:r>
            <a:r>
              <a:rPr lang="en-US" noProof="0" dirty="0"/>
              <a:t> </a:t>
            </a:r>
            <a:r>
              <a:rPr lang="en-US" noProof="0" dirty="0" err="1"/>
              <a:t>được</a:t>
            </a:r>
            <a:r>
              <a:rPr lang="en-US" noProof="0" dirty="0"/>
              <a:t> </a:t>
            </a:r>
            <a:r>
              <a:rPr lang="en-US" noProof="0" dirty="0" err="1"/>
              <a:t>thực</a:t>
            </a:r>
            <a:r>
              <a:rPr lang="en-US" noProof="0" dirty="0"/>
              <a:t> </a:t>
            </a:r>
            <a:r>
              <a:rPr lang="en-US" noProof="0" dirty="0" err="1"/>
              <a:t>hiện</a:t>
            </a:r>
            <a:r>
              <a:rPr lang="en-US" noProof="0" dirty="0"/>
              <a:t> </a:t>
            </a:r>
            <a:r>
              <a:rPr lang="en-US" noProof="0" dirty="0" err="1"/>
              <a:t>bằng</a:t>
            </a:r>
            <a:r>
              <a:rPr lang="en-US" noProof="0" dirty="0"/>
              <a:t> </a:t>
            </a:r>
            <a:r>
              <a:rPr lang="en-US" noProof="0" dirty="0" err="1"/>
              <a:t>tay</a:t>
            </a:r>
            <a:r>
              <a:rPr lang="en-US" noProof="0" dirty="0"/>
              <a:t> =&gt; </a:t>
            </a:r>
            <a:r>
              <a:rPr lang="en-US" noProof="0" dirty="0" err="1"/>
              <a:t>gặp</a:t>
            </a:r>
            <a:r>
              <a:rPr lang="en-US" noProof="0" dirty="0"/>
              <a:t> </a:t>
            </a:r>
            <a:r>
              <a:rPr lang="en-US" noProof="0" dirty="0" err="1"/>
              <a:t>khó</a:t>
            </a:r>
            <a:r>
              <a:rPr lang="en-US" noProof="0" dirty="0"/>
              <a:t> khan </a:t>
            </a:r>
            <a:r>
              <a:rPr lang="en-US" noProof="0" dirty="0" err="1"/>
              <a:t>trong</a:t>
            </a:r>
            <a:r>
              <a:rPr lang="en-US" noProof="0" dirty="0"/>
              <a:t> </a:t>
            </a:r>
            <a:r>
              <a:rPr lang="en-US" noProof="0" dirty="0" err="1"/>
              <a:t>khâu</a:t>
            </a:r>
            <a:r>
              <a:rPr lang="en-US" noProof="0" dirty="0"/>
              <a:t> </a:t>
            </a:r>
            <a:r>
              <a:rPr lang="en-US" noProof="0" dirty="0" err="1"/>
              <a:t>quản</a:t>
            </a:r>
            <a:r>
              <a:rPr lang="en-US" noProof="0" dirty="0"/>
              <a:t> </a:t>
            </a:r>
            <a:r>
              <a:rPr lang="en-US" noProof="0" dirty="0" err="1"/>
              <a:t>lý</a:t>
            </a:r>
            <a:r>
              <a:rPr lang="en-US" noProof="0" dirty="0"/>
              <a:t> </a:t>
            </a:r>
            <a:r>
              <a:rPr lang="en-US" noProof="0" dirty="0" err="1"/>
              <a:t>và</a:t>
            </a:r>
            <a:r>
              <a:rPr lang="en-US" noProof="0" dirty="0"/>
              <a:t> </a:t>
            </a:r>
            <a:r>
              <a:rPr lang="en-US" noProof="0" dirty="0" err="1"/>
              <a:t>đồng</a:t>
            </a:r>
            <a:r>
              <a:rPr lang="en-US" noProof="0" dirty="0"/>
              <a:t> </a:t>
            </a:r>
            <a:r>
              <a:rPr lang="en-US" noProof="0" dirty="0" err="1"/>
              <a:t>bộ</a:t>
            </a:r>
            <a:r>
              <a:rPr lang="en-US" noProof="0" dirty="0"/>
              <a:t>. </a:t>
            </a:r>
            <a:r>
              <a:rPr lang="en-US" noProof="0" dirty="0" err="1"/>
              <a:t>Trong</a:t>
            </a:r>
            <a:r>
              <a:rPr lang="en-US" noProof="0" dirty="0"/>
              <a:t> </a:t>
            </a:r>
            <a:r>
              <a:rPr lang="en-US" noProof="0" dirty="0" err="1"/>
              <a:t>khi</a:t>
            </a:r>
            <a:r>
              <a:rPr lang="en-US" noProof="0" dirty="0"/>
              <a:t> </a:t>
            </a:r>
            <a:r>
              <a:rPr lang="en-US" noProof="0" dirty="0" err="1"/>
              <a:t>đó</a:t>
            </a:r>
            <a:r>
              <a:rPr lang="en-US" noProof="0" dirty="0"/>
              <a:t>, </a:t>
            </a:r>
            <a:r>
              <a:rPr lang="en-US" noProof="0" dirty="0" err="1"/>
              <a:t>việc</a:t>
            </a:r>
            <a:r>
              <a:rPr lang="en-US" noProof="0" dirty="0"/>
              <a:t> </a:t>
            </a:r>
            <a:r>
              <a:rPr lang="en-US" noProof="0" dirty="0" err="1"/>
              <a:t>đi</a:t>
            </a:r>
            <a:r>
              <a:rPr lang="en-US" noProof="0" dirty="0"/>
              <a:t> </a:t>
            </a:r>
            <a:r>
              <a:rPr lang="en-US" noProof="0" dirty="0" err="1"/>
              <a:t>lại</a:t>
            </a:r>
            <a:r>
              <a:rPr lang="en-US" noProof="0" dirty="0"/>
              <a:t>, </a:t>
            </a:r>
            <a:r>
              <a:rPr lang="en-US" noProof="0" dirty="0" err="1"/>
              <a:t>buôn</a:t>
            </a:r>
            <a:r>
              <a:rPr lang="en-US" noProof="0" dirty="0"/>
              <a:t> </a:t>
            </a:r>
            <a:r>
              <a:rPr lang="en-US" noProof="0" dirty="0" err="1"/>
              <a:t>bán</a:t>
            </a:r>
            <a:r>
              <a:rPr lang="en-US" noProof="0" dirty="0"/>
              <a:t> </a:t>
            </a:r>
            <a:r>
              <a:rPr lang="en-US" noProof="0" dirty="0" err="1"/>
              <a:t>ngày</a:t>
            </a:r>
            <a:r>
              <a:rPr lang="en-US" noProof="0" dirty="0"/>
              <a:t> </a:t>
            </a:r>
            <a:r>
              <a:rPr lang="en-US" noProof="0" dirty="0" err="1"/>
              <a:t>càng</a:t>
            </a:r>
            <a:r>
              <a:rPr lang="en-US" noProof="0" dirty="0"/>
              <a:t> </a:t>
            </a:r>
            <a:r>
              <a:rPr lang="en-US" noProof="0" dirty="0" err="1"/>
              <a:t>phát</a:t>
            </a:r>
            <a:r>
              <a:rPr lang="en-US" noProof="0" dirty="0"/>
              <a:t> </a:t>
            </a:r>
            <a:r>
              <a:rPr lang="en-US" noProof="0" dirty="0" err="1"/>
              <a:t>triển</a:t>
            </a:r>
            <a:r>
              <a:rPr lang="en-US" noProof="0" dirty="0"/>
              <a:t>. </a:t>
            </a:r>
            <a:r>
              <a:rPr lang="en-US" noProof="0" dirty="0" err="1"/>
              <a:t>Tuy</a:t>
            </a:r>
            <a:r>
              <a:rPr lang="en-US" noProof="0" dirty="0"/>
              <a:t> </a:t>
            </a:r>
            <a:r>
              <a:rPr lang="en-US" noProof="0" dirty="0" err="1"/>
              <a:t>không</a:t>
            </a:r>
            <a:r>
              <a:rPr lang="en-US" noProof="0" dirty="0"/>
              <a:t> </a:t>
            </a:r>
            <a:r>
              <a:rPr lang="en-US" noProof="0" dirty="0" err="1"/>
              <a:t>nhanh</a:t>
            </a:r>
            <a:r>
              <a:rPr lang="en-US" noProof="0" dirty="0"/>
              <a:t> </a:t>
            </a:r>
            <a:r>
              <a:rPr lang="en-US" noProof="0" dirty="0" err="1"/>
              <a:t>bằng</a:t>
            </a:r>
            <a:r>
              <a:rPr lang="en-US" noProof="0" dirty="0"/>
              <a:t> </a:t>
            </a:r>
            <a:r>
              <a:rPr lang="en-US" noProof="0" dirty="0" err="1"/>
              <a:t>các</a:t>
            </a:r>
            <a:r>
              <a:rPr lang="en-US" noProof="0" dirty="0"/>
              <a:t> </a:t>
            </a:r>
            <a:r>
              <a:rPr lang="en-US" noProof="0" dirty="0" err="1"/>
              <a:t>hệ</a:t>
            </a:r>
            <a:r>
              <a:rPr lang="en-US" noProof="0" dirty="0"/>
              <a:t> </a:t>
            </a:r>
            <a:r>
              <a:rPr lang="en-US" noProof="0" dirty="0" err="1"/>
              <a:t>thống</a:t>
            </a:r>
            <a:r>
              <a:rPr lang="en-US" noProof="0" dirty="0"/>
              <a:t> </a:t>
            </a:r>
            <a:r>
              <a:rPr lang="en-US" noProof="0" dirty="0" err="1"/>
              <a:t>vận</a:t>
            </a:r>
            <a:r>
              <a:rPr lang="en-US" noProof="0" dirty="0"/>
              <a:t> </a:t>
            </a:r>
            <a:r>
              <a:rPr lang="en-US" noProof="0" dirty="0" err="1"/>
              <a:t>tải</a:t>
            </a:r>
            <a:r>
              <a:rPr lang="en-US" noProof="0" dirty="0"/>
              <a:t> </a:t>
            </a:r>
            <a:r>
              <a:rPr lang="en-US" noProof="0" dirty="0" err="1"/>
              <a:t>khác</a:t>
            </a:r>
            <a:r>
              <a:rPr lang="en-US" noProof="0" dirty="0"/>
              <a:t> </a:t>
            </a:r>
            <a:r>
              <a:rPr lang="en-US" noProof="0" dirty="0" err="1"/>
              <a:t>nhưng</a:t>
            </a:r>
            <a:r>
              <a:rPr lang="en-US" noProof="0" dirty="0"/>
              <a:t> </a:t>
            </a:r>
            <a:r>
              <a:rPr lang="en-US" noProof="0" dirty="0" err="1"/>
              <a:t>đường</a:t>
            </a:r>
            <a:r>
              <a:rPr lang="en-US" noProof="0" dirty="0"/>
              <a:t> </a:t>
            </a:r>
            <a:r>
              <a:rPr lang="en-US" noProof="0" dirty="0" err="1"/>
              <a:t>sắt</a:t>
            </a:r>
            <a:r>
              <a:rPr lang="en-US" noProof="0" dirty="0"/>
              <a:t> </a:t>
            </a:r>
            <a:r>
              <a:rPr lang="en-US" noProof="0" dirty="0" err="1"/>
              <a:t>cũng</a:t>
            </a:r>
            <a:r>
              <a:rPr lang="en-US" noProof="0" dirty="0"/>
              <a:t> </a:t>
            </a:r>
            <a:r>
              <a:rPr lang="en-US" noProof="0" dirty="0" err="1"/>
              <a:t>được</a:t>
            </a:r>
            <a:r>
              <a:rPr lang="en-US" noProof="0" dirty="0"/>
              <a:t> </a:t>
            </a:r>
            <a:r>
              <a:rPr lang="en-US" noProof="0" dirty="0" err="1"/>
              <a:t>nâng</a:t>
            </a:r>
            <a:r>
              <a:rPr lang="en-US" noProof="0" dirty="0"/>
              <a:t> </a:t>
            </a:r>
            <a:r>
              <a:rPr lang="en-US" noProof="0" dirty="0" err="1"/>
              <a:t>cấp</a:t>
            </a:r>
            <a:r>
              <a:rPr lang="en-US" noProof="0" dirty="0"/>
              <a:t> </a:t>
            </a:r>
            <a:r>
              <a:rPr lang="en-US" noProof="0" dirty="0" err="1"/>
              <a:t>và</a:t>
            </a:r>
            <a:r>
              <a:rPr lang="en-US" noProof="0" dirty="0"/>
              <a:t> </a:t>
            </a:r>
            <a:r>
              <a:rPr lang="en-US" noProof="0" dirty="0" err="1"/>
              <a:t>mở</a:t>
            </a:r>
            <a:r>
              <a:rPr lang="en-US" noProof="0" dirty="0"/>
              <a:t> </a:t>
            </a:r>
            <a:r>
              <a:rPr lang="en-US" noProof="0" dirty="0" err="1"/>
              <a:t>rộng</a:t>
            </a:r>
            <a:r>
              <a:rPr lang="en-US" noProof="0" dirty="0"/>
              <a:t> </a:t>
            </a:r>
            <a:r>
              <a:rPr lang="en-US" noProof="0" dirty="0" err="1"/>
              <a:t>thêm</a:t>
            </a:r>
            <a:r>
              <a:rPr lang="en-US" noProof="0" dirty="0"/>
              <a:t>. </a:t>
            </a:r>
            <a:r>
              <a:rPr lang="en-US" noProof="0" dirty="0" err="1"/>
              <a:t>Điều</a:t>
            </a:r>
            <a:r>
              <a:rPr lang="en-US" noProof="0" dirty="0"/>
              <a:t> </a:t>
            </a:r>
            <a:r>
              <a:rPr lang="en-US" noProof="0" dirty="0" err="1"/>
              <a:t>đó</a:t>
            </a:r>
            <a:r>
              <a:rPr lang="en-US" noProof="0" dirty="0"/>
              <a:t> </a:t>
            </a:r>
            <a:r>
              <a:rPr lang="en-US" noProof="0" dirty="0" err="1"/>
              <a:t>đòi</a:t>
            </a:r>
            <a:r>
              <a:rPr lang="en-US" noProof="0" dirty="0"/>
              <a:t> </a:t>
            </a:r>
            <a:r>
              <a:rPr lang="en-US" noProof="0" dirty="0" err="1"/>
              <a:t>hỏi</a:t>
            </a:r>
            <a:r>
              <a:rPr lang="en-US" noProof="0" dirty="0"/>
              <a:t> </a:t>
            </a:r>
            <a:r>
              <a:rPr lang="en-US" noProof="0" dirty="0" err="1"/>
              <a:t>phải</a:t>
            </a:r>
            <a:r>
              <a:rPr lang="en-US" noProof="0" dirty="0"/>
              <a:t> </a:t>
            </a:r>
            <a:r>
              <a:rPr lang="en-US" noProof="0" dirty="0" err="1"/>
              <a:t>có</a:t>
            </a:r>
            <a:r>
              <a:rPr lang="en-US" noProof="0" dirty="0"/>
              <a:t> </a:t>
            </a:r>
            <a:r>
              <a:rPr lang="en-US" noProof="0" dirty="0" err="1"/>
              <a:t>quy</a:t>
            </a:r>
            <a:r>
              <a:rPr lang="en-US" noProof="0" dirty="0"/>
              <a:t> </a:t>
            </a:r>
            <a:r>
              <a:rPr lang="en-US" noProof="0" dirty="0" err="1"/>
              <a:t>trình</a:t>
            </a:r>
            <a:r>
              <a:rPr lang="en-US" noProof="0" dirty="0"/>
              <a:t> </a:t>
            </a:r>
            <a:r>
              <a:rPr lang="en-US" noProof="0" dirty="0" err="1"/>
              <a:t>quản</a:t>
            </a:r>
            <a:r>
              <a:rPr lang="en-US" noProof="0" dirty="0"/>
              <a:t> </a:t>
            </a:r>
            <a:r>
              <a:rPr lang="en-US" noProof="0" dirty="0" err="1"/>
              <a:t>lý</a:t>
            </a:r>
            <a:r>
              <a:rPr lang="en-US" noProof="0" dirty="0"/>
              <a:t>, </a:t>
            </a:r>
            <a:r>
              <a:rPr lang="en-US" noProof="0" dirty="0" err="1"/>
              <a:t>kiểm</a:t>
            </a:r>
            <a:r>
              <a:rPr lang="en-US" noProof="0" dirty="0"/>
              <a:t> </a:t>
            </a:r>
            <a:r>
              <a:rPr lang="en-US" noProof="0" dirty="0" err="1"/>
              <a:t>soát</a:t>
            </a:r>
            <a:r>
              <a:rPr lang="en-US" noProof="0" dirty="0"/>
              <a:t>, </a:t>
            </a:r>
            <a:r>
              <a:rPr lang="en-US" noProof="0" dirty="0" err="1"/>
              <a:t>mua</a:t>
            </a:r>
            <a:r>
              <a:rPr lang="en-US" noProof="0" dirty="0"/>
              <a:t> </a:t>
            </a:r>
            <a:r>
              <a:rPr lang="en-US" noProof="0" dirty="0" err="1"/>
              <a:t>bán</a:t>
            </a:r>
            <a:r>
              <a:rPr lang="en-US" noProof="0" dirty="0"/>
              <a:t> </a:t>
            </a:r>
            <a:r>
              <a:rPr lang="en-US" noProof="0" dirty="0" err="1"/>
              <a:t>vé</a:t>
            </a:r>
            <a:r>
              <a:rPr lang="en-US" noProof="0" dirty="0"/>
              <a:t> </a:t>
            </a:r>
            <a:r>
              <a:rPr lang="en-US" noProof="0" dirty="0" err="1"/>
              <a:t>tàu</a:t>
            </a:r>
            <a:r>
              <a:rPr lang="en-US" noProof="0" dirty="0"/>
              <a:t> </a:t>
            </a:r>
            <a:r>
              <a:rPr lang="en-US" noProof="0" dirty="0" err="1"/>
              <a:t>linh</a:t>
            </a:r>
            <a:r>
              <a:rPr lang="en-US" noProof="0" dirty="0"/>
              <a:t> </a:t>
            </a:r>
            <a:r>
              <a:rPr lang="en-US" noProof="0" dirty="0" err="1"/>
              <a:t>hoạt</a:t>
            </a:r>
            <a:r>
              <a:rPr lang="en-US" noProof="0" dirty="0"/>
              <a:t>, </a:t>
            </a:r>
            <a:r>
              <a:rPr lang="en-US" noProof="0" dirty="0" err="1"/>
              <a:t>nhanh</a:t>
            </a:r>
            <a:r>
              <a:rPr lang="en-US" noProof="0" dirty="0"/>
              <a:t> </a:t>
            </a:r>
            <a:r>
              <a:rPr lang="en-US" noProof="0" dirty="0" err="1"/>
              <a:t>chóng</a:t>
            </a:r>
            <a:r>
              <a:rPr lang="en-US" noProof="0" dirty="0"/>
              <a:t>. </a:t>
            </a:r>
            <a:r>
              <a:rPr lang="en-US" noProof="0" dirty="0" err="1"/>
              <a:t>Chính</a:t>
            </a:r>
            <a:r>
              <a:rPr lang="en-US" noProof="0" dirty="0"/>
              <a:t> </a:t>
            </a:r>
            <a:r>
              <a:rPr lang="en-US" noProof="0" dirty="0" err="1"/>
              <a:t>vì</a:t>
            </a:r>
            <a:r>
              <a:rPr lang="en-US" noProof="0" dirty="0"/>
              <a:t> </a:t>
            </a:r>
            <a:r>
              <a:rPr lang="en-US" noProof="0" dirty="0" err="1"/>
              <a:t>vậy</a:t>
            </a:r>
            <a:r>
              <a:rPr lang="en-US" noProof="0" dirty="0"/>
              <a:t> </a:t>
            </a:r>
            <a:r>
              <a:rPr lang="en-US" noProof="0" dirty="0" err="1"/>
              <a:t>cần</a:t>
            </a:r>
            <a:r>
              <a:rPr lang="en-US" noProof="0" dirty="0"/>
              <a:t> </a:t>
            </a:r>
            <a:r>
              <a:rPr lang="en-US" noProof="0" dirty="0" err="1"/>
              <a:t>có</a:t>
            </a:r>
            <a:r>
              <a:rPr lang="en-US" noProof="0" dirty="0"/>
              <a:t> </a:t>
            </a:r>
            <a:r>
              <a:rPr lang="en-US" noProof="0" dirty="0" err="1"/>
              <a:t>một</a:t>
            </a:r>
            <a:r>
              <a:rPr lang="en-US" noProof="0" dirty="0"/>
              <a:t> </a:t>
            </a:r>
            <a:r>
              <a:rPr lang="en-US" noProof="0" dirty="0" err="1"/>
              <a:t>hệ</a:t>
            </a:r>
            <a:r>
              <a:rPr lang="en-US" noProof="0" dirty="0"/>
              <a:t> </a:t>
            </a:r>
            <a:r>
              <a:rPr lang="en-US" noProof="0" dirty="0" err="1"/>
              <a:t>thống</a:t>
            </a:r>
            <a:r>
              <a:rPr lang="en-US" noProof="0" dirty="0"/>
              <a:t> </a:t>
            </a:r>
            <a:r>
              <a:rPr lang="en-US" noProof="0" dirty="0" err="1"/>
              <a:t>để</a:t>
            </a:r>
            <a:r>
              <a:rPr lang="en-US" noProof="0" dirty="0"/>
              <a:t> </a:t>
            </a:r>
            <a:r>
              <a:rPr lang="en-US" noProof="0" dirty="0" err="1"/>
              <a:t>quản</a:t>
            </a:r>
            <a:r>
              <a:rPr lang="en-US" noProof="0" dirty="0"/>
              <a:t> </a:t>
            </a:r>
            <a:r>
              <a:rPr lang="en-US" noProof="0" dirty="0" err="1"/>
              <a:t>lý</a:t>
            </a:r>
            <a:r>
              <a:rPr lang="en-US" noProof="0" dirty="0"/>
              <a:t> </a:t>
            </a:r>
            <a:r>
              <a:rPr lang="en-US" noProof="0" dirty="0" err="1"/>
              <a:t>và</a:t>
            </a:r>
            <a:r>
              <a:rPr lang="en-US" noProof="0" dirty="0"/>
              <a:t> </a:t>
            </a:r>
            <a:r>
              <a:rPr lang="en-US" noProof="0" dirty="0" err="1"/>
              <a:t>đồng</a:t>
            </a:r>
            <a:r>
              <a:rPr lang="en-US" noProof="0" dirty="0"/>
              <a:t> </a:t>
            </a:r>
            <a:r>
              <a:rPr lang="en-US" noProof="0" dirty="0" err="1"/>
              <a:t>bộ</a:t>
            </a:r>
            <a:r>
              <a:rPr lang="en-US" noProof="0" dirty="0"/>
              <a:t> </a:t>
            </a:r>
            <a:r>
              <a:rPr lang="en-US" noProof="0" dirty="0" err="1"/>
              <a:t>thông</a:t>
            </a:r>
            <a:r>
              <a:rPr lang="en-US" noProof="0" dirty="0"/>
              <a:t> tin </a:t>
            </a:r>
            <a:r>
              <a:rPr lang="en-US" noProof="0" dirty="0" err="1"/>
              <a:t>đáp</a:t>
            </a:r>
            <a:r>
              <a:rPr lang="en-US" noProof="0" dirty="0"/>
              <a:t> </a:t>
            </a:r>
            <a:r>
              <a:rPr lang="en-US" noProof="0" dirty="0" err="1"/>
              <a:t>ứng</a:t>
            </a:r>
            <a:r>
              <a:rPr lang="en-US" noProof="0" dirty="0"/>
              <a:t> </a:t>
            </a:r>
            <a:r>
              <a:rPr lang="en-US" noProof="0" dirty="0" err="1"/>
              <a:t>được</a:t>
            </a:r>
            <a:r>
              <a:rPr lang="en-US" noProof="0" dirty="0"/>
              <a:t> </a:t>
            </a:r>
            <a:r>
              <a:rPr lang="en-US" noProof="0" dirty="0" err="1"/>
              <a:t>nhu</a:t>
            </a:r>
            <a:r>
              <a:rPr lang="en-US" noProof="0" dirty="0"/>
              <a:t> </a:t>
            </a:r>
            <a:r>
              <a:rPr lang="en-US" noProof="0" dirty="0" err="1"/>
              <a:t>cầu</a:t>
            </a:r>
            <a:r>
              <a:rPr lang="en-US" noProof="0" dirty="0"/>
              <a:t> </a:t>
            </a:r>
            <a:r>
              <a:rPr lang="en-US" noProof="0" dirty="0" err="1"/>
              <a:t>đề</a:t>
            </a:r>
            <a:r>
              <a:rPr lang="en-US" noProof="0" dirty="0"/>
              <a:t> ra.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9308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Dựa</a:t>
            </a:r>
            <a:r>
              <a:rPr lang="en-US" noProof="0" dirty="0"/>
              <a:t> </a:t>
            </a:r>
            <a:r>
              <a:rPr lang="en-US" noProof="0" dirty="0" err="1"/>
              <a:t>trên</a:t>
            </a:r>
            <a:r>
              <a:rPr lang="en-US" noProof="0" dirty="0"/>
              <a:t> </a:t>
            </a:r>
            <a:r>
              <a:rPr lang="en-US" noProof="0" dirty="0" err="1"/>
              <a:t>hiện</a:t>
            </a:r>
            <a:r>
              <a:rPr lang="en-US" noProof="0" dirty="0"/>
              <a:t> </a:t>
            </a:r>
            <a:r>
              <a:rPr lang="en-US" noProof="0" dirty="0" err="1"/>
              <a:t>trạng</a:t>
            </a:r>
            <a:r>
              <a:rPr lang="en-US" noProof="0" dirty="0"/>
              <a:t> </a:t>
            </a:r>
            <a:r>
              <a:rPr lang="en-US" noProof="0" dirty="0" err="1"/>
              <a:t>hiện</a:t>
            </a:r>
            <a:r>
              <a:rPr lang="en-US" noProof="0" dirty="0"/>
              <a:t> nay, </a:t>
            </a:r>
            <a:r>
              <a:rPr lang="en-US" noProof="0" dirty="0" err="1"/>
              <a:t>đề</a:t>
            </a:r>
            <a:r>
              <a:rPr lang="en-US" noProof="0" dirty="0"/>
              <a:t> ra 3 </a:t>
            </a:r>
            <a:r>
              <a:rPr lang="en-US" noProof="0" dirty="0" err="1"/>
              <a:t>mục</a:t>
            </a:r>
            <a:r>
              <a:rPr lang="en-US" noProof="0" dirty="0"/>
              <a:t> </a:t>
            </a:r>
            <a:r>
              <a:rPr lang="en-US" noProof="0" dirty="0" err="1"/>
              <a:t>tiêu</a:t>
            </a:r>
            <a:r>
              <a:rPr lang="en-US" noProof="0" dirty="0"/>
              <a:t> </a:t>
            </a:r>
            <a:r>
              <a:rPr lang="en-US" noProof="0" dirty="0" err="1"/>
              <a:t>chính</a:t>
            </a:r>
            <a:r>
              <a:rPr lang="en-US" noProof="0" dirty="0"/>
              <a:t> </a:t>
            </a:r>
            <a:r>
              <a:rPr lang="en-US" noProof="0" dirty="0" err="1"/>
              <a:t>cho</a:t>
            </a:r>
            <a:r>
              <a:rPr lang="en-US" noProof="0" dirty="0"/>
              <a:t> </a:t>
            </a:r>
            <a:r>
              <a:rPr lang="en-US" noProof="0" dirty="0" err="1"/>
              <a:t>hệ</a:t>
            </a:r>
            <a:r>
              <a:rPr lang="en-US" noProof="0" dirty="0"/>
              <a:t> </a:t>
            </a:r>
            <a:r>
              <a:rPr lang="en-US" noProof="0" dirty="0" err="1"/>
              <a:t>thống</a:t>
            </a:r>
            <a:r>
              <a:rPr lang="en-US" noProof="0" dirty="0"/>
              <a:t>:</a:t>
            </a:r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vi-VN" smtClean="0"/>
              <a:pPr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1479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Cùng</a:t>
            </a:r>
            <a:r>
              <a:rPr lang="en-US" noProof="0" dirty="0"/>
              <a:t> </a:t>
            </a:r>
            <a:r>
              <a:rPr lang="en-US" noProof="0" dirty="0" err="1"/>
              <a:t>với</a:t>
            </a:r>
            <a:r>
              <a:rPr lang="en-US" noProof="0" dirty="0"/>
              <a:t> </a:t>
            </a:r>
            <a:r>
              <a:rPr lang="en-US" noProof="0" dirty="0" err="1"/>
              <a:t>đó</a:t>
            </a:r>
            <a:r>
              <a:rPr lang="en-US" noProof="0" dirty="0"/>
              <a:t> </a:t>
            </a:r>
            <a:r>
              <a:rPr lang="en-US" noProof="0" dirty="0" err="1"/>
              <a:t>là</a:t>
            </a:r>
            <a:r>
              <a:rPr lang="en-US" noProof="0" dirty="0"/>
              <a:t> 4 </a:t>
            </a:r>
            <a:r>
              <a:rPr lang="en-US" noProof="0" dirty="0" err="1"/>
              <a:t>yêu</a:t>
            </a:r>
            <a:r>
              <a:rPr lang="en-US" noProof="0" dirty="0"/>
              <a:t> </a:t>
            </a:r>
            <a:r>
              <a:rPr lang="en-US" noProof="0" dirty="0" err="1"/>
              <a:t>cầu</a:t>
            </a:r>
            <a:r>
              <a:rPr lang="en-US" noProof="0" dirty="0"/>
              <a:t> </a:t>
            </a:r>
            <a:r>
              <a:rPr lang="en-US" noProof="0" dirty="0" err="1"/>
              <a:t>thiết</a:t>
            </a:r>
            <a:r>
              <a:rPr lang="en-US" noProof="0" dirty="0"/>
              <a:t> </a:t>
            </a:r>
            <a:r>
              <a:rPr lang="en-US" noProof="0" dirty="0" err="1"/>
              <a:t>yếu</a:t>
            </a:r>
            <a:r>
              <a:rPr lang="en-US" noProof="0" dirty="0"/>
              <a:t> </a:t>
            </a:r>
            <a:r>
              <a:rPr lang="en-US" noProof="0" dirty="0" err="1"/>
              <a:t>cho</a:t>
            </a:r>
            <a:r>
              <a:rPr lang="en-US" noProof="0" dirty="0"/>
              <a:t> </a:t>
            </a:r>
            <a:r>
              <a:rPr lang="en-US" noProof="0" dirty="0" err="1"/>
              <a:t>hệ</a:t>
            </a:r>
            <a:r>
              <a:rPr lang="en-US" noProof="0" dirty="0"/>
              <a:t> </a:t>
            </a:r>
            <a:r>
              <a:rPr lang="en-US" noProof="0" dirty="0" err="1"/>
              <a:t>thống</a:t>
            </a:r>
            <a:r>
              <a:rPr lang="en-US" noProof="0" dirty="0"/>
              <a:t>:</a:t>
            </a:r>
          </a:p>
          <a:p>
            <a:r>
              <a:rPr lang="en-US" noProof="0" dirty="0"/>
              <a:t>1</a:t>
            </a:r>
          </a:p>
          <a:p>
            <a:r>
              <a:rPr lang="en-US" noProof="0" dirty="0"/>
              <a:t>2</a:t>
            </a:r>
          </a:p>
          <a:p>
            <a:r>
              <a:rPr lang="en-US" noProof="0" dirty="0"/>
              <a:t>3</a:t>
            </a:r>
          </a:p>
          <a:p>
            <a:r>
              <a:rPr lang="en-US" noProof="0" dirty="0"/>
              <a:t>4</a:t>
            </a:r>
          </a:p>
          <a:p>
            <a:endParaRPr lang="en-US" noProof="0" dirty="0"/>
          </a:p>
          <a:p>
            <a:r>
              <a:rPr lang="en-US" noProof="0" dirty="0" err="1"/>
              <a:t>Dựa</a:t>
            </a:r>
            <a:r>
              <a:rPr lang="en-US" noProof="0" dirty="0"/>
              <a:t> </a:t>
            </a:r>
            <a:r>
              <a:rPr lang="en-US" noProof="0" dirty="0" err="1"/>
              <a:t>vào</a:t>
            </a:r>
            <a:r>
              <a:rPr lang="en-US" noProof="0" dirty="0"/>
              <a:t> </a:t>
            </a:r>
            <a:r>
              <a:rPr lang="en-US" noProof="0" dirty="0" err="1"/>
              <a:t>các</a:t>
            </a:r>
            <a:r>
              <a:rPr lang="en-US" noProof="0" dirty="0"/>
              <a:t> </a:t>
            </a:r>
            <a:r>
              <a:rPr lang="en-US" noProof="0" dirty="0" err="1"/>
              <a:t>mục</a:t>
            </a:r>
            <a:r>
              <a:rPr lang="en-US" noProof="0" dirty="0"/>
              <a:t> </a:t>
            </a:r>
            <a:r>
              <a:rPr lang="en-US" noProof="0" dirty="0" err="1"/>
              <a:t>tiêu</a:t>
            </a:r>
            <a:r>
              <a:rPr lang="en-US" noProof="0" dirty="0"/>
              <a:t> </a:t>
            </a:r>
            <a:r>
              <a:rPr lang="en-US" noProof="0" dirty="0" err="1"/>
              <a:t>và</a:t>
            </a:r>
            <a:r>
              <a:rPr lang="en-US" noProof="0" dirty="0"/>
              <a:t> </a:t>
            </a:r>
            <a:r>
              <a:rPr lang="en-US" noProof="0" dirty="0" err="1"/>
              <a:t>yêu</a:t>
            </a:r>
            <a:r>
              <a:rPr lang="en-US" noProof="0" dirty="0"/>
              <a:t> </a:t>
            </a:r>
            <a:r>
              <a:rPr lang="en-US" noProof="0" dirty="0" err="1"/>
              <a:t>cầu</a:t>
            </a:r>
            <a:r>
              <a:rPr lang="en-US" noProof="0" dirty="0"/>
              <a:t>, =&gt; </a:t>
            </a:r>
            <a:r>
              <a:rPr lang="en-US" noProof="0" dirty="0" err="1"/>
              <a:t>xây</a:t>
            </a:r>
            <a:r>
              <a:rPr lang="en-US" noProof="0" dirty="0"/>
              <a:t> </a:t>
            </a:r>
            <a:r>
              <a:rPr lang="en-US" noProof="0" dirty="0" err="1"/>
              <a:t>dựng</a:t>
            </a:r>
            <a:r>
              <a:rPr lang="en-US" noProof="0" dirty="0"/>
              <a:t> </a:t>
            </a:r>
            <a:r>
              <a:rPr lang="en-US" noProof="0" dirty="0" err="1"/>
              <a:t>các</a:t>
            </a:r>
            <a:r>
              <a:rPr lang="en-US" noProof="0" dirty="0"/>
              <a:t> </a:t>
            </a:r>
            <a:r>
              <a:rPr lang="en-US" noProof="0" dirty="0" err="1"/>
              <a:t>chức</a:t>
            </a:r>
            <a:r>
              <a:rPr lang="en-US" noProof="0" dirty="0"/>
              <a:t> </a:t>
            </a:r>
            <a:r>
              <a:rPr lang="en-US" noProof="0" dirty="0" err="1"/>
              <a:t>năng</a:t>
            </a:r>
            <a:r>
              <a:rPr lang="en-US" noProof="0" dirty="0"/>
              <a:t> </a:t>
            </a:r>
            <a:r>
              <a:rPr lang="en-US" noProof="0" dirty="0" err="1"/>
              <a:t>sau</a:t>
            </a:r>
            <a:r>
              <a:rPr lang="en-US" noProof="0" dirty="0"/>
              <a:t>:</a:t>
            </a:r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vi-VN" smtClean="0"/>
              <a:pPr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0202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vi-VN" smtClean="0"/>
              <a:pPr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248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Ví</a:t>
            </a:r>
            <a:r>
              <a:rPr lang="en-US" noProof="0" dirty="0"/>
              <a:t> </a:t>
            </a:r>
            <a:r>
              <a:rPr lang="en-US" noProof="0" dirty="0" err="1"/>
              <a:t>dụ</a:t>
            </a:r>
            <a:r>
              <a:rPr lang="en-US" noProof="0" dirty="0"/>
              <a:t> </a:t>
            </a:r>
            <a:r>
              <a:rPr lang="en-US" noProof="0" dirty="0" err="1"/>
              <a:t>cho</a:t>
            </a:r>
            <a:r>
              <a:rPr lang="en-US" noProof="0" dirty="0"/>
              <a:t> </a:t>
            </a:r>
            <a:r>
              <a:rPr lang="en-US" noProof="0" dirty="0" err="1"/>
              <a:t>một</a:t>
            </a:r>
            <a:r>
              <a:rPr lang="en-US" noProof="0" dirty="0"/>
              <a:t> </a:t>
            </a:r>
            <a:r>
              <a:rPr lang="en-US" noProof="0" dirty="0" err="1"/>
              <a:t>lịch</a:t>
            </a:r>
            <a:r>
              <a:rPr lang="en-US" noProof="0" dirty="0"/>
              <a:t> </a:t>
            </a:r>
            <a:r>
              <a:rPr lang="en-US" noProof="0" dirty="0" err="1"/>
              <a:t>trình</a:t>
            </a:r>
            <a:r>
              <a:rPr lang="en-US" noProof="0" dirty="0"/>
              <a:t> </a:t>
            </a:r>
            <a:r>
              <a:rPr lang="en-US" noProof="0" dirty="0" err="1"/>
              <a:t>tàu</a:t>
            </a:r>
            <a:r>
              <a:rPr lang="en-US" noProof="0" dirty="0"/>
              <a:t> </a:t>
            </a:r>
            <a:r>
              <a:rPr lang="en-US" noProof="0" dirty="0" err="1"/>
              <a:t>chạy</a:t>
            </a:r>
            <a:r>
              <a:rPr lang="en-US" noProof="0" dirty="0"/>
              <a:t>…</a:t>
            </a:r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vi-VN" smtClean="0"/>
              <a:pPr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9264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vi-VN" smtClean="0"/>
              <a:pPr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034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chiếu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ình chữ nhật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sz="1800" noProof="0"/>
          </a:p>
        </p:txBody>
      </p:sp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ình chữ nhật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vi-VN" sz="1800" noProof="0"/>
          </a:p>
        </p:txBody>
      </p:sp>
      <p:cxnSp>
        <p:nvCxnSpPr>
          <p:cNvPr id="12" name="Đường nối Thẳng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êu đề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ỗ dành sẵn cho nội dung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vi-VN" noProof="0"/>
              <a:t>Bấm để chỉnh sửa kiểu văn bản Bản cái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vi-VN" noProof="0"/>
              <a:t>Mức hai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vi-VN" noProof="0"/>
              <a:t>Mức ba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vi-VN" noProof="0"/>
              <a:t>Mức bốn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vi-VN" noProof="0"/>
              <a:t>Mức năm</a:t>
            </a:r>
          </a:p>
        </p:txBody>
      </p:sp>
      <p:sp>
        <p:nvSpPr>
          <p:cNvPr id="6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A9FFC82-10A3-4132-8148-C8BE13230402}" type="datetime1">
              <a:rPr lang="vi-VN" noProof="0" smtClean="0"/>
              <a:t>28/09/2020</a:t>
            </a:fld>
            <a:endParaRPr lang="vi-VN" noProof="0"/>
          </a:p>
        </p:txBody>
      </p:sp>
      <p:sp>
        <p:nvSpPr>
          <p:cNvPr id="7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vi-VN" noProof="0"/>
          </a:p>
        </p:txBody>
      </p:sp>
      <p:sp>
        <p:nvSpPr>
          <p:cNvPr id="8" name="Chỗ dành sẵn cho số trang chiếu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Đầu trang của M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ình chữ nhật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sz="1800" noProof="0"/>
          </a:p>
        </p:txBody>
      </p:sp>
      <p:sp>
        <p:nvSpPr>
          <p:cNvPr id="10" name="Hình chữ nhật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sz="1800" noProof="0"/>
          </a:p>
        </p:txBody>
      </p:sp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7" name="Chỗ dành sẵn cho Nội dung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vi-VN" noProof="0"/>
              <a:t>Bấm để chỉnh sửa kiểu văn bản Bản cái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vi-VN" noProof="0"/>
              <a:t>Mức hai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vi-VN" noProof="0"/>
              <a:t>Mức ba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vi-VN" noProof="0"/>
              <a:t>Mức bốn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vi-VN" noProof="0"/>
              <a:t>Mức năm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ình chữ nhật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vi-VN" sz="1800" noProof="0"/>
          </a:p>
        </p:txBody>
      </p:sp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Bản</a:t>
            </a:r>
            <a:r>
              <a:rPr lang="vi-VN" noProof="0" dirty="0"/>
              <a:t> cái</a:t>
            </a:r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1FF5F9B-56F5-4DB7-9436-0EA2311D582F}" type="datetime1">
              <a:rPr lang="vi-VN" noProof="0" smtClean="0"/>
              <a:t>28/09/2020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vi-VN" noProof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vi-VN" noProof="0" smtClean="0"/>
              <a:pPr/>
              <a:t>‹#›</a:t>
            </a:fld>
            <a:endParaRPr lang="vi-VN" noProof="0"/>
          </a:p>
        </p:txBody>
      </p:sp>
      <p:cxnSp>
        <p:nvCxnSpPr>
          <p:cNvPr id="8" name="Đường nối Thẳng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vi-VN" sz="4800">
                <a:solidFill>
                  <a:schemeClr val="bg1"/>
                </a:solidFill>
              </a:rPr>
              <a:t>Chào mừng bạn đến với PowerPoint</a:t>
            </a:r>
          </a:p>
        </p:txBody>
      </p:sp>
      <p:sp>
        <p:nvSpPr>
          <p:cNvPr id="3" name="Phụ đề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vi-VN" sz="2400">
                <a:solidFill>
                  <a:schemeClr val="bg1"/>
                </a:solidFill>
                <a:latin typeface="+mj-lt"/>
              </a:rPr>
              <a:t>5 mẹo để làm việc đơn giản hơn</a:t>
            </a:r>
          </a:p>
        </p:txBody>
      </p:sp>
      <p:pic>
        <p:nvPicPr>
          <p:cNvPr id="4" name="Ảnh 3" descr="Logo PowerPoin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9242553" cy="640080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Quản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lý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Tàu</a:t>
            </a:r>
            <a:endParaRPr lang="vi-V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902D5D1-ECB1-408C-8AE3-666A6A1DA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130668"/>
              </p:ext>
            </p:extLst>
          </p:nvPr>
        </p:nvGraphicFramePr>
        <p:xfrm>
          <a:off x="1306999" y="1990659"/>
          <a:ext cx="9578001" cy="32910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81939">
                  <a:extLst>
                    <a:ext uri="{9D8B030D-6E8A-4147-A177-3AD203B41FA5}">
                      <a16:colId xmlns:a16="http://schemas.microsoft.com/office/drawing/2014/main" val="65127004"/>
                    </a:ext>
                  </a:extLst>
                </a:gridCol>
                <a:gridCol w="3207465">
                  <a:extLst>
                    <a:ext uri="{9D8B030D-6E8A-4147-A177-3AD203B41FA5}">
                      <a16:colId xmlns:a16="http://schemas.microsoft.com/office/drawing/2014/main" val="3919731362"/>
                    </a:ext>
                  </a:extLst>
                </a:gridCol>
                <a:gridCol w="3188597">
                  <a:extLst>
                    <a:ext uri="{9D8B030D-6E8A-4147-A177-3AD203B41FA5}">
                      <a16:colId xmlns:a16="http://schemas.microsoft.com/office/drawing/2014/main" val="1270297064"/>
                    </a:ext>
                  </a:extLst>
                </a:gridCol>
              </a:tblGrid>
              <a:tr h="6582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Mã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tàu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Loại tàu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Tuyến chạy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extLst>
                  <a:ext uri="{0D108BD9-81ED-4DB2-BD59-A6C34878D82A}">
                    <a16:rowId xmlns:a16="http://schemas.microsoft.com/office/drawing/2014/main" val="765699083"/>
                  </a:ext>
                </a:extLst>
              </a:tr>
              <a:tr h="6582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SE2- SE16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Tàu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nhanh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Sài Gòn- Hà Nội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extLst>
                  <a:ext uri="{0D108BD9-81ED-4DB2-BD59-A6C34878D82A}">
                    <a16:rowId xmlns:a16="http://schemas.microsoft.com/office/drawing/2014/main" val="3449540109"/>
                  </a:ext>
                </a:extLst>
              </a:tr>
              <a:tr h="6582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TN4 – TN20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Tàu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thường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Sài Gòn- Hà Nội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extLst>
                  <a:ext uri="{0D108BD9-81ED-4DB2-BD59-A6C34878D82A}">
                    <a16:rowId xmlns:a16="http://schemas.microsoft.com/office/drawing/2014/main" val="3446334963"/>
                  </a:ext>
                </a:extLst>
              </a:tr>
              <a:tr h="6582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SE1- SE15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Tàu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nhanh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Hà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Nội</a:t>
                      </a:r>
                      <a:r>
                        <a:rPr lang="en-US" sz="2000" dirty="0">
                          <a:effectLst/>
                        </a:rPr>
                        <a:t>- </a:t>
                      </a:r>
                      <a:r>
                        <a:rPr lang="en-US" sz="2000" dirty="0" err="1">
                          <a:effectLst/>
                        </a:rPr>
                        <a:t>Sài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Gòn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extLst>
                  <a:ext uri="{0D108BD9-81ED-4DB2-BD59-A6C34878D82A}">
                    <a16:rowId xmlns:a16="http://schemas.microsoft.com/office/drawing/2014/main" val="675195694"/>
                  </a:ext>
                </a:extLst>
              </a:tr>
              <a:tr h="6582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SPT2- SPT4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Tàu địa phương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Sài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Gòn</a:t>
                      </a:r>
                      <a:r>
                        <a:rPr lang="en-US" sz="2000" dirty="0">
                          <a:effectLst/>
                        </a:rPr>
                        <a:t>- Phan </a:t>
                      </a:r>
                      <a:r>
                        <a:rPr lang="en-US" sz="2000" dirty="0" err="1">
                          <a:effectLst/>
                        </a:rPr>
                        <a:t>Thiết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extLst>
                  <a:ext uri="{0D108BD9-81ED-4DB2-BD59-A6C34878D82A}">
                    <a16:rowId xmlns:a16="http://schemas.microsoft.com/office/drawing/2014/main" val="3277457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9242553" cy="640080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Quản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lý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chỗ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ngồi</a:t>
            </a:r>
            <a:endParaRPr lang="vi-V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545265-C144-405A-838C-87F9DEF95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313322"/>
              </p:ext>
            </p:extLst>
          </p:nvPr>
        </p:nvGraphicFramePr>
        <p:xfrm>
          <a:off x="645015" y="2091200"/>
          <a:ext cx="9590806" cy="3549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5315">
                  <a:extLst>
                    <a:ext uri="{9D8B030D-6E8A-4147-A177-3AD203B41FA5}">
                      <a16:colId xmlns:a16="http://schemas.microsoft.com/office/drawing/2014/main" val="1295557196"/>
                    </a:ext>
                  </a:extLst>
                </a:gridCol>
                <a:gridCol w="3732733">
                  <a:extLst>
                    <a:ext uri="{9D8B030D-6E8A-4147-A177-3AD203B41FA5}">
                      <a16:colId xmlns:a16="http://schemas.microsoft.com/office/drawing/2014/main" val="2902737803"/>
                    </a:ext>
                  </a:extLst>
                </a:gridCol>
                <a:gridCol w="1992573">
                  <a:extLst>
                    <a:ext uri="{9D8B030D-6E8A-4147-A177-3AD203B41FA5}">
                      <a16:colId xmlns:a16="http://schemas.microsoft.com/office/drawing/2014/main" val="2604195461"/>
                    </a:ext>
                  </a:extLst>
                </a:gridCol>
                <a:gridCol w="1310185">
                  <a:extLst>
                    <a:ext uri="{9D8B030D-6E8A-4147-A177-3AD203B41FA5}">
                      <a16:colId xmlns:a16="http://schemas.microsoft.com/office/drawing/2014/main" val="2182690642"/>
                    </a:ext>
                  </a:extLst>
                </a:gridCol>
              </a:tblGrid>
              <a:tr h="3881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Mã loại chỗ ngồi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Tên loại chỗ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Số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chỗ</a:t>
                      </a:r>
                      <a:r>
                        <a:rPr lang="en-US" sz="2000" dirty="0">
                          <a:effectLst/>
                        </a:rPr>
                        <a:t>/ toa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Số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toa</a:t>
                      </a:r>
                    </a:p>
                  </a:txBody>
                  <a:tcPr marL="55269" marR="55269" marT="0" marB="0"/>
                </a:tc>
                <a:extLst>
                  <a:ext uri="{0D108BD9-81ED-4DB2-BD59-A6C34878D82A}">
                    <a16:rowId xmlns:a16="http://schemas.microsoft.com/office/drawing/2014/main" val="2029034377"/>
                  </a:ext>
                </a:extLst>
              </a:tr>
              <a:tr h="3881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Ngồi cứng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50</a:t>
                      </a:r>
                    </a:p>
                  </a:txBody>
                  <a:tcPr marL="55269" marR="55269" marT="0" marB="0"/>
                </a:tc>
                <a:extLst>
                  <a:ext uri="{0D108BD9-81ED-4DB2-BD59-A6C34878D82A}">
                    <a16:rowId xmlns:a16="http://schemas.microsoft.com/office/drawing/2014/main" val="2490375401"/>
                  </a:ext>
                </a:extLst>
              </a:tr>
              <a:tr h="3881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Ngồi mềm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50</a:t>
                      </a:r>
                    </a:p>
                  </a:txBody>
                  <a:tcPr marL="55269" marR="55269" marT="0" marB="0"/>
                </a:tc>
                <a:extLst>
                  <a:ext uri="{0D108BD9-81ED-4DB2-BD59-A6C34878D82A}">
                    <a16:rowId xmlns:a16="http://schemas.microsoft.com/office/drawing/2014/main" val="1292146537"/>
                  </a:ext>
                </a:extLst>
              </a:tr>
              <a:tr h="3881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BĐH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Ngồi cứng lạnh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50</a:t>
                      </a:r>
                    </a:p>
                  </a:txBody>
                  <a:tcPr marL="55269" marR="55269" marT="0" marB="0"/>
                </a:tc>
                <a:extLst>
                  <a:ext uri="{0D108BD9-81ED-4DB2-BD59-A6C34878D82A}">
                    <a16:rowId xmlns:a16="http://schemas.microsoft.com/office/drawing/2014/main" val="2871326092"/>
                  </a:ext>
                </a:extLst>
              </a:tr>
              <a:tr h="3881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AĐH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Ngồi mềm lạnh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50</a:t>
                      </a:r>
                    </a:p>
                  </a:txBody>
                  <a:tcPr marL="55269" marR="55269" marT="0" marB="0"/>
                </a:tc>
                <a:extLst>
                  <a:ext uri="{0D108BD9-81ED-4DB2-BD59-A6C34878D82A}">
                    <a16:rowId xmlns:a16="http://schemas.microsoft.com/office/drawing/2014/main" val="411965141"/>
                  </a:ext>
                </a:extLst>
              </a:tr>
              <a:tr h="3881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Bn(1-3)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Nằm cứng khoang 6 giường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30</a:t>
                      </a:r>
                    </a:p>
                  </a:txBody>
                  <a:tcPr marL="55269" marR="55269" marT="0" marB="0"/>
                </a:tc>
                <a:extLst>
                  <a:ext uri="{0D108BD9-81ED-4DB2-BD59-A6C34878D82A}">
                    <a16:rowId xmlns:a16="http://schemas.microsoft.com/office/drawing/2014/main" val="314581783"/>
                  </a:ext>
                </a:extLst>
              </a:tr>
              <a:tr h="3977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BnĐH</a:t>
                      </a:r>
                      <a:r>
                        <a:rPr lang="en-US" sz="2000" dirty="0">
                          <a:effectLst/>
                        </a:rPr>
                        <a:t>(1-3)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Nằm cứng khoang 6 giường ĐH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20</a:t>
                      </a:r>
                    </a:p>
                  </a:txBody>
                  <a:tcPr marL="55269" marR="55269" marT="0" marB="0"/>
                </a:tc>
                <a:extLst>
                  <a:ext uri="{0D108BD9-81ED-4DB2-BD59-A6C34878D82A}">
                    <a16:rowId xmlns:a16="http://schemas.microsoft.com/office/drawing/2014/main" val="3611254149"/>
                  </a:ext>
                </a:extLst>
              </a:tr>
              <a:tr h="3881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An(1-2)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Nằm mềm khoang 4 giường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24-28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20</a:t>
                      </a:r>
                    </a:p>
                  </a:txBody>
                  <a:tcPr marL="55269" marR="55269" marT="0" marB="0"/>
                </a:tc>
                <a:extLst>
                  <a:ext uri="{0D108BD9-81ED-4DB2-BD59-A6C34878D82A}">
                    <a16:rowId xmlns:a16="http://schemas.microsoft.com/office/drawing/2014/main" val="2487741421"/>
                  </a:ext>
                </a:extLst>
              </a:tr>
              <a:tr h="4347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AnĐH(1-2)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Nằm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mềm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khoang</a:t>
                      </a:r>
                      <a:r>
                        <a:rPr lang="en-US" sz="2000" dirty="0">
                          <a:effectLst/>
                        </a:rPr>
                        <a:t> 4 </a:t>
                      </a:r>
                      <a:r>
                        <a:rPr lang="en-US" sz="2000" dirty="0" err="1">
                          <a:effectLst/>
                        </a:rPr>
                        <a:t>giường</a:t>
                      </a:r>
                      <a:r>
                        <a:rPr lang="en-US" sz="2000" dirty="0">
                          <a:effectLst/>
                        </a:rPr>
                        <a:t> ĐH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24-28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</a:t>
                      </a:r>
                    </a:p>
                  </a:txBody>
                  <a:tcPr marL="55269" marR="55269" marT="0" marB="0"/>
                </a:tc>
                <a:extLst>
                  <a:ext uri="{0D108BD9-81ED-4DB2-BD59-A6C34878D82A}">
                    <a16:rowId xmlns:a16="http://schemas.microsoft.com/office/drawing/2014/main" val="3770882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796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9242553" cy="640080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Quản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lý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giảm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giá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vé</a:t>
            </a:r>
            <a:endParaRPr lang="vi-V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8D42AF1-A3F5-4664-AE01-263601D7E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490391"/>
              </p:ext>
            </p:extLst>
          </p:nvPr>
        </p:nvGraphicFramePr>
        <p:xfrm>
          <a:off x="1392072" y="2107413"/>
          <a:ext cx="9062112" cy="35166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66248">
                  <a:extLst>
                    <a:ext uri="{9D8B030D-6E8A-4147-A177-3AD203B41FA5}">
                      <a16:colId xmlns:a16="http://schemas.microsoft.com/office/drawing/2014/main" val="3363385133"/>
                    </a:ext>
                  </a:extLst>
                </a:gridCol>
                <a:gridCol w="1695864">
                  <a:extLst>
                    <a:ext uri="{9D8B030D-6E8A-4147-A177-3AD203B41FA5}">
                      <a16:colId xmlns:a16="http://schemas.microsoft.com/office/drawing/2014/main" val="3537317620"/>
                    </a:ext>
                  </a:extLst>
                </a:gridCol>
              </a:tblGrid>
              <a:tr h="355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Đối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tượng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giảm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giá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Mức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giảm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extLst>
                  <a:ext uri="{0D108BD9-81ED-4DB2-BD59-A6C34878D82A}">
                    <a16:rowId xmlns:a16="http://schemas.microsoft.com/office/drawing/2014/main" val="3066665577"/>
                  </a:ext>
                </a:extLst>
              </a:tr>
              <a:tr h="3555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Bà mẹ Việt Nam Anh Hùng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90%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extLst>
                  <a:ext uri="{0D108BD9-81ED-4DB2-BD59-A6C34878D82A}">
                    <a16:rowId xmlns:a16="http://schemas.microsoft.com/office/drawing/2014/main" val="3658842001"/>
                  </a:ext>
                </a:extLst>
              </a:tr>
              <a:tr h="3887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Thương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Binh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người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được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hưởng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chính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sách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như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thương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binh</a:t>
                      </a:r>
                      <a:r>
                        <a:rPr lang="en-US" sz="2000" dirty="0">
                          <a:effectLst/>
                        </a:rPr>
                        <a:t> 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extLst>
                  <a:ext uri="{0D108BD9-81ED-4DB2-BD59-A6C34878D82A}">
                    <a16:rowId xmlns:a16="http://schemas.microsoft.com/office/drawing/2014/main" val="2597424005"/>
                  </a:ext>
                </a:extLst>
              </a:tr>
              <a:tr h="3555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Trên 65 tuổi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extLst>
                  <a:ext uri="{0D108BD9-81ED-4DB2-BD59-A6C34878D82A}">
                    <a16:rowId xmlns:a16="http://schemas.microsoft.com/office/drawing/2014/main" val="1734428346"/>
                  </a:ext>
                </a:extLst>
              </a:tr>
              <a:tr h="72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Trẻ em dưới 5 tuổi (chiều cao dưới 1.05m). Đi kèm cùng người lớn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extLst>
                  <a:ext uri="{0D108BD9-81ED-4DB2-BD59-A6C34878D82A}">
                    <a16:rowId xmlns:a16="http://schemas.microsoft.com/office/drawing/2014/main" val="2445094819"/>
                  </a:ext>
                </a:extLst>
              </a:tr>
              <a:tr h="7294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Trẻ em từ 5-10 tuổi (chiều cao từ 1.05m – 1.32m). Đi kèm cùng người lớn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50%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extLst>
                  <a:ext uri="{0D108BD9-81ED-4DB2-BD59-A6C34878D82A}">
                    <a16:rowId xmlns:a16="http://schemas.microsoft.com/office/drawing/2014/main" val="3880569461"/>
                  </a:ext>
                </a:extLst>
              </a:tr>
              <a:tr h="35551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Học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sinh</a:t>
                      </a:r>
                      <a:r>
                        <a:rPr lang="en-US" sz="2000" dirty="0">
                          <a:effectLst/>
                        </a:rPr>
                        <a:t> – </a:t>
                      </a:r>
                      <a:r>
                        <a:rPr lang="en-US" sz="2000" dirty="0" err="1">
                          <a:effectLst/>
                        </a:rPr>
                        <a:t>sinh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viên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extLst>
                  <a:ext uri="{0D108BD9-81ED-4DB2-BD59-A6C34878D82A}">
                    <a16:rowId xmlns:a16="http://schemas.microsoft.com/office/drawing/2014/main" val="42791215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C156ED6-8EA2-4BAE-9591-ACBF36F9CDE0}"/>
              </a:ext>
            </a:extLst>
          </p:cNvPr>
          <p:cNvSpPr txBox="1"/>
          <p:nvPr/>
        </p:nvSpPr>
        <p:spPr>
          <a:xfrm>
            <a:off x="1392072" y="1528549"/>
            <a:ext cx="7083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giảm</a:t>
            </a:r>
            <a:r>
              <a:rPr lang="en-US" sz="2000" dirty="0"/>
              <a:t> </a:t>
            </a:r>
            <a:r>
              <a:rPr lang="en-US" sz="2000" dirty="0" err="1"/>
              <a:t>cá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2595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9242553" cy="640080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Quản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lý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giảm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giá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vé</a:t>
            </a:r>
            <a:endParaRPr lang="vi-V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8D42AF1-A3F5-4664-AE01-263601D7E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922738"/>
              </p:ext>
            </p:extLst>
          </p:nvPr>
        </p:nvGraphicFramePr>
        <p:xfrm>
          <a:off x="2349690" y="2369072"/>
          <a:ext cx="7492620" cy="17934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96756">
                  <a:extLst>
                    <a:ext uri="{9D8B030D-6E8A-4147-A177-3AD203B41FA5}">
                      <a16:colId xmlns:a16="http://schemas.microsoft.com/office/drawing/2014/main" val="3363385133"/>
                    </a:ext>
                  </a:extLst>
                </a:gridCol>
                <a:gridCol w="1695864">
                  <a:extLst>
                    <a:ext uri="{9D8B030D-6E8A-4147-A177-3AD203B41FA5}">
                      <a16:colId xmlns:a16="http://schemas.microsoft.com/office/drawing/2014/main" val="3537317620"/>
                    </a:ext>
                  </a:extLst>
                </a:gridCol>
              </a:tblGrid>
              <a:tr h="355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Số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lượng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người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Mức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giảm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extLst>
                  <a:ext uri="{0D108BD9-81ED-4DB2-BD59-A6C34878D82A}">
                    <a16:rowId xmlns:a16="http://schemas.microsoft.com/office/drawing/2014/main" val="3066665577"/>
                  </a:ext>
                </a:extLst>
              </a:tr>
              <a:tr h="355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 – 29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extLst>
                  <a:ext uri="{0D108BD9-81ED-4DB2-BD59-A6C34878D82A}">
                    <a16:rowId xmlns:a16="http://schemas.microsoft.com/office/drawing/2014/main" val="3658842001"/>
                  </a:ext>
                </a:extLst>
              </a:tr>
              <a:tr h="3887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30 – 39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extLst>
                  <a:ext uri="{0D108BD9-81ED-4DB2-BD59-A6C34878D82A}">
                    <a16:rowId xmlns:a16="http://schemas.microsoft.com/office/drawing/2014/main" val="2597424005"/>
                  </a:ext>
                </a:extLst>
              </a:tr>
              <a:tr h="355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40 – 49</a:t>
                      </a: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extLst>
                  <a:ext uri="{0D108BD9-81ED-4DB2-BD59-A6C34878D82A}">
                    <a16:rowId xmlns:a16="http://schemas.microsoft.com/office/drawing/2014/main" val="1734428346"/>
                  </a:ext>
                </a:extLst>
              </a:tr>
              <a:tr h="338174">
                <a:tc>
                  <a:txBody>
                    <a:bodyPr/>
                    <a:lstStyle/>
                    <a:p>
                      <a:pPr marL="342900" marR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>
                          <a:effectLst/>
                        </a:rPr>
                        <a:t>50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5269" marR="55269" marT="0" marB="0"/>
                </a:tc>
                <a:extLst>
                  <a:ext uri="{0D108BD9-81ED-4DB2-BD59-A6C34878D82A}">
                    <a16:rowId xmlns:a16="http://schemas.microsoft.com/office/drawing/2014/main" val="244509481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C156ED6-8EA2-4BAE-9591-ACBF36F9CDE0}"/>
              </a:ext>
            </a:extLst>
          </p:cNvPr>
          <p:cNvSpPr txBox="1"/>
          <p:nvPr/>
        </p:nvSpPr>
        <p:spPr>
          <a:xfrm>
            <a:off x="1392072" y="1528549"/>
            <a:ext cx="7083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err="1"/>
              <a:t>Mức</a:t>
            </a:r>
            <a:r>
              <a:rPr lang="en-US" sz="2000" dirty="0"/>
              <a:t> </a:t>
            </a:r>
            <a:r>
              <a:rPr lang="en-US" sz="2000" dirty="0" err="1"/>
              <a:t>giảm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3712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481357" cy="640080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Quản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lý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bán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vé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tàu</a:t>
            </a:r>
            <a:endParaRPr lang="vi-V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3" name="Nhóm 32" descr="Hình tròn nhỏ với số 1 bên trong cho biết bước 1"/>
          <p:cNvGrpSpPr/>
          <p:nvPr/>
        </p:nvGrpSpPr>
        <p:grpSpPr bwMode="blackWhite">
          <a:xfrm>
            <a:off x="1079686" y="2326409"/>
            <a:ext cx="558179" cy="409838"/>
            <a:chOff x="6953426" y="711274"/>
            <a:chExt cx="558179" cy="409838"/>
          </a:xfrm>
        </p:grpSpPr>
        <p:sp>
          <p:nvSpPr>
            <p:cNvPr id="34" name="Hình bầu dục 33" descr="Hình tròn nhỏ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/>
            </a:p>
          </p:txBody>
        </p:sp>
        <p:sp>
          <p:nvSpPr>
            <p:cNvPr id="35" name="Hộp Văn bản 34" descr="Số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vi-VN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36" name="Nhóm 35" descr="Hình tròn nhỏ với số 2 bên trong cho biết bước 2"/>
          <p:cNvGrpSpPr/>
          <p:nvPr/>
        </p:nvGrpSpPr>
        <p:grpSpPr bwMode="blackWhite">
          <a:xfrm>
            <a:off x="1077158" y="3286733"/>
            <a:ext cx="558179" cy="409838"/>
            <a:chOff x="6953426" y="711274"/>
            <a:chExt cx="558179" cy="409838"/>
          </a:xfrm>
        </p:grpSpPr>
        <p:sp>
          <p:nvSpPr>
            <p:cNvPr id="37" name="Hình bầu dục 36" descr="Hình tròn nhỏ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/>
            </a:p>
          </p:txBody>
        </p:sp>
        <p:sp>
          <p:nvSpPr>
            <p:cNvPr id="38" name="Hộp văn bản 37" descr="Số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vi-VN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39" name="Nhóm 38" descr="Hình tròn nhỏ với số 3 bên trong cho biết bước 3"/>
          <p:cNvGrpSpPr/>
          <p:nvPr/>
        </p:nvGrpSpPr>
        <p:grpSpPr bwMode="blackWhite">
          <a:xfrm>
            <a:off x="1074630" y="4239131"/>
            <a:ext cx="558179" cy="409838"/>
            <a:chOff x="6953426" y="711274"/>
            <a:chExt cx="558179" cy="409838"/>
          </a:xfrm>
        </p:grpSpPr>
        <p:sp>
          <p:nvSpPr>
            <p:cNvPr id="40" name="Hình bầu dục 39" descr="Hình tròn nhỏ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/>
            </a:p>
          </p:txBody>
        </p:sp>
        <p:sp>
          <p:nvSpPr>
            <p:cNvPr id="41" name="Hộp văn bản 40" descr="Số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vi-VN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66F05DB-B9EB-4C7A-BCB0-DDE3A4778233}"/>
              </a:ext>
            </a:extLst>
          </p:cNvPr>
          <p:cNvSpPr txBox="1"/>
          <p:nvPr/>
        </p:nvSpPr>
        <p:spPr>
          <a:xfrm>
            <a:off x="1774208" y="2326022"/>
            <a:ext cx="7481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cung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8247BD-DA35-4CD3-8D30-CCE4A5D75A00}"/>
              </a:ext>
            </a:extLst>
          </p:cNvPr>
          <p:cNvSpPr txBox="1"/>
          <p:nvPr/>
        </p:nvSpPr>
        <p:spPr>
          <a:xfrm>
            <a:off x="1774208" y="3286733"/>
            <a:ext cx="801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ghế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thái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52278A-AE9E-4FD9-BBC6-A06DD8FD2F84}"/>
              </a:ext>
            </a:extLst>
          </p:cNvPr>
          <p:cNvSpPr txBox="1"/>
          <p:nvPr/>
        </p:nvSpPr>
        <p:spPr>
          <a:xfrm>
            <a:off x="1774208" y="4255421"/>
            <a:ext cx="6428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Khi </a:t>
            </a:r>
            <a:r>
              <a:rPr lang="en-US" sz="2000" dirty="0" err="1"/>
              <a:t>vé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bán</a:t>
            </a:r>
            <a:r>
              <a:rPr lang="en-US" sz="2000" dirty="0"/>
              <a:t>,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nhật</a:t>
            </a:r>
            <a:r>
              <a:rPr lang="en-US" sz="2000" dirty="0"/>
              <a:t>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thái</a:t>
            </a:r>
            <a:r>
              <a:rPr lang="en-US" sz="2000" dirty="0"/>
              <a:t> </a:t>
            </a:r>
            <a:r>
              <a:rPr lang="en-US" sz="2000" dirty="0" err="1"/>
              <a:t>ghế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bán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quầy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quốc</a:t>
            </a:r>
            <a:r>
              <a:rPr lang="en-US" sz="2000" dirty="0"/>
              <a:t> </a:t>
            </a:r>
            <a:r>
              <a:rPr lang="en-US" sz="2000" dirty="0" err="1"/>
              <a:t>cũng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nhật</a:t>
            </a:r>
            <a:r>
              <a:rPr lang="en-US" sz="2000" dirty="0"/>
              <a:t> </a:t>
            </a:r>
            <a:r>
              <a:rPr lang="en-US" sz="2000" dirty="0" err="1"/>
              <a:t>theo.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481357" cy="640080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Quản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lý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đổi-trả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vé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tàu</a:t>
            </a:r>
            <a:endParaRPr lang="vi-V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3" name="Nhóm 32" descr="Hình tròn nhỏ với số 1 bên trong cho biết bước 1"/>
          <p:cNvGrpSpPr/>
          <p:nvPr/>
        </p:nvGrpSpPr>
        <p:grpSpPr bwMode="blackWhite">
          <a:xfrm>
            <a:off x="1079686" y="2326409"/>
            <a:ext cx="558179" cy="409838"/>
            <a:chOff x="6953426" y="711274"/>
            <a:chExt cx="558179" cy="409838"/>
          </a:xfrm>
        </p:grpSpPr>
        <p:sp>
          <p:nvSpPr>
            <p:cNvPr id="34" name="Hình bầu dục 33" descr="Hình tròn nhỏ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/>
            </a:p>
          </p:txBody>
        </p:sp>
        <p:sp>
          <p:nvSpPr>
            <p:cNvPr id="35" name="Hộp Văn bản 34" descr="Số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vi-VN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36" name="Nhóm 35" descr="Hình tròn nhỏ với số 2 bên trong cho biết bước 2"/>
          <p:cNvGrpSpPr/>
          <p:nvPr/>
        </p:nvGrpSpPr>
        <p:grpSpPr bwMode="blackWhite">
          <a:xfrm>
            <a:off x="1077158" y="3286733"/>
            <a:ext cx="558179" cy="409838"/>
            <a:chOff x="6953426" y="711274"/>
            <a:chExt cx="558179" cy="409838"/>
          </a:xfrm>
        </p:grpSpPr>
        <p:sp>
          <p:nvSpPr>
            <p:cNvPr id="37" name="Hình bầu dục 36" descr="Hình tròn nhỏ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/>
            </a:p>
          </p:txBody>
        </p:sp>
        <p:sp>
          <p:nvSpPr>
            <p:cNvPr id="38" name="Hộp văn bản 37" descr="Số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vi-VN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39" name="Nhóm 38" descr="Hình tròn nhỏ với số 3 bên trong cho biết bước 3"/>
          <p:cNvGrpSpPr/>
          <p:nvPr/>
        </p:nvGrpSpPr>
        <p:grpSpPr bwMode="blackWhite">
          <a:xfrm>
            <a:off x="1074630" y="4239131"/>
            <a:ext cx="558179" cy="409838"/>
            <a:chOff x="6953426" y="711274"/>
            <a:chExt cx="558179" cy="409838"/>
          </a:xfrm>
        </p:grpSpPr>
        <p:sp>
          <p:nvSpPr>
            <p:cNvPr id="40" name="Hình bầu dục 39" descr="Hình tròn nhỏ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/>
            </a:p>
          </p:txBody>
        </p:sp>
        <p:sp>
          <p:nvSpPr>
            <p:cNvPr id="41" name="Hộp văn bản 40" descr="Số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vi-VN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66F05DB-B9EB-4C7A-BCB0-DDE3A4778233}"/>
              </a:ext>
            </a:extLst>
          </p:cNvPr>
          <p:cNvSpPr txBox="1"/>
          <p:nvPr/>
        </p:nvSpPr>
        <p:spPr>
          <a:xfrm>
            <a:off x="1774208" y="2326022"/>
            <a:ext cx="8011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nhu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đổi-trả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mất</a:t>
            </a:r>
            <a:r>
              <a:rPr lang="en-US" sz="2000" dirty="0"/>
              <a:t> 10%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vé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hoàn</a:t>
            </a:r>
            <a:r>
              <a:rPr lang="en-US" sz="2000" dirty="0"/>
              <a:t> </a:t>
            </a:r>
            <a:r>
              <a:rPr lang="en-US" sz="2000" dirty="0" err="1"/>
              <a:t>tiền</a:t>
            </a:r>
            <a:r>
              <a:rPr lang="en-US" sz="20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8247BD-DA35-4CD3-8D30-CCE4A5D75A00}"/>
              </a:ext>
            </a:extLst>
          </p:cNvPr>
          <p:cNvSpPr txBox="1"/>
          <p:nvPr/>
        </p:nvSpPr>
        <p:spPr>
          <a:xfrm>
            <a:off x="1774208" y="3286733"/>
            <a:ext cx="801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muốn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vé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mua</a:t>
            </a:r>
            <a:r>
              <a:rPr lang="en-US" sz="2000" dirty="0"/>
              <a:t> </a:t>
            </a:r>
            <a:r>
              <a:rPr lang="en-US" sz="2000" dirty="0" err="1"/>
              <a:t>vé</a:t>
            </a:r>
            <a:r>
              <a:rPr lang="en-US" sz="20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52278A-AE9E-4FD9-BBC6-A06DD8FD2F84}"/>
              </a:ext>
            </a:extLst>
          </p:cNvPr>
          <p:cNvSpPr txBox="1"/>
          <p:nvPr/>
        </p:nvSpPr>
        <p:spPr>
          <a:xfrm>
            <a:off x="1774208" y="4255421"/>
            <a:ext cx="7492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Khi </a:t>
            </a:r>
            <a:r>
              <a:rPr lang="en-US" sz="2000" dirty="0" err="1"/>
              <a:t>vé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hủy</a:t>
            </a:r>
            <a:r>
              <a:rPr lang="en-US" sz="2000" dirty="0"/>
              <a:t>,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vé</a:t>
            </a:r>
            <a:r>
              <a:rPr lang="en-US" sz="2000" dirty="0"/>
              <a:t> </a:t>
            </a:r>
            <a:r>
              <a:rPr lang="en-US" sz="2000" dirty="0" err="1"/>
              <a:t>vẫn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.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nhật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chưa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2573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481357" cy="640080"/>
          </a:xfrm>
        </p:spPr>
        <p:txBody>
          <a:bodyPr rtlCol="0">
            <a:normAutofit/>
          </a:bodyPr>
          <a:lstStyle/>
          <a:p>
            <a:pPr rtl="0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Báo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cáo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thống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kê</a:t>
            </a:r>
            <a:endParaRPr lang="vi-V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3" name="Nhóm 32" descr="Hình tròn nhỏ với số 1 bên trong cho biết bước 1"/>
          <p:cNvGrpSpPr/>
          <p:nvPr/>
        </p:nvGrpSpPr>
        <p:grpSpPr bwMode="blackWhite">
          <a:xfrm>
            <a:off x="1079686" y="2326409"/>
            <a:ext cx="558179" cy="409838"/>
            <a:chOff x="6953426" y="711274"/>
            <a:chExt cx="558179" cy="409838"/>
          </a:xfrm>
        </p:grpSpPr>
        <p:sp>
          <p:nvSpPr>
            <p:cNvPr id="34" name="Hình bầu dục 33" descr="Hình tròn nhỏ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/>
            </a:p>
          </p:txBody>
        </p:sp>
        <p:sp>
          <p:nvSpPr>
            <p:cNvPr id="35" name="Hộp Văn bản 34" descr="Số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vi-VN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36" name="Nhóm 35" descr="Hình tròn nhỏ với số 2 bên trong cho biết bước 2"/>
          <p:cNvGrpSpPr/>
          <p:nvPr/>
        </p:nvGrpSpPr>
        <p:grpSpPr bwMode="blackWhite">
          <a:xfrm>
            <a:off x="1077158" y="3286733"/>
            <a:ext cx="558179" cy="409838"/>
            <a:chOff x="6953426" y="711274"/>
            <a:chExt cx="558179" cy="409838"/>
          </a:xfrm>
        </p:grpSpPr>
        <p:sp>
          <p:nvSpPr>
            <p:cNvPr id="37" name="Hình bầu dục 36" descr="Hình tròn nhỏ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/>
            </a:p>
          </p:txBody>
        </p:sp>
        <p:sp>
          <p:nvSpPr>
            <p:cNvPr id="38" name="Hộp văn bản 37" descr="Số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vi-VN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39" name="Nhóm 38" descr="Hình tròn nhỏ với số 3 bên trong cho biết bước 3"/>
          <p:cNvGrpSpPr/>
          <p:nvPr/>
        </p:nvGrpSpPr>
        <p:grpSpPr bwMode="blackWhite">
          <a:xfrm>
            <a:off x="1074630" y="4239131"/>
            <a:ext cx="558179" cy="409838"/>
            <a:chOff x="6953426" y="711274"/>
            <a:chExt cx="558179" cy="409838"/>
          </a:xfrm>
        </p:grpSpPr>
        <p:sp>
          <p:nvSpPr>
            <p:cNvPr id="40" name="Hình bầu dục 39" descr="Hình tròn nhỏ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/>
            </a:p>
          </p:txBody>
        </p:sp>
        <p:sp>
          <p:nvSpPr>
            <p:cNvPr id="41" name="Hộp văn bản 40" descr="Số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vi-VN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66F05DB-B9EB-4C7A-BCB0-DDE3A4778233}"/>
              </a:ext>
            </a:extLst>
          </p:cNvPr>
          <p:cNvSpPr txBox="1"/>
          <p:nvPr/>
        </p:nvSpPr>
        <p:spPr>
          <a:xfrm>
            <a:off x="1774208" y="2326022"/>
            <a:ext cx="801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kê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vé</a:t>
            </a:r>
            <a:r>
              <a:rPr lang="en-US" sz="2000" dirty="0"/>
              <a:t> </a:t>
            </a:r>
            <a:r>
              <a:rPr lang="en-US" sz="2000" dirty="0" err="1"/>
              <a:t>bán</a:t>
            </a:r>
            <a:r>
              <a:rPr lang="en-US" sz="2000" dirty="0"/>
              <a:t> ra.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8247BD-DA35-4CD3-8D30-CCE4A5D75A00}"/>
              </a:ext>
            </a:extLst>
          </p:cNvPr>
          <p:cNvSpPr txBox="1"/>
          <p:nvPr/>
        </p:nvSpPr>
        <p:spPr>
          <a:xfrm>
            <a:off x="1774208" y="3286733"/>
            <a:ext cx="8011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kê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vé</a:t>
            </a:r>
            <a:r>
              <a:rPr lang="en-US" sz="2000" dirty="0"/>
              <a:t> </a:t>
            </a:r>
            <a:r>
              <a:rPr lang="en-US" sz="2000" dirty="0" err="1"/>
              <a:t>đổi-trả</a:t>
            </a:r>
            <a:r>
              <a:rPr lang="en-US" sz="20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52278A-AE9E-4FD9-BBC6-A06DD8FD2F84}"/>
              </a:ext>
            </a:extLst>
          </p:cNvPr>
          <p:cNvSpPr txBox="1"/>
          <p:nvPr/>
        </p:nvSpPr>
        <p:spPr>
          <a:xfrm>
            <a:off x="1774208" y="4255421"/>
            <a:ext cx="749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kê</a:t>
            </a:r>
            <a:r>
              <a:rPr lang="en-US" sz="2000" dirty="0"/>
              <a:t> </a:t>
            </a:r>
            <a:r>
              <a:rPr lang="en-US" sz="2000" dirty="0" err="1"/>
              <a:t>trạng</a:t>
            </a:r>
            <a:r>
              <a:rPr lang="en-US" sz="2000" dirty="0"/>
              <a:t> </a:t>
            </a:r>
            <a:r>
              <a:rPr lang="en-US" sz="2000" dirty="0" err="1"/>
              <a:t>thái</a:t>
            </a:r>
            <a:r>
              <a:rPr lang="en-US" sz="2000" dirty="0"/>
              <a:t> </a:t>
            </a:r>
            <a:r>
              <a:rPr lang="en-US" sz="2000" dirty="0" err="1"/>
              <a:t>tàu</a:t>
            </a:r>
            <a:r>
              <a:rPr lang="en-US" sz="2000" dirty="0"/>
              <a:t>.</a:t>
            </a:r>
          </a:p>
        </p:txBody>
      </p:sp>
      <p:grpSp>
        <p:nvGrpSpPr>
          <p:cNvPr id="15" name="Nhóm 38" descr="Hình tròn nhỏ với số 3 bên trong cho biết bước 3">
            <a:extLst>
              <a:ext uri="{FF2B5EF4-FFF2-40B4-BE49-F238E27FC236}">
                <a16:creationId xmlns:a16="http://schemas.microsoft.com/office/drawing/2014/main" id="{D96ACE69-97C0-4933-AED6-4721B0627545}"/>
              </a:ext>
            </a:extLst>
          </p:cNvPr>
          <p:cNvGrpSpPr/>
          <p:nvPr/>
        </p:nvGrpSpPr>
        <p:grpSpPr bwMode="blackWhite">
          <a:xfrm>
            <a:off x="1074630" y="5167313"/>
            <a:ext cx="558179" cy="409838"/>
            <a:chOff x="6953426" y="711274"/>
            <a:chExt cx="558179" cy="409838"/>
          </a:xfrm>
        </p:grpSpPr>
        <p:sp>
          <p:nvSpPr>
            <p:cNvPr id="16" name="Hình bầu dục 39" descr="Hình tròn nhỏ">
              <a:extLst>
                <a:ext uri="{FF2B5EF4-FFF2-40B4-BE49-F238E27FC236}">
                  <a16:creationId xmlns:a16="http://schemas.microsoft.com/office/drawing/2014/main" id="{CC39E10C-90BC-4D65-9E4B-694F999A4EE7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/>
            </a:p>
          </p:txBody>
        </p:sp>
        <p:sp>
          <p:nvSpPr>
            <p:cNvPr id="17" name="Hộp văn bản 40" descr="Số 3">
              <a:extLst>
                <a:ext uri="{FF2B5EF4-FFF2-40B4-BE49-F238E27FC236}">
                  <a16:creationId xmlns:a16="http://schemas.microsoft.com/office/drawing/2014/main" id="{3A87E478-BB0B-4D35-A9DF-3C7AA1FCD317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  <a:endParaRPr lang="vi-VN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46E70E-4A5C-47CD-8F42-F161F212BB73}"/>
              </a:ext>
            </a:extLst>
          </p:cNvPr>
          <p:cNvSpPr txBox="1"/>
          <p:nvPr/>
        </p:nvSpPr>
        <p:spPr>
          <a:xfrm>
            <a:off x="1774208" y="5183603"/>
            <a:ext cx="749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kê</a:t>
            </a:r>
            <a:r>
              <a:rPr lang="en-US" sz="2000" dirty="0"/>
              <a:t> </a:t>
            </a:r>
            <a:r>
              <a:rPr lang="en-US" sz="2000" dirty="0" err="1"/>
              <a:t>doanh</a:t>
            </a:r>
            <a:r>
              <a:rPr lang="en-US" sz="2000" dirty="0"/>
              <a:t> </a:t>
            </a:r>
            <a:r>
              <a:rPr lang="en-US" sz="2000" dirty="0" err="1"/>
              <a:t>thu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9099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110473" cy="640080"/>
          </a:xfrm>
        </p:spPr>
        <p:txBody>
          <a:bodyPr rtlCol="0">
            <a:noAutofit/>
          </a:bodyPr>
          <a:lstStyle/>
          <a:p>
            <a:pPr rt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KHẢO SÁT HIỆN TRẠNG</a:t>
            </a:r>
            <a:endParaRPr lang="vi-V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hỗ dành sẵn cho Nội dung 17"/>
          <p:cNvSpPr txBox="1">
            <a:spLocks/>
          </p:cNvSpPr>
          <p:nvPr/>
        </p:nvSpPr>
        <p:spPr>
          <a:xfrm>
            <a:off x="541610" y="1524708"/>
            <a:ext cx="1107889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những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vận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tải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quốc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gia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Liên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vùng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Đóng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góp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lưu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vi-V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110473" cy="640080"/>
          </a:xfrm>
        </p:spPr>
        <p:txBody>
          <a:bodyPr rtlCol="0">
            <a:noAutofit/>
          </a:bodyPr>
          <a:lstStyle/>
          <a:p>
            <a:pPr rt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KHẢO SÁT HIỆN TRẠNG</a:t>
            </a:r>
            <a:endParaRPr lang="vi-V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Biểu đồ 3"/>
          <p:cNvGraphicFramePr/>
          <p:nvPr>
            <p:extLst>
              <p:ext uri="{D42A27DB-BD31-4B8C-83A1-F6EECF244321}">
                <p14:modId xmlns:p14="http://schemas.microsoft.com/office/powerpoint/2010/main" val="2632039572"/>
              </p:ext>
            </p:extLst>
          </p:nvPr>
        </p:nvGraphicFramePr>
        <p:xfrm>
          <a:off x="4863314" y="1282700"/>
          <a:ext cx="7060172" cy="5315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" name="Chỗ dành sẵn cho Nội dung 17"/>
          <p:cNvSpPr txBox="1">
            <a:spLocks/>
          </p:cNvSpPr>
          <p:nvPr/>
        </p:nvSpPr>
        <p:spPr>
          <a:xfrm>
            <a:off x="419101" y="3163008"/>
            <a:ext cx="4248150" cy="2228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Gặp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sự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cạnh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tranh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thức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khác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→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Cơ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sở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hạ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tầng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hạn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chế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vi-V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36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Cách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thức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mua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bán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vé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tàu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hiện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nay</a:t>
            </a:r>
            <a:endParaRPr lang="vi-V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Nhóm 17" descr="Hình tròn nhỏ với số 1 bên trong cho biết bước 1"/>
          <p:cNvGrpSpPr/>
          <p:nvPr/>
        </p:nvGrpSpPr>
        <p:grpSpPr bwMode="blackWhite">
          <a:xfrm>
            <a:off x="1360227" y="2441872"/>
            <a:ext cx="558179" cy="409838"/>
            <a:chOff x="6953426" y="711274"/>
            <a:chExt cx="558179" cy="409838"/>
          </a:xfrm>
        </p:grpSpPr>
        <p:sp>
          <p:nvSpPr>
            <p:cNvPr id="19" name="Hình bầu dục 18" descr="Hình tròn nhỏ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/>
            </a:p>
          </p:txBody>
        </p:sp>
        <p:sp>
          <p:nvSpPr>
            <p:cNvPr id="20" name="Hộp Văn bản 19" descr="Số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vi-VN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Chỗ dành sẵn cho Nội dung 17"/>
          <p:cNvSpPr txBox="1">
            <a:spLocks/>
          </p:cNvSpPr>
          <p:nvPr/>
        </p:nvSpPr>
        <p:spPr>
          <a:xfrm>
            <a:off x="1885188" y="2482064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Mua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vé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qua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tổng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đài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1900 1520.</a:t>
            </a:r>
            <a:endParaRPr lang="vi-VN" sz="20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Nhóm 32" descr="Hình tròn nhỏ với số 2 bên trong cho biết bước 2"/>
          <p:cNvGrpSpPr/>
          <p:nvPr/>
        </p:nvGrpSpPr>
        <p:grpSpPr bwMode="blackWhite">
          <a:xfrm>
            <a:off x="1360227" y="3328132"/>
            <a:ext cx="558179" cy="409838"/>
            <a:chOff x="6953426" y="711274"/>
            <a:chExt cx="558179" cy="409838"/>
          </a:xfrm>
        </p:grpSpPr>
        <p:sp>
          <p:nvSpPr>
            <p:cNvPr id="34" name="Hình bầu dục 33" descr="Hình tròn nhỏ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/>
            </a:p>
          </p:txBody>
        </p:sp>
        <p:sp>
          <p:nvSpPr>
            <p:cNvPr id="35" name="Hộp Văn bản 34" descr="Số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vi-VN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hỗ dành sẵn cho Nội dung 17"/>
          <p:cNvSpPr txBox="1">
            <a:spLocks/>
          </p:cNvSpPr>
          <p:nvPr/>
        </p:nvSpPr>
        <p:spPr>
          <a:xfrm>
            <a:off x="1885187" y="3368325"/>
            <a:ext cx="5287137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00000"/>
              </a:lnSpc>
              <a:spcAft>
                <a:spcPts val="2000"/>
              </a:spcAft>
              <a:buNone/>
              <a:defRPr/>
            </a:pP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Mua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vé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đại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bán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vé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tàu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vi-VN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Nhóm 21" descr="Hình tròn nhỏ với số 3 bên trong cho biết bước 3"/>
          <p:cNvGrpSpPr/>
          <p:nvPr/>
        </p:nvGrpSpPr>
        <p:grpSpPr bwMode="blackWhite">
          <a:xfrm>
            <a:off x="1360227" y="4252457"/>
            <a:ext cx="558179" cy="409838"/>
            <a:chOff x="6953426" y="711274"/>
            <a:chExt cx="558179" cy="409838"/>
          </a:xfrm>
        </p:grpSpPr>
        <p:sp>
          <p:nvSpPr>
            <p:cNvPr id="24" name="Hình bầu dục 23" descr="Hình tròn nhỏ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/>
            </a:p>
          </p:txBody>
        </p:sp>
        <p:sp>
          <p:nvSpPr>
            <p:cNvPr id="30" name="Hộp Văn bản 29" descr="Số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vi-VN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hỗ dành sẵn cho Nội dung 17"/>
          <p:cNvSpPr txBox="1">
            <a:spLocks/>
          </p:cNvSpPr>
          <p:nvPr/>
        </p:nvSpPr>
        <p:spPr>
          <a:xfrm>
            <a:off x="1885188" y="4280618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Đặt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vé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online</a:t>
            </a:r>
            <a:endParaRPr lang="vi-VN" sz="20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6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Mục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tiêu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đề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tài</a:t>
            </a:r>
            <a:endParaRPr lang="vi-V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8" name="Picture 4" descr="https://thuyen.vn/wp-content/uploads/2020/05/x%C3%A1c-%C4%91%E1%BB%8Bnh-th%E1%BB%8B-tr%C6%B0%E1%BB%9Dng-m%E1%BB%A5c-ti%C3%AAu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025" y="1873827"/>
            <a:ext cx="4876800" cy="390525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grpSp>
        <p:nvGrpSpPr>
          <p:cNvPr id="8" name="Nhóm 7" descr="Hình tròn nhỏ với số 1 bên trong cho biết bước 1"/>
          <p:cNvGrpSpPr/>
          <p:nvPr/>
        </p:nvGrpSpPr>
        <p:grpSpPr bwMode="blackWhite">
          <a:xfrm>
            <a:off x="703002" y="1873827"/>
            <a:ext cx="558179" cy="409838"/>
            <a:chOff x="6953426" y="711274"/>
            <a:chExt cx="558179" cy="409838"/>
          </a:xfrm>
        </p:grpSpPr>
        <p:sp>
          <p:nvSpPr>
            <p:cNvPr id="9" name="Hình bầu dục 18" descr="Hình tròn nhỏ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/>
            </a:p>
          </p:txBody>
        </p:sp>
        <p:sp>
          <p:nvSpPr>
            <p:cNvPr id="10" name="Hộp Văn bản 19" descr="Số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vi-VN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11" name="Chỗ dành sẵn cho Nội dung 17"/>
          <p:cNvSpPr txBox="1">
            <a:spLocks/>
          </p:cNvSpPr>
          <p:nvPr/>
        </p:nvSpPr>
        <p:spPr>
          <a:xfrm>
            <a:off x="1227963" y="1914019"/>
            <a:ext cx="4585731" cy="846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lnSpc>
                <a:spcPct val="120000"/>
              </a:lnSpc>
              <a:spcAft>
                <a:spcPts val="600"/>
              </a:spcAft>
              <a:buNone/>
              <a:defRPr/>
            </a:pP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Xây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dựng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hệ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thống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thông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tin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phục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vụ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việc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mua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bán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vé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.</a:t>
            </a:r>
            <a:endParaRPr lang="vi-VN" sz="20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12" name="Nhóm 11" descr="Hình tròn nhỏ với số 2 bên trong cho biết bước 2"/>
          <p:cNvGrpSpPr/>
          <p:nvPr/>
        </p:nvGrpSpPr>
        <p:grpSpPr bwMode="blackWhite">
          <a:xfrm>
            <a:off x="703002" y="2760087"/>
            <a:ext cx="558179" cy="409838"/>
            <a:chOff x="6953426" y="711274"/>
            <a:chExt cx="558179" cy="409838"/>
          </a:xfrm>
        </p:grpSpPr>
        <p:sp>
          <p:nvSpPr>
            <p:cNvPr id="13" name="Hình bầu dục 33" descr="Hình tròn nhỏ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/>
            </a:p>
          </p:txBody>
        </p:sp>
        <p:sp>
          <p:nvSpPr>
            <p:cNvPr id="14" name="Hộp Văn bản 34" descr="Số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vi-VN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15" name="Chỗ dành sẵn cho Nội dung 17"/>
          <p:cNvSpPr txBox="1">
            <a:spLocks/>
          </p:cNvSpPr>
          <p:nvPr/>
        </p:nvSpPr>
        <p:spPr>
          <a:xfrm>
            <a:off x="1227962" y="2800280"/>
            <a:ext cx="5287137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phép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xem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cáo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vi-VN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Nhóm 15" descr="Hình tròn nhỏ với số 3 bên trong cho biết bước 3"/>
          <p:cNvGrpSpPr/>
          <p:nvPr/>
        </p:nvGrpSpPr>
        <p:grpSpPr bwMode="blackWhite">
          <a:xfrm>
            <a:off x="703002" y="3684412"/>
            <a:ext cx="558179" cy="409838"/>
            <a:chOff x="6953426" y="711274"/>
            <a:chExt cx="558179" cy="409838"/>
          </a:xfrm>
        </p:grpSpPr>
        <p:sp>
          <p:nvSpPr>
            <p:cNvPr id="17" name="Hình bầu dục 23" descr="Hình tròn nhỏ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/>
            </a:p>
          </p:txBody>
        </p:sp>
        <p:sp>
          <p:nvSpPr>
            <p:cNvPr id="18" name="Hộp Văn bản 29" descr="Số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vi-VN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19" name="Chỗ dành sẵn cho Nội dung 17"/>
          <p:cNvSpPr txBox="1">
            <a:spLocks/>
          </p:cNvSpPr>
          <p:nvPr/>
        </p:nvSpPr>
        <p:spPr>
          <a:xfrm>
            <a:off x="1227963" y="3712573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Tìm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kiếm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tàu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toa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chỗ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ngồi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ngày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vi-VN" sz="20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vi-V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3" name="Nhóm 12" descr="Hình tròn nhỏ với số 1 bên trong cho biết bước 1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Hình bầu dục 13" descr="Hình tròn nhỏ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/>
            </a:p>
          </p:txBody>
        </p:sp>
        <p:sp>
          <p:nvSpPr>
            <p:cNvPr id="15" name="Hộp Văn bản 14" descr="Số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vi-VN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Chỗ dành sẵn cho Nội dung 17"/>
          <p:cNvSpPr txBox="1">
            <a:spLocks/>
          </p:cNvSpPr>
          <p:nvPr/>
        </p:nvSpPr>
        <p:spPr>
          <a:xfrm>
            <a:off x="1066039" y="1958188"/>
            <a:ext cx="3982211" cy="978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lnSpc>
                <a:spcPct val="100000"/>
              </a:lnSpc>
              <a:spcAft>
                <a:spcPts val="2000"/>
              </a:spcAft>
              <a:buNone/>
            </a:pP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chương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tập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trung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việc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vé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tàu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vi-VN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Nhóm 17" descr="Hình tròn nhỏ với số 2 bên trong cho biết bước 2"/>
          <p:cNvGrpSpPr/>
          <p:nvPr/>
        </p:nvGrpSpPr>
        <p:grpSpPr bwMode="blackWhite">
          <a:xfrm>
            <a:off x="558723" y="2896735"/>
            <a:ext cx="558179" cy="409838"/>
            <a:chOff x="6953426" y="711274"/>
            <a:chExt cx="558179" cy="409838"/>
          </a:xfrm>
        </p:grpSpPr>
        <p:sp>
          <p:nvSpPr>
            <p:cNvPr id="23" name="Hình bầu dục 22" descr="Hình tròn nhỏ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/>
            </a:p>
          </p:txBody>
        </p:sp>
        <p:sp>
          <p:nvSpPr>
            <p:cNvPr id="24" name="Hộp Văn bản 23" descr="Số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vi-VN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Chỗ dành sẵn cho Nội dung 17"/>
          <p:cNvSpPr txBox="1">
            <a:spLocks/>
          </p:cNvSpPr>
          <p:nvPr/>
        </p:nvSpPr>
        <p:spPr>
          <a:xfrm>
            <a:off x="1066038" y="2936927"/>
            <a:ext cx="3982212" cy="978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lnSpc>
                <a:spcPct val="100000"/>
              </a:lnSpc>
              <a:spcAft>
                <a:spcPts val="2000"/>
              </a:spcAft>
              <a:buNone/>
            </a:pP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Giải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quyết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tình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trạng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đổi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trả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vé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giữa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tuyến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vi-VN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6" name="Nhóm 25" descr="Hình tròn nhỏ với số 3 bên trong cho biết bước 3"/>
          <p:cNvGrpSpPr/>
          <p:nvPr/>
        </p:nvGrpSpPr>
        <p:grpSpPr bwMode="blackWhite">
          <a:xfrm>
            <a:off x="546559" y="3904445"/>
            <a:ext cx="558179" cy="409838"/>
            <a:chOff x="6953426" y="711274"/>
            <a:chExt cx="558179" cy="409838"/>
          </a:xfrm>
        </p:grpSpPr>
        <p:sp>
          <p:nvSpPr>
            <p:cNvPr id="27" name="Hình bầu dục 26" descr="Hình tròn nhỏ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/>
            </a:p>
          </p:txBody>
        </p:sp>
        <p:sp>
          <p:nvSpPr>
            <p:cNvPr id="28" name="Hộp Văn bản 27" descr="Số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vi-VN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9" name="Chỗ dành sẵn cho Nội dung 17"/>
          <p:cNvSpPr txBox="1">
            <a:spLocks/>
          </p:cNvSpPr>
          <p:nvPr/>
        </p:nvSpPr>
        <p:spPr>
          <a:xfrm>
            <a:off x="1066038" y="3920734"/>
            <a:ext cx="3982212" cy="976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lnSpc>
                <a:spcPct val="100000"/>
              </a:lnSpc>
              <a:spcAft>
                <a:spcPts val="2000"/>
              </a:spcAft>
              <a:buNone/>
            </a:pP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Đưa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cáo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kê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tuyến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khu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vực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hoặc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toàn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quốc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vi-VN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4" descr="https://thuyen.vn/wp-content/uploads/2020/05/x%C3%A1c-%C4%91%E1%BB%8Bnh-th%E1%BB%8B-tr%C6%B0%E1%BB%9Dng-m%E1%BB%A5c-ti%C3%AAu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025" y="1873827"/>
            <a:ext cx="4876800" cy="390525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grpSp>
        <p:nvGrpSpPr>
          <p:cNvPr id="32" name="Nhóm 31" descr="Hình tròn nhỏ với số 3 bên trong cho biết bước 3"/>
          <p:cNvGrpSpPr/>
          <p:nvPr/>
        </p:nvGrpSpPr>
        <p:grpSpPr bwMode="blackWhite">
          <a:xfrm>
            <a:off x="520725" y="4881274"/>
            <a:ext cx="558179" cy="409838"/>
            <a:chOff x="6953426" y="711274"/>
            <a:chExt cx="558179" cy="409838"/>
          </a:xfrm>
        </p:grpSpPr>
        <p:sp>
          <p:nvSpPr>
            <p:cNvPr id="33" name="Hình bầu dục 26" descr="Hình tròn nhỏ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/>
            </a:p>
          </p:txBody>
        </p:sp>
        <p:sp>
          <p:nvSpPr>
            <p:cNvPr id="34" name="Hộp Văn bản 27" descr="Số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  <a:endParaRPr lang="vi-VN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5" name="Chỗ dành sẵn cho Nội dung 17"/>
          <p:cNvSpPr txBox="1">
            <a:spLocks/>
          </p:cNvSpPr>
          <p:nvPr/>
        </p:nvSpPr>
        <p:spPr>
          <a:xfrm>
            <a:off x="1040204" y="4897563"/>
            <a:ext cx="4008046" cy="952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lnSpc>
                <a:spcPct val="100000"/>
              </a:lnSpc>
              <a:spcAft>
                <a:spcPts val="2000"/>
              </a:spcAft>
              <a:buNone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phép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truy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cập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tin ở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mọi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nơi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toàn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quốc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vi-VN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vi-V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3" name="Nhóm 12" descr="Hình tròn nhỏ với số 1 bên trong cho biết bước 1"/>
          <p:cNvGrpSpPr/>
          <p:nvPr/>
        </p:nvGrpSpPr>
        <p:grpSpPr bwMode="blackWhite">
          <a:xfrm>
            <a:off x="521207" y="2518499"/>
            <a:ext cx="558179" cy="409838"/>
            <a:chOff x="6953426" y="711274"/>
            <a:chExt cx="558179" cy="409838"/>
          </a:xfrm>
        </p:grpSpPr>
        <p:sp>
          <p:nvSpPr>
            <p:cNvPr id="14" name="Hình bầu dục 13" descr="Hình tròn nhỏ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/>
            </a:p>
          </p:txBody>
        </p:sp>
        <p:sp>
          <p:nvSpPr>
            <p:cNvPr id="15" name="Hộp Văn bản 14" descr="Số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vi-VN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Chỗ dành sẵn cho Nội dung 17"/>
          <p:cNvSpPr txBox="1">
            <a:spLocks/>
          </p:cNvSpPr>
          <p:nvPr/>
        </p:nvSpPr>
        <p:spPr>
          <a:xfrm>
            <a:off x="1074331" y="2529721"/>
            <a:ext cx="3982211" cy="409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lnSpc>
                <a:spcPct val="100000"/>
              </a:lnSpc>
              <a:spcAft>
                <a:spcPts val="2000"/>
              </a:spcAft>
              <a:buNone/>
            </a:pP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tàu</a:t>
            </a:r>
            <a:endParaRPr lang="vi-VN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Nhóm 17" descr="Hình tròn nhỏ với số 2 bên trong cho biết bước 2"/>
          <p:cNvGrpSpPr/>
          <p:nvPr/>
        </p:nvGrpSpPr>
        <p:grpSpPr bwMode="blackWhite">
          <a:xfrm>
            <a:off x="521207" y="3319816"/>
            <a:ext cx="558179" cy="409838"/>
            <a:chOff x="6953426" y="711274"/>
            <a:chExt cx="558179" cy="409838"/>
          </a:xfrm>
        </p:grpSpPr>
        <p:sp>
          <p:nvSpPr>
            <p:cNvPr id="23" name="Hình bầu dục 22" descr="Hình tròn nhỏ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/>
            </a:p>
          </p:txBody>
        </p:sp>
        <p:sp>
          <p:nvSpPr>
            <p:cNvPr id="24" name="Hộp Văn bản 23" descr="Số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vi-VN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Chỗ dành sẵn cho Nội dung 17"/>
          <p:cNvSpPr txBox="1">
            <a:spLocks/>
          </p:cNvSpPr>
          <p:nvPr/>
        </p:nvSpPr>
        <p:spPr>
          <a:xfrm>
            <a:off x="1041388" y="3319815"/>
            <a:ext cx="3982212" cy="409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lnSpc>
                <a:spcPct val="100000"/>
              </a:lnSpc>
              <a:spcAft>
                <a:spcPts val="2000"/>
              </a:spcAft>
              <a:buNone/>
            </a:pP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chỗ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ngồi</a:t>
            </a:r>
            <a:endParaRPr lang="vi-VN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6" name="Nhóm 25" descr="Hình tròn nhỏ với số 3 bên trong cho biết bước 3"/>
          <p:cNvGrpSpPr/>
          <p:nvPr/>
        </p:nvGrpSpPr>
        <p:grpSpPr bwMode="blackWhite">
          <a:xfrm>
            <a:off x="521909" y="4168566"/>
            <a:ext cx="558179" cy="409838"/>
            <a:chOff x="6953426" y="711274"/>
            <a:chExt cx="558179" cy="409838"/>
          </a:xfrm>
        </p:grpSpPr>
        <p:sp>
          <p:nvSpPr>
            <p:cNvPr id="27" name="Hình bầu dục 26" descr="Hình tròn nhỏ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/>
            </a:p>
          </p:txBody>
        </p:sp>
        <p:sp>
          <p:nvSpPr>
            <p:cNvPr id="28" name="Hộp Văn bản 27" descr="Số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vi-VN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9" name="Chỗ dành sẵn cho Nội dung 17"/>
          <p:cNvSpPr txBox="1">
            <a:spLocks/>
          </p:cNvSpPr>
          <p:nvPr/>
        </p:nvSpPr>
        <p:spPr>
          <a:xfrm>
            <a:off x="1041388" y="4184856"/>
            <a:ext cx="3982212" cy="409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lnSpc>
                <a:spcPct val="100000"/>
              </a:lnSpc>
              <a:spcAft>
                <a:spcPts val="2000"/>
              </a:spcAft>
              <a:buNone/>
            </a:pP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giảm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vé</a:t>
            </a:r>
            <a:endParaRPr lang="vi-VN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2" name="Nhóm 31" descr="Hình tròn nhỏ với số 3 bên trong cho biết bước 3"/>
          <p:cNvGrpSpPr/>
          <p:nvPr/>
        </p:nvGrpSpPr>
        <p:grpSpPr bwMode="blackWhite">
          <a:xfrm>
            <a:off x="5848271" y="2534347"/>
            <a:ext cx="558179" cy="409838"/>
            <a:chOff x="6953426" y="711274"/>
            <a:chExt cx="558179" cy="409838"/>
          </a:xfrm>
        </p:grpSpPr>
        <p:sp>
          <p:nvSpPr>
            <p:cNvPr id="33" name="Hình bầu dục 26" descr="Hình tròn nhỏ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/>
            </a:p>
          </p:txBody>
        </p:sp>
        <p:sp>
          <p:nvSpPr>
            <p:cNvPr id="34" name="Hộp Văn bản 27" descr="Số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  <a:endParaRPr lang="vi-VN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5" name="Chỗ dành sẵn cho Nội dung 17"/>
          <p:cNvSpPr txBox="1">
            <a:spLocks/>
          </p:cNvSpPr>
          <p:nvPr/>
        </p:nvSpPr>
        <p:spPr>
          <a:xfrm>
            <a:off x="6439393" y="2529721"/>
            <a:ext cx="4008046" cy="409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lnSpc>
                <a:spcPct val="100000"/>
              </a:lnSpc>
              <a:spcAft>
                <a:spcPts val="2000"/>
              </a:spcAft>
              <a:buNone/>
            </a:pP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bán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vé</a:t>
            </a:r>
            <a:endParaRPr lang="vi-VN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" name="Nhóm 31" descr="Hình tròn nhỏ với số 3 bên trong cho biết bước 3">
            <a:extLst>
              <a:ext uri="{FF2B5EF4-FFF2-40B4-BE49-F238E27FC236}">
                <a16:creationId xmlns:a16="http://schemas.microsoft.com/office/drawing/2014/main" id="{28C2016D-C025-4CC2-8E26-20A027E7FD19}"/>
              </a:ext>
            </a:extLst>
          </p:cNvPr>
          <p:cNvGrpSpPr/>
          <p:nvPr/>
        </p:nvGrpSpPr>
        <p:grpSpPr bwMode="blackWhite">
          <a:xfrm>
            <a:off x="5835405" y="3340732"/>
            <a:ext cx="558179" cy="409838"/>
            <a:chOff x="6953426" y="711274"/>
            <a:chExt cx="558179" cy="409838"/>
          </a:xfrm>
        </p:grpSpPr>
        <p:sp>
          <p:nvSpPr>
            <p:cNvPr id="21" name="Hình bầu dục 26" descr="Hình tròn nhỏ">
              <a:extLst>
                <a:ext uri="{FF2B5EF4-FFF2-40B4-BE49-F238E27FC236}">
                  <a16:creationId xmlns:a16="http://schemas.microsoft.com/office/drawing/2014/main" id="{5809BDB2-77F7-4F89-823B-B8604012C571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/>
            </a:p>
          </p:txBody>
        </p:sp>
        <p:sp>
          <p:nvSpPr>
            <p:cNvPr id="22" name="Hộp Văn bản 27" descr="Số 3">
              <a:extLst>
                <a:ext uri="{FF2B5EF4-FFF2-40B4-BE49-F238E27FC236}">
                  <a16:creationId xmlns:a16="http://schemas.microsoft.com/office/drawing/2014/main" id="{822A20E5-3FAE-49F9-A151-69362D6B30E0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  <a:endParaRPr lang="vi-VN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0" name="Chỗ dành sẵn cho Nội dung 17">
            <a:extLst>
              <a:ext uri="{FF2B5EF4-FFF2-40B4-BE49-F238E27FC236}">
                <a16:creationId xmlns:a16="http://schemas.microsoft.com/office/drawing/2014/main" id="{BE43DD6E-8370-40C0-A967-3C8EE34902FB}"/>
              </a:ext>
            </a:extLst>
          </p:cNvPr>
          <p:cNvSpPr txBox="1">
            <a:spLocks/>
          </p:cNvSpPr>
          <p:nvPr/>
        </p:nvSpPr>
        <p:spPr>
          <a:xfrm>
            <a:off x="6426527" y="3336106"/>
            <a:ext cx="4008046" cy="409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lnSpc>
                <a:spcPct val="100000"/>
              </a:lnSpc>
              <a:spcAft>
                <a:spcPts val="2000"/>
              </a:spcAft>
              <a:buNone/>
            </a:pP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trao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đổi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vé</a:t>
            </a:r>
            <a:endParaRPr lang="vi-VN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Nhóm 31" descr="Hình tròn nhỏ với số 3 bên trong cho biết bước 3">
            <a:extLst>
              <a:ext uri="{FF2B5EF4-FFF2-40B4-BE49-F238E27FC236}">
                <a16:creationId xmlns:a16="http://schemas.microsoft.com/office/drawing/2014/main" id="{ACD6CAB3-2D5D-429B-BA5E-A50863F81BAD}"/>
              </a:ext>
            </a:extLst>
          </p:cNvPr>
          <p:cNvGrpSpPr/>
          <p:nvPr/>
        </p:nvGrpSpPr>
        <p:grpSpPr bwMode="blackWhite">
          <a:xfrm>
            <a:off x="5848271" y="4165578"/>
            <a:ext cx="558179" cy="409838"/>
            <a:chOff x="6953426" y="711274"/>
            <a:chExt cx="558179" cy="409838"/>
          </a:xfrm>
        </p:grpSpPr>
        <p:sp>
          <p:nvSpPr>
            <p:cNvPr id="37" name="Hình bầu dục 26" descr="Hình tròn nhỏ">
              <a:extLst>
                <a:ext uri="{FF2B5EF4-FFF2-40B4-BE49-F238E27FC236}">
                  <a16:creationId xmlns:a16="http://schemas.microsoft.com/office/drawing/2014/main" id="{9D870A31-4CD7-4C77-8A5A-D86931A4C39A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vi-VN"/>
            </a:p>
          </p:txBody>
        </p:sp>
        <p:sp>
          <p:nvSpPr>
            <p:cNvPr id="38" name="Hộp Văn bản 27" descr="Số 3">
              <a:extLst>
                <a:ext uri="{FF2B5EF4-FFF2-40B4-BE49-F238E27FC236}">
                  <a16:creationId xmlns:a16="http://schemas.microsoft.com/office/drawing/2014/main" id="{DE6B48D2-EA21-4557-B40C-1BECC4594C51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  <a:endParaRPr lang="vi-VN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9" name="Chỗ dành sẵn cho Nội dung 17">
            <a:extLst>
              <a:ext uri="{FF2B5EF4-FFF2-40B4-BE49-F238E27FC236}">
                <a16:creationId xmlns:a16="http://schemas.microsoft.com/office/drawing/2014/main" id="{9EE591AF-49F8-453C-BC2B-C4573241AC17}"/>
              </a:ext>
            </a:extLst>
          </p:cNvPr>
          <p:cNvSpPr txBox="1">
            <a:spLocks/>
          </p:cNvSpPr>
          <p:nvPr/>
        </p:nvSpPr>
        <p:spPr>
          <a:xfrm>
            <a:off x="6439393" y="4160952"/>
            <a:ext cx="4008046" cy="409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>
              <a:lnSpc>
                <a:spcPct val="100000"/>
              </a:lnSpc>
              <a:spcAft>
                <a:spcPts val="2000"/>
              </a:spcAft>
              <a:buNone/>
            </a:pP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cáo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kê</a:t>
            </a:r>
            <a:endParaRPr lang="vi-VN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601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Lên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lịch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trình</a:t>
            </a:r>
            <a:endParaRPr lang="vi-V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Hộp Văn bản 2"/>
          <p:cNvSpPr txBox="1"/>
          <p:nvPr/>
        </p:nvSpPr>
        <p:spPr>
          <a:xfrm>
            <a:off x="752475" y="1362075"/>
            <a:ext cx="106203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 </a:t>
            </a:r>
            <a:r>
              <a:rPr lang="en-US" sz="2000" dirty="0" err="1"/>
              <a:t>Lên</a:t>
            </a:r>
            <a:r>
              <a:rPr lang="en-US" sz="2000" dirty="0"/>
              <a:t> </a:t>
            </a:r>
            <a:r>
              <a:rPr lang="en-US" sz="2000" dirty="0" err="1"/>
              <a:t>lịch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err="1"/>
              <a:t>Kiểm</a:t>
            </a:r>
            <a:r>
              <a:rPr lang="en-US" sz="2000" dirty="0"/>
              <a:t> tra,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dõi</a:t>
            </a:r>
            <a:r>
              <a:rPr lang="en-US" sz="2000" dirty="0"/>
              <a:t>, </a:t>
            </a:r>
            <a:r>
              <a:rPr lang="en-US" sz="2000" dirty="0" err="1"/>
              <a:t>thu</a:t>
            </a:r>
            <a:r>
              <a:rPr lang="en-US" sz="2000" dirty="0"/>
              <a:t> </a:t>
            </a:r>
            <a:r>
              <a:rPr lang="en-US" sz="2000" dirty="0" err="1"/>
              <a:t>thập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vé</a:t>
            </a:r>
            <a:r>
              <a:rPr lang="en-US" sz="2000" dirty="0"/>
              <a:t>,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,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phổ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chuyến</a:t>
            </a:r>
            <a:r>
              <a:rPr lang="en-US" sz="2000" dirty="0"/>
              <a:t> </a:t>
            </a:r>
            <a:r>
              <a:rPr lang="en-US" sz="2000" dirty="0" err="1"/>
              <a:t>tàu</a:t>
            </a:r>
            <a:r>
              <a:rPr lang="en-US" sz="2000" dirty="0"/>
              <a:t>,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toa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từng</a:t>
            </a:r>
            <a:r>
              <a:rPr lang="en-US" sz="2000" dirty="0"/>
              <a:t> </a:t>
            </a:r>
            <a:r>
              <a:rPr lang="en-US" sz="2000" dirty="0" err="1"/>
              <a:t>chuyến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khởi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ngày</a:t>
            </a:r>
            <a:r>
              <a:rPr lang="en-US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err="1"/>
              <a:t>Lên</a:t>
            </a:r>
            <a:r>
              <a:rPr lang="en-US" sz="2000" dirty="0"/>
              <a:t> </a:t>
            </a:r>
            <a:r>
              <a:rPr lang="en-US" sz="2000" dirty="0" err="1"/>
              <a:t>lịch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tàu</a:t>
            </a:r>
            <a:r>
              <a:rPr lang="en-US" sz="2000" dirty="0"/>
              <a:t> </a:t>
            </a:r>
            <a:r>
              <a:rPr lang="en-US" sz="2000" dirty="0" err="1"/>
              <a:t>chạy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dài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trừ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cố</a:t>
            </a:r>
            <a:r>
              <a:rPr lang="en-US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 err="1"/>
              <a:t>Vé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coi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: </a:t>
            </a:r>
            <a:r>
              <a:rPr lang="en-US" sz="2000" dirty="0" err="1"/>
              <a:t>số</a:t>
            </a:r>
            <a:r>
              <a:rPr lang="en-US" sz="2000" dirty="0"/>
              <a:t> series, </a:t>
            </a:r>
            <a:r>
              <a:rPr lang="en-US" sz="2000" dirty="0" err="1"/>
              <a:t>ngày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, </a:t>
            </a:r>
            <a:r>
              <a:rPr lang="en-US" sz="2000" dirty="0" err="1"/>
              <a:t>ngày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, </a:t>
            </a:r>
            <a:r>
              <a:rPr lang="en-US" sz="2000" dirty="0" err="1"/>
              <a:t>ga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, </a:t>
            </a:r>
            <a:r>
              <a:rPr lang="en-US" sz="2000" dirty="0" err="1"/>
              <a:t>ga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,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vé</a:t>
            </a:r>
            <a:r>
              <a:rPr lang="en-US" sz="2000" dirty="0"/>
              <a:t>,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toa</a:t>
            </a:r>
            <a:r>
              <a:rPr lang="en-US" sz="2000" dirty="0"/>
              <a:t>,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ngồi</a:t>
            </a:r>
            <a:r>
              <a:rPr lang="en-US" sz="2000" dirty="0"/>
              <a:t>…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E7572C-79A5-4BA3-AEFD-4CF8E8250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356364"/>
              </p:ext>
            </p:extLst>
          </p:nvPr>
        </p:nvGraphicFramePr>
        <p:xfrm>
          <a:off x="2312452" y="3608844"/>
          <a:ext cx="753436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035">
                  <a:extLst>
                    <a:ext uri="{9D8B030D-6E8A-4147-A177-3AD203B41FA5}">
                      <a16:colId xmlns:a16="http://schemas.microsoft.com/office/drawing/2014/main" val="1139234512"/>
                    </a:ext>
                  </a:extLst>
                </a:gridCol>
                <a:gridCol w="895251">
                  <a:extLst>
                    <a:ext uri="{9D8B030D-6E8A-4147-A177-3AD203B41FA5}">
                      <a16:colId xmlns:a16="http://schemas.microsoft.com/office/drawing/2014/main" val="2889561959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899873243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652502669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295943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36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Nội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13:10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19:30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111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19:50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03:32(</a:t>
                      </a:r>
                      <a:r>
                        <a:rPr lang="en-US" dirty="0" err="1"/>
                        <a:t>ngày</a:t>
                      </a:r>
                      <a:r>
                        <a:rPr lang="en-US" dirty="0"/>
                        <a:t> 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56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Huế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19:55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03:47(</a:t>
                      </a:r>
                      <a:r>
                        <a:rPr lang="en-US" dirty="0" err="1"/>
                        <a:t>ngày</a:t>
                      </a:r>
                      <a:r>
                        <a:rPr lang="en-US" dirty="0"/>
                        <a:t> 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10:35(</a:t>
                      </a:r>
                      <a:r>
                        <a:rPr lang="en-US" dirty="0" err="1"/>
                        <a:t>ngày</a:t>
                      </a:r>
                      <a:r>
                        <a:rPr lang="en-US" dirty="0"/>
                        <a:t> 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409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Đà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Nẵng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22:47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07:15(</a:t>
                      </a:r>
                      <a:r>
                        <a:rPr lang="en-US" dirty="0" err="1"/>
                        <a:t>ngày</a:t>
                      </a:r>
                      <a:r>
                        <a:rPr lang="en-US" dirty="0"/>
                        <a:t> 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13:15(</a:t>
                      </a:r>
                      <a:r>
                        <a:rPr lang="en-US" dirty="0" err="1"/>
                        <a:t>ngày</a:t>
                      </a:r>
                      <a:r>
                        <a:rPr lang="en-US" dirty="0"/>
                        <a:t> 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82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Nha</a:t>
                      </a:r>
                      <a:r>
                        <a:rPr lang="en-US" dirty="0"/>
                        <a:t> Trang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08:35(</a:t>
                      </a:r>
                      <a:r>
                        <a:rPr lang="en-US" dirty="0" err="1"/>
                        <a:t>ngày</a:t>
                      </a:r>
                      <a:r>
                        <a:rPr lang="en-US" dirty="0"/>
                        <a:t> 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17:55(</a:t>
                      </a:r>
                      <a:r>
                        <a:rPr lang="en-US" dirty="0" err="1"/>
                        <a:t>ngày</a:t>
                      </a:r>
                      <a:r>
                        <a:rPr lang="en-US" dirty="0"/>
                        <a:t> 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22:12(</a:t>
                      </a:r>
                      <a:r>
                        <a:rPr lang="en-US" dirty="0" err="1"/>
                        <a:t>ngày</a:t>
                      </a:r>
                      <a:r>
                        <a:rPr lang="en-US" dirty="0"/>
                        <a:t> 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2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Khánh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14:25(</a:t>
                      </a:r>
                      <a:r>
                        <a:rPr lang="en-US" dirty="0" err="1"/>
                        <a:t>ngày</a:t>
                      </a:r>
                      <a:r>
                        <a:rPr lang="en-US" dirty="0"/>
                        <a:t> 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00:48(</a:t>
                      </a:r>
                      <a:r>
                        <a:rPr lang="en-US" dirty="0" err="1"/>
                        <a:t>ngày</a:t>
                      </a:r>
                      <a:r>
                        <a:rPr lang="en-US" dirty="0"/>
                        <a:t> 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45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Sài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Gòn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16:08(</a:t>
                      </a:r>
                      <a:r>
                        <a:rPr lang="en-US" dirty="0" err="1"/>
                        <a:t>ngày</a:t>
                      </a:r>
                      <a:r>
                        <a:rPr lang="en-US" dirty="0"/>
                        <a:t> +1)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03:30(</a:t>
                      </a:r>
                      <a:r>
                        <a:rPr lang="en-US" dirty="0" err="1"/>
                        <a:t>ngày</a:t>
                      </a:r>
                      <a:r>
                        <a:rPr lang="en-US" dirty="0"/>
                        <a:t> +2)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05:20(</a:t>
                      </a:r>
                      <a:r>
                        <a:rPr lang="en-US" dirty="0" err="1"/>
                        <a:t>ngày</a:t>
                      </a:r>
                      <a:r>
                        <a:rPr lang="en-US" dirty="0"/>
                        <a:t> +2)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774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Quy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trình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mua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/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đổi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trả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vé</a:t>
            </a:r>
            <a:endParaRPr lang="vi-VN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Hộp Văn bản 19"/>
          <p:cNvSpPr txBox="1"/>
          <p:nvPr/>
        </p:nvSpPr>
        <p:spPr>
          <a:xfrm>
            <a:off x="521207" y="1397907"/>
            <a:ext cx="10620375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mua</a:t>
            </a:r>
            <a:r>
              <a:rPr lang="en-US" sz="2000" dirty="0"/>
              <a:t> </a:t>
            </a:r>
            <a:r>
              <a:rPr lang="en-US" sz="2000" dirty="0" err="1"/>
              <a:t>vé</a:t>
            </a:r>
            <a:r>
              <a:rPr lang="en-US" sz="2000" dirty="0"/>
              <a:t>: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bán</a:t>
            </a:r>
            <a:r>
              <a:rPr lang="en-US" sz="2000" dirty="0"/>
              <a:t> </a:t>
            </a:r>
            <a:r>
              <a:rPr lang="en-US" sz="2000" dirty="0" err="1"/>
              <a:t>vé</a:t>
            </a:r>
            <a:r>
              <a:rPr lang="en-US" sz="2000" dirty="0"/>
              <a:t> </a:t>
            </a:r>
            <a:r>
              <a:rPr lang="en-US" sz="2000" dirty="0" err="1"/>
              <a:t>cung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chuyến</a:t>
            </a:r>
            <a:r>
              <a:rPr lang="en-US" sz="2000" dirty="0"/>
              <a:t> </a:t>
            </a:r>
            <a:r>
              <a:rPr lang="en-US" sz="2000" dirty="0" err="1"/>
              <a:t>tàu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tới</a:t>
            </a:r>
            <a:r>
              <a:rPr lang="en-US" sz="2000" dirty="0"/>
              <a:t>.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cung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nhu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.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Khi </a:t>
            </a:r>
            <a:r>
              <a:rPr lang="en-US" sz="2000" dirty="0" err="1"/>
              <a:t>vé</a:t>
            </a:r>
            <a:r>
              <a:rPr lang="en-US" sz="2000" dirty="0"/>
              <a:t> </a:t>
            </a:r>
            <a:r>
              <a:rPr lang="en-US" sz="2000" dirty="0" err="1"/>
              <a:t>chưa</a:t>
            </a:r>
            <a:r>
              <a:rPr lang="en-US" sz="2000" dirty="0"/>
              <a:t> in, </a:t>
            </a:r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tin.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Khi </a:t>
            </a:r>
            <a:r>
              <a:rPr lang="en-US" sz="2000" dirty="0" err="1"/>
              <a:t>vé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in, </a:t>
            </a:r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muốn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quyết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đổi-trả</a:t>
            </a:r>
            <a:r>
              <a:rPr lang="en-US" sz="2000" dirty="0"/>
              <a:t> </a:t>
            </a:r>
            <a:r>
              <a:rPr lang="en-US" sz="2000" dirty="0" err="1"/>
              <a:t>vé</a:t>
            </a:r>
            <a:r>
              <a:rPr lang="en-US" sz="2000" dirty="0"/>
              <a:t>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en-US" sz="2000" dirty="0"/>
          </a:p>
        </p:txBody>
      </p:sp>
      <p:sp>
        <p:nvSpPr>
          <p:cNvPr id="4" name="Hộp Văn bản 19">
            <a:extLst>
              <a:ext uri="{FF2B5EF4-FFF2-40B4-BE49-F238E27FC236}">
                <a16:creationId xmlns:a16="http://schemas.microsoft.com/office/drawing/2014/main" id="{EEB7CFE8-F118-49E3-9BC7-7D4E53C2DED9}"/>
              </a:ext>
            </a:extLst>
          </p:cNvPr>
          <p:cNvSpPr txBox="1"/>
          <p:nvPr/>
        </p:nvSpPr>
        <p:spPr>
          <a:xfrm>
            <a:off x="521206" y="3429000"/>
            <a:ext cx="1062037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đổi-trả</a:t>
            </a:r>
            <a:r>
              <a:rPr lang="en-US" sz="2000" dirty="0"/>
              <a:t> </a:t>
            </a:r>
            <a:r>
              <a:rPr lang="en-US" sz="2000" dirty="0" err="1"/>
              <a:t>vé</a:t>
            </a:r>
            <a:r>
              <a:rPr lang="en-US" sz="2000" dirty="0"/>
              <a:t>: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 err="1"/>
              <a:t>Tàu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B-N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trước</a:t>
            </a:r>
            <a:r>
              <a:rPr lang="en-US" sz="2000" dirty="0"/>
              <a:t> 4 </a:t>
            </a:r>
            <a:r>
              <a:rPr lang="en-US" sz="2000" dirty="0" err="1"/>
              <a:t>tiếng</a:t>
            </a:r>
            <a:r>
              <a:rPr lang="en-US" sz="2000" dirty="0"/>
              <a:t>.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 err="1"/>
              <a:t>Tàu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tuyến</a:t>
            </a:r>
            <a:r>
              <a:rPr lang="en-US" sz="2000" dirty="0"/>
              <a:t>, </a:t>
            </a:r>
            <a:r>
              <a:rPr lang="en-US" sz="2000" dirty="0" err="1"/>
              <a:t>tàu</a:t>
            </a:r>
            <a:r>
              <a:rPr lang="en-US" sz="2000" dirty="0"/>
              <a:t> </a:t>
            </a:r>
            <a:r>
              <a:rPr lang="en-US" sz="2000" dirty="0" err="1"/>
              <a:t>địa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dài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trước</a:t>
            </a:r>
            <a:r>
              <a:rPr lang="en-US" sz="2000" dirty="0"/>
              <a:t> 2 </a:t>
            </a:r>
            <a:r>
              <a:rPr lang="en-US" sz="2000" dirty="0" err="1"/>
              <a:t>tiếng</a:t>
            </a:r>
            <a:r>
              <a:rPr lang="en-US" sz="2000" dirty="0"/>
              <a:t>.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 err="1"/>
              <a:t>Tàu</a:t>
            </a:r>
            <a:r>
              <a:rPr lang="en-US" sz="2000" dirty="0"/>
              <a:t> </a:t>
            </a:r>
            <a:r>
              <a:rPr lang="en-US" sz="2000" dirty="0" err="1"/>
              <a:t>địa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ngắn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trước</a:t>
            </a:r>
            <a:r>
              <a:rPr lang="en-US" sz="2000" dirty="0"/>
              <a:t> 30p.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 err="1"/>
              <a:t>Lệ</a:t>
            </a:r>
            <a:r>
              <a:rPr lang="en-US" sz="2000" dirty="0"/>
              <a:t> </a:t>
            </a:r>
            <a:r>
              <a:rPr lang="en-US" sz="2000" dirty="0" err="1"/>
              <a:t>phí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vé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10% </a:t>
            </a:r>
            <a:r>
              <a:rPr lang="en-US" sz="2000" dirty="0" err="1"/>
              <a:t>ngoại</a:t>
            </a:r>
            <a:r>
              <a:rPr lang="en-US" sz="2000" dirty="0"/>
              <a:t> </a:t>
            </a:r>
            <a:r>
              <a:rPr lang="en-US" sz="2000" dirty="0" err="1"/>
              <a:t>trừ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riêng</a:t>
            </a:r>
            <a:r>
              <a:rPr lang="en-US" sz="2000" dirty="0"/>
              <a:t>.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vé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vé</a:t>
            </a:r>
            <a:r>
              <a:rPr lang="en-US" sz="2000" dirty="0"/>
              <a:t>.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8086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Tài_liệu_Chào_mừ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63_TF10001108" id="{01CE4626-6C97-4A60-906E-EE941FB99292}" vid="{6EA9899F-A026-40B2-8C4C-1AC4BF4C98FD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Chào mừng bạn đến với PowerPoint 2016</Template>
  <TotalTime>0</TotalTime>
  <Words>1556</Words>
  <Application>Microsoft Office PowerPoint</Application>
  <PresentationFormat>Widescreen</PresentationFormat>
  <Paragraphs>253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Segoe UI</vt:lpstr>
      <vt:lpstr>Segoe UI Light</vt:lpstr>
      <vt:lpstr>Segoe UI Semibold</vt:lpstr>
      <vt:lpstr>Wingdings</vt:lpstr>
      <vt:lpstr>Tài_liệu_Chào_mừng</vt:lpstr>
      <vt:lpstr>Chào mừng bạn đến với PowerPoint</vt:lpstr>
      <vt:lpstr>KHẢO SÁT HIỆN TRẠNG</vt:lpstr>
      <vt:lpstr>KHẢO SÁT HIỆN TRẠNG</vt:lpstr>
      <vt:lpstr>Cách thức mua bán vé tàu hiện nay</vt:lpstr>
      <vt:lpstr>Mục tiêu đề tài</vt:lpstr>
      <vt:lpstr>Xác định yêu cầu</vt:lpstr>
      <vt:lpstr>Danh sách chức năng</vt:lpstr>
      <vt:lpstr>Lên lịch trình</vt:lpstr>
      <vt:lpstr>Quy trình mua/ đổi – trả vé</vt:lpstr>
      <vt:lpstr>Quản lý Tàu</vt:lpstr>
      <vt:lpstr>Quản lý chỗ ngồi</vt:lpstr>
      <vt:lpstr>Quản lý giảm giá vé</vt:lpstr>
      <vt:lpstr>Quản lý giảm giá vé</vt:lpstr>
      <vt:lpstr>Quản lý bán vé tàu</vt:lpstr>
      <vt:lpstr>Quản lý đổi-trả vé tàu</vt:lpstr>
      <vt:lpstr>Báo cáo, thống kê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2020-09-27T15:15:50Z</dcterms:created>
  <dcterms:modified xsi:type="dcterms:W3CDTF">2020-09-28T04:42:31Z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