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0" r:id="rId4"/>
  </p:sldMasterIdLst>
  <p:notesMasterIdLst>
    <p:notesMasterId r:id="rId15"/>
  </p:notesMasterIdLst>
  <p:handoutMasterIdLst>
    <p:handoutMasterId r:id="rId16"/>
  </p:handoutMasterIdLst>
  <p:sldIdLst>
    <p:sldId id="256" r:id="rId5"/>
    <p:sldId id="271" r:id="rId6"/>
    <p:sldId id="283" r:id="rId7"/>
    <p:sldId id="279" r:id="rId8"/>
    <p:sldId id="281" r:id="rId9"/>
    <p:sldId id="280" r:id="rId10"/>
    <p:sldId id="257" r:id="rId11"/>
    <p:sldId id="275" r:id="rId12"/>
    <p:sldId id="276" r:id="rId13"/>
    <p:sldId id="282" r:id="rId14"/>
  </p:sldIdLst>
  <p:sldSz cx="12192000" cy="6858000"/>
  <p:notesSz cx="6858000" cy="9144000"/>
  <p:defaultTextStyle>
    <a:defPPr rtl="0">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hào mừng" id="{E75E278A-FF0E-49A4-B170-79828D63BBAD}">
          <p14:sldIdLst>
            <p14:sldId id="256"/>
          </p14:sldIdLst>
        </p14:section>
        <p14:section name="Thiết kế, Biến đổi, Ghi chú, Làm việc Cùng nhau, Cho Tôi Biết" id="{B9B51309-D148-4332-87C2-07BE32FBCA3B}">
          <p14:sldIdLst>
            <p14:sldId id="271"/>
            <p14:sldId id="283"/>
            <p14:sldId id="279"/>
            <p14:sldId id="281"/>
            <p14:sldId id="280"/>
            <p14:sldId id="257"/>
            <p14:sldId id="275"/>
            <p14:sldId id="276"/>
          </p14:sldIdLst>
        </p14:section>
        <p14:section name="Tìm hiểu thêm" id="{2CC34DB2-6590-42C0-AD4B-A04C6060184E}">
          <p14:sldIdLst>
            <p14:sldId id="282"/>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3" name="Tác giả"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4726"/>
    <a:srgbClr val="404040"/>
    <a:srgbClr val="FF9B45"/>
    <a:srgbClr val="DD462F"/>
    <a:srgbClr val="F8CFB6"/>
    <a:srgbClr val="F8CAB6"/>
    <a:srgbClr val="923922"/>
    <a:srgbClr val="F5F5F5"/>
    <a:srgbClr val="F2F2F2"/>
    <a:srgbClr val="D2B4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241" autoAdjust="0"/>
  </p:normalViewPr>
  <p:slideViewPr>
    <p:cSldViewPr snapToGrid="0">
      <p:cViewPr>
        <p:scale>
          <a:sx n="100" d="100"/>
          <a:sy n="100" d="100"/>
        </p:scale>
        <p:origin x="990" y="426"/>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76" d="100"/>
          <a:sy n="76" d="100"/>
        </p:scale>
        <p:origin x="4086" y="10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rts/_rels/chart1.xml.rels><?xml version="1.0" encoding="UTF-8" standalone="yes"?>
<Relationships xmlns="http://schemas.openxmlformats.org/package/2006/relationships"><Relationship Id="rId3" Type="http://schemas.openxmlformats.org/officeDocument/2006/relationships/package" Target="../embeddings/Trang_ti_nh_Microsoft_Excel.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vi-V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r>
              <a:rPr lang="en-US" dirty="0" err="1" smtClean="0"/>
              <a:t>Số</a:t>
            </a:r>
            <a:r>
              <a:rPr lang="en-US" baseline="0" dirty="0" smtClean="0"/>
              <a:t> </a:t>
            </a:r>
            <a:r>
              <a:rPr lang="en-US" baseline="0" dirty="0" err="1" smtClean="0"/>
              <a:t>lượng</a:t>
            </a:r>
            <a:r>
              <a:rPr lang="en-US" baseline="0" dirty="0" smtClean="0"/>
              <a:t> </a:t>
            </a:r>
            <a:r>
              <a:rPr lang="en-US" baseline="0" dirty="0" err="1" smtClean="0"/>
              <a:t>hành</a:t>
            </a:r>
            <a:r>
              <a:rPr lang="en-US" baseline="0" dirty="0" smtClean="0"/>
              <a:t> </a:t>
            </a:r>
            <a:r>
              <a:rPr lang="en-US" baseline="0" dirty="0" err="1" smtClean="0"/>
              <a:t>khách</a:t>
            </a:r>
            <a:r>
              <a:rPr lang="en-US" baseline="0" dirty="0" smtClean="0"/>
              <a:t> </a:t>
            </a:r>
            <a:r>
              <a:rPr lang="en-US" baseline="0" dirty="0" err="1" smtClean="0"/>
              <a:t>vận</a:t>
            </a:r>
            <a:r>
              <a:rPr lang="en-US" baseline="0" dirty="0" smtClean="0"/>
              <a:t> </a:t>
            </a:r>
            <a:r>
              <a:rPr lang="en-US" baseline="0" dirty="0" err="1" smtClean="0"/>
              <a:t>chuyển</a:t>
            </a:r>
            <a:r>
              <a:rPr lang="en-US" baseline="0" dirty="0" smtClean="0"/>
              <a:t> </a:t>
            </a:r>
            <a:r>
              <a:rPr lang="en-US" baseline="0" dirty="0" err="1" smtClean="0"/>
              <a:t>phân</a:t>
            </a:r>
            <a:r>
              <a:rPr lang="en-US" baseline="0" dirty="0" smtClean="0"/>
              <a:t> </a:t>
            </a:r>
            <a:r>
              <a:rPr lang="en-US" baseline="0" dirty="0" err="1" smtClean="0"/>
              <a:t>theo</a:t>
            </a:r>
            <a:r>
              <a:rPr lang="en-US" baseline="0" dirty="0" smtClean="0"/>
              <a:t> </a:t>
            </a:r>
            <a:r>
              <a:rPr lang="en-US" baseline="0" dirty="0" err="1" smtClean="0"/>
              <a:t>ngành</a:t>
            </a:r>
            <a:r>
              <a:rPr lang="en-US" baseline="0" dirty="0" smtClean="0"/>
              <a:t> </a:t>
            </a:r>
            <a:r>
              <a:rPr lang="en-US" baseline="0" dirty="0" err="1" smtClean="0"/>
              <a:t>vận</a:t>
            </a:r>
            <a:r>
              <a:rPr lang="en-US" baseline="0" dirty="0" smtClean="0"/>
              <a:t> </a:t>
            </a:r>
            <a:r>
              <a:rPr lang="en-US" baseline="0" dirty="0" err="1" smtClean="0"/>
              <a:t>tải</a:t>
            </a:r>
            <a:r>
              <a:rPr lang="en-US" baseline="0" dirty="0" smtClean="0"/>
              <a:t> (</a:t>
            </a:r>
            <a:r>
              <a:rPr lang="en-US" baseline="0" dirty="0" err="1" smtClean="0"/>
              <a:t>triệu</a:t>
            </a:r>
            <a:r>
              <a:rPr lang="en-US" baseline="0" dirty="0" smtClean="0"/>
              <a:t> </a:t>
            </a:r>
            <a:r>
              <a:rPr lang="en-US" baseline="0" dirty="0" err="1" smtClean="0"/>
              <a:t>người</a:t>
            </a:r>
            <a:r>
              <a:rPr lang="en-US" baseline="0" dirty="0" smtClean="0"/>
              <a:t>/</a:t>
            </a:r>
            <a:r>
              <a:rPr lang="en-US" baseline="0" dirty="0" err="1" smtClean="0"/>
              <a:t>lượt</a:t>
            </a:r>
            <a:r>
              <a:rPr lang="en-US" baseline="0" dirty="0" smtClean="0"/>
              <a:t>)</a:t>
            </a:r>
            <a:endParaRPr lang="en-US" dirty="0"/>
          </a:p>
        </c:rich>
      </c:tx>
      <c:layout/>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endParaRPr lang="en-US"/>
        </a:p>
      </c:txPr>
    </c:title>
    <c:autoTitleDeleted val="0"/>
    <c:plotArea>
      <c:layout/>
      <c:pieChart>
        <c:varyColors val="1"/>
        <c:ser>
          <c:idx val="0"/>
          <c:order val="0"/>
          <c:tx>
            <c:strRef>
              <c:f>Trang_tính1!$B$1</c:f>
              <c:strCache>
                <c:ptCount val="1"/>
                <c:pt idx="0">
                  <c:v>Số lượt hành khách vận chuyển phân theo ngành vận tải (triệu người/lượt)</c:v>
                </c:pt>
              </c:strCache>
            </c:strRef>
          </c:tx>
          <c:dPt>
            <c:idx val="0"/>
            <c:bubble3D val="0"/>
            <c:spPr>
              <a:solidFill>
                <a:schemeClr val="accent1"/>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F1D2-4D56-929E-51DE1709EE33}"/>
              </c:ext>
            </c:extLst>
          </c:dPt>
          <c:dPt>
            <c:idx val="1"/>
            <c:bubble3D val="0"/>
            <c:spPr>
              <a:solidFill>
                <a:schemeClr val="accent2"/>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4-F1D2-4D56-929E-51DE1709EE33}"/>
              </c:ext>
            </c:extLst>
          </c:dPt>
          <c:dPt>
            <c:idx val="2"/>
            <c:bubble3D val="0"/>
            <c:spPr>
              <a:solidFill>
                <a:schemeClr val="accent3"/>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F1D2-4D56-929E-51DE1709EE33}"/>
              </c:ext>
            </c:extLst>
          </c:dPt>
          <c:dPt>
            <c:idx val="3"/>
            <c:bubble3D val="0"/>
            <c:spPr>
              <a:solidFill>
                <a:schemeClr val="accent4"/>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2-F1D2-4D56-929E-51DE1709EE33}"/>
              </c:ext>
            </c:extLst>
          </c:dPt>
          <c:dLbls>
            <c:dLbl>
              <c:idx val="0"/>
              <c:layout>
                <c:manualLayout>
                  <c:x val="5.9664127162907643E-2"/>
                  <c:y val="-1.419892567890056E-2"/>
                </c:manualLayout>
              </c:layout>
              <c:dLblPos val="bestFit"/>
              <c:showLegendKey val="0"/>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3-F1D2-4D56-929E-51DE1709EE33}"/>
                </c:ext>
              </c:extLst>
            </c:dLbl>
            <c:dLbl>
              <c:idx val="1"/>
              <c:layout>
                <c:manualLayout>
                  <c:x val="0.20781250000000001"/>
                  <c:y val="-2.578124841404722E-2"/>
                </c:manualLayout>
              </c:layout>
              <c:dLblPos val="bestFit"/>
              <c:showLegendKey val="0"/>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4-F1D2-4D56-929E-51DE1709EE33}"/>
                </c:ext>
              </c:extLst>
            </c:dLbl>
            <c:dLbl>
              <c:idx val="2"/>
              <c:layout>
                <c:manualLayout>
                  <c:x val="-6.5363563380608891E-2"/>
                  <c:y val="-1.6017742684049423E-2"/>
                </c:manualLayout>
              </c:layout>
              <c:dLblPos val="bestFit"/>
              <c:showLegendKey val="0"/>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1-F1D2-4D56-929E-51DE1709EE33}"/>
                </c:ext>
              </c:extLst>
            </c:dLbl>
            <c:dLbl>
              <c:idx val="3"/>
              <c:layout>
                <c:manualLayout>
                  <c:x val="-3.1447392499786127E-2"/>
                  <c:y val="-6.2127237048030873E-3"/>
                </c:manualLayout>
              </c:layout>
              <c:dLblPos val="bestFit"/>
              <c:showLegendKey val="0"/>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2-F1D2-4D56-929E-51DE1709EE33}"/>
                </c:ext>
              </c:extLst>
            </c:dLbl>
            <c:spPr>
              <a:pattFill prst="pct75">
                <a:fgClr>
                  <a:prstClr val="black">
                    <a:lumMod val="75000"/>
                    <a:lumOff val="25000"/>
                  </a:prstClr>
                </a:fgClr>
                <a:bgClr>
                  <a:prstClr val="black">
                    <a:lumMod val="65000"/>
                    <a:lumOff val="35000"/>
                  </a:prst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330" b="1" i="0" u="none" strike="noStrike" kern="1200" baseline="0">
                    <a:solidFill>
                      <a:schemeClr val="lt1"/>
                    </a:solidFill>
                    <a:latin typeface="+mn-lt"/>
                    <a:ea typeface="+mn-ea"/>
                    <a:cs typeface="+mn-cs"/>
                  </a:defRPr>
                </a:pPr>
                <a:endParaRPr lang="en-US"/>
              </a:p>
            </c:txPr>
            <c:dLblPos val="outEnd"/>
            <c:showLegendKey val="0"/>
            <c:showVal val="1"/>
            <c:showCatName val="0"/>
            <c:showSerName val="0"/>
            <c:showPercent val="0"/>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15:layout/>
              </c:ext>
            </c:extLst>
          </c:dLbls>
          <c:cat>
            <c:strRef>
              <c:f>Trang_tính1!$A$2:$A$5</c:f>
              <c:strCache>
                <c:ptCount val="4"/>
                <c:pt idx="0">
                  <c:v>Đường sắt</c:v>
                </c:pt>
                <c:pt idx="1">
                  <c:v>Đường bộ</c:v>
                </c:pt>
                <c:pt idx="2">
                  <c:v>Đường thủy</c:v>
                </c:pt>
                <c:pt idx="3">
                  <c:v>Đường hàng không</c:v>
                </c:pt>
              </c:strCache>
            </c:strRef>
          </c:cat>
          <c:val>
            <c:numRef>
              <c:f>Trang_tính1!$B$2:$B$5</c:f>
              <c:numCache>
                <c:formatCode>General</c:formatCode>
                <c:ptCount val="4"/>
                <c:pt idx="0">
                  <c:v>8.6999999999999993</c:v>
                </c:pt>
                <c:pt idx="1">
                  <c:v>4004.7</c:v>
                </c:pt>
                <c:pt idx="2">
                  <c:v>229</c:v>
                </c:pt>
                <c:pt idx="3">
                  <c:v>49.1</c:v>
                </c:pt>
              </c:numCache>
            </c:numRef>
          </c:val>
          <c:extLst>
            <c:ext xmlns:c16="http://schemas.microsoft.com/office/drawing/2014/chart" uri="{C3380CC4-5D6E-409C-BE32-E72D297353CC}">
              <c16:uniqueId val="{00000000-F1D2-4D56-929E-51DE1709EE33}"/>
            </c:ext>
          </c:extLst>
        </c:ser>
        <c:dLbls>
          <c:showLegendKey val="0"/>
          <c:showVal val="1"/>
          <c:showCatName val="0"/>
          <c:showSerName val="0"/>
          <c:showPercent val="0"/>
          <c:showBubbleSize val="0"/>
          <c:showLeaderLines val="1"/>
        </c:dLbls>
        <c:firstSliceAng val="0"/>
      </c:pieChart>
      <c:spPr>
        <a:noFill/>
        <a:ln>
          <a:noFill/>
        </a:ln>
        <a:effectLst/>
      </c:spPr>
    </c:plotArea>
    <c:legend>
      <c:legendPos val="r"/>
      <c:layout>
        <c:manualLayout>
          <c:xMode val="edge"/>
          <c:yMode val="edge"/>
          <c:x val="0.75977072513247557"/>
          <c:y val="0.38818531420101166"/>
          <c:w val="0.22224104455245566"/>
          <c:h val="0.20796520694122878"/>
        </c:manualLayout>
      </c:layout>
      <c:overlay val="0"/>
      <c:spPr>
        <a:solidFill>
          <a:schemeClr val="lt1">
            <a:lumMod val="95000"/>
            <a:alpha val="39000"/>
          </a:schemeClr>
        </a:solidFill>
        <a:ln>
          <a:noFill/>
        </a:ln>
        <a:effectLst/>
      </c:spPr>
      <c:txPr>
        <a:bodyPr rot="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en-US"/>
        </a:p>
      </c:txPr>
    </c:legend>
    <c:plotVisOnly val="1"/>
    <c:dispBlanksAs val="gap"/>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hỗ dành sẵn cho đầu trang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vi-VN" dirty="0">
              <a:latin typeface="Calibri" panose="020F0502020204030204" pitchFamily="34" charset="0"/>
              <a:cs typeface="Calibri" panose="020F0502020204030204" pitchFamily="34" charset="0"/>
            </a:endParaRPr>
          </a:p>
        </p:txBody>
      </p:sp>
      <p:sp>
        <p:nvSpPr>
          <p:cNvPr id="3" name="Chỗ dành sẵn cho Ngày tháng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D94EB1B2-0ABB-4E46-81EF-6373ED5C4111}" type="datetime1">
              <a:rPr lang="vi-VN" smtClean="0">
                <a:latin typeface="Calibri" panose="020F0502020204030204" pitchFamily="34" charset="0"/>
                <a:cs typeface="Calibri" panose="020F0502020204030204" pitchFamily="34" charset="0"/>
              </a:rPr>
              <a:t>27/09/2020</a:t>
            </a:fld>
            <a:endParaRPr lang="vi-VN" dirty="0">
              <a:latin typeface="Calibri" panose="020F0502020204030204" pitchFamily="34" charset="0"/>
              <a:cs typeface="Calibri" panose="020F0502020204030204" pitchFamily="34" charset="0"/>
            </a:endParaRPr>
          </a:p>
        </p:txBody>
      </p:sp>
      <p:sp>
        <p:nvSpPr>
          <p:cNvPr id="4" name="Chỗ dành sẵn cho Chân trang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vi-VN">
              <a:latin typeface="Calibri" panose="020F0502020204030204" pitchFamily="34" charset="0"/>
              <a:cs typeface="Calibri" panose="020F0502020204030204" pitchFamily="34" charset="0"/>
            </a:endParaRPr>
          </a:p>
        </p:txBody>
      </p:sp>
      <p:sp>
        <p:nvSpPr>
          <p:cNvPr id="5" name="Chỗ dành sẵn cho Số hiệu Bản chiếu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C679768-A2FC-4D08-91F6-8DCE6C566B36}" type="slidenum">
              <a:rPr lang="vi-VN" smtClean="0">
                <a:latin typeface="Calibri" panose="020F0502020204030204" pitchFamily="34" charset="0"/>
                <a:cs typeface="Calibri" panose="020F0502020204030204" pitchFamily="34" charset="0"/>
              </a:rPr>
              <a:t>‹#›</a:t>
            </a:fld>
            <a:endParaRPr lang="vi-VN">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hỗ dành sẵn cho Đầu trang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Calibri" panose="020F0502020204030204" pitchFamily="34" charset="0"/>
                <a:cs typeface="Calibri" panose="020F0502020204030204" pitchFamily="34" charset="0"/>
              </a:defRPr>
            </a:lvl1pPr>
          </a:lstStyle>
          <a:p>
            <a:endParaRPr lang="vi-VN"/>
          </a:p>
        </p:txBody>
      </p:sp>
      <p:sp>
        <p:nvSpPr>
          <p:cNvPr id="3" name="Chỗ dành sẵn cho Ngày tháng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Calibri" panose="020F0502020204030204" pitchFamily="34" charset="0"/>
                <a:cs typeface="Calibri" panose="020F0502020204030204" pitchFamily="34" charset="0"/>
              </a:defRPr>
            </a:lvl1pPr>
          </a:lstStyle>
          <a:p>
            <a:fld id="{11E0E3FB-E55A-490A-89E3-F723CF321AC9}" type="datetime1">
              <a:rPr lang="vi-VN" smtClean="0"/>
              <a:pPr/>
              <a:t>27/09/2020</a:t>
            </a:fld>
            <a:endParaRPr lang="vi-VN" dirty="0"/>
          </a:p>
        </p:txBody>
      </p:sp>
      <p:sp>
        <p:nvSpPr>
          <p:cNvPr id="4" name="Chỗ dành sẵn cho Hình ảnh của Bản chiế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vi-VN" noProof="0"/>
          </a:p>
        </p:txBody>
      </p:sp>
      <p:sp>
        <p:nvSpPr>
          <p:cNvPr id="5" name="Chỗ dành sẵn cho Ghi ch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vi-VN" noProof="0" dirty="0" err="1"/>
              <a:t>Bấm</a:t>
            </a:r>
            <a:r>
              <a:rPr lang="vi-VN" noProof="0" dirty="0"/>
              <a:t> </a:t>
            </a:r>
            <a:r>
              <a:rPr lang="vi-VN" noProof="0" dirty="0" err="1"/>
              <a:t>để</a:t>
            </a:r>
            <a:r>
              <a:rPr lang="vi-VN" noProof="0" dirty="0"/>
              <a:t> </a:t>
            </a:r>
            <a:r>
              <a:rPr lang="vi-VN" noProof="0" dirty="0" err="1"/>
              <a:t>chỉnh</a:t>
            </a:r>
            <a:r>
              <a:rPr lang="vi-VN" noProof="0" dirty="0"/>
              <a:t> </a:t>
            </a:r>
            <a:r>
              <a:rPr lang="vi-VN" noProof="0" dirty="0" err="1"/>
              <a:t>sửa</a:t>
            </a:r>
            <a:r>
              <a:rPr lang="vi-VN" noProof="0" dirty="0"/>
              <a:t> </a:t>
            </a:r>
            <a:r>
              <a:rPr lang="vi-VN" noProof="0" dirty="0" err="1"/>
              <a:t>kiểu</a:t>
            </a:r>
            <a:r>
              <a:rPr lang="vi-VN" noProof="0" dirty="0"/>
              <a:t> văn bản </a:t>
            </a:r>
            <a:r>
              <a:rPr lang="vi-VN" noProof="0" dirty="0" err="1"/>
              <a:t>Bản</a:t>
            </a:r>
            <a:r>
              <a:rPr lang="vi-VN" noProof="0" dirty="0"/>
              <a:t> cái</a:t>
            </a:r>
          </a:p>
          <a:p>
            <a:pPr lvl="1" rtl="0"/>
            <a:r>
              <a:rPr lang="vi-VN" noProof="0" dirty="0" err="1"/>
              <a:t>Mức</a:t>
            </a:r>
            <a:r>
              <a:rPr lang="vi-VN" noProof="0" dirty="0"/>
              <a:t> hai</a:t>
            </a:r>
          </a:p>
          <a:p>
            <a:pPr lvl="2" rtl="0"/>
            <a:r>
              <a:rPr lang="vi-VN" noProof="0" dirty="0" err="1"/>
              <a:t>Mức</a:t>
            </a:r>
            <a:r>
              <a:rPr lang="vi-VN" noProof="0" dirty="0"/>
              <a:t> ba</a:t>
            </a:r>
          </a:p>
          <a:p>
            <a:pPr lvl="3" rtl="0"/>
            <a:r>
              <a:rPr lang="vi-VN" noProof="0" dirty="0" err="1"/>
              <a:t>Mức</a:t>
            </a:r>
            <a:r>
              <a:rPr lang="vi-VN" noProof="0" dirty="0"/>
              <a:t> bốn</a:t>
            </a:r>
          </a:p>
          <a:p>
            <a:pPr lvl="4" rtl="0"/>
            <a:r>
              <a:rPr lang="vi-VN" noProof="0" dirty="0" err="1"/>
              <a:t>Mức</a:t>
            </a:r>
            <a:r>
              <a:rPr lang="vi-VN" noProof="0" dirty="0"/>
              <a:t> năm</a:t>
            </a:r>
          </a:p>
        </p:txBody>
      </p:sp>
      <p:sp>
        <p:nvSpPr>
          <p:cNvPr id="6" name="Chỗ dành sẵn cho chân trang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Calibri" panose="020F0502020204030204" pitchFamily="34" charset="0"/>
                <a:cs typeface="Calibri" panose="020F0502020204030204" pitchFamily="34" charset="0"/>
              </a:defRPr>
            </a:lvl1pPr>
          </a:lstStyle>
          <a:p>
            <a:endParaRPr lang="vi-VN"/>
          </a:p>
        </p:txBody>
      </p:sp>
      <p:sp>
        <p:nvSpPr>
          <p:cNvPr id="7" name="Chỗ dành sẵn cho Số hiệu Bản chiế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Calibri" panose="020F0502020204030204" pitchFamily="34" charset="0"/>
                <a:cs typeface="Calibri" panose="020F0502020204030204" pitchFamily="34" charset="0"/>
              </a:defRPr>
            </a:lvl1pPr>
          </a:lstStyle>
          <a:p>
            <a:fld id="{DF61EA0F-A667-4B49-8422-0062BC55E249}" type="slidenum">
              <a:rPr lang="vi-VN" smtClean="0"/>
              <a:pPr/>
              <a:t>‹#›</a:t>
            </a:fld>
            <a:endParaRPr lang="vi-VN"/>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Calibri" panose="020F0502020204030204" pitchFamily="34" charset="0"/>
        <a:ea typeface="+mn-ea"/>
        <a:cs typeface="Calibri" panose="020F0502020204030204" pitchFamily="34" charset="0"/>
      </a:defRPr>
    </a:lvl1pPr>
    <a:lvl2pPr marL="457200" algn="l" defTabSz="914400" rtl="0" eaLnBrk="1" latinLnBrk="0" hangingPunct="1">
      <a:defRPr sz="1200" kern="1200">
        <a:solidFill>
          <a:schemeClr val="tx1"/>
        </a:solidFill>
        <a:latin typeface="Calibri" panose="020F0502020204030204" pitchFamily="34" charset="0"/>
        <a:ea typeface="+mn-ea"/>
        <a:cs typeface="Calibri" panose="020F0502020204030204" pitchFamily="34" charset="0"/>
      </a:defRPr>
    </a:lvl2pPr>
    <a:lvl3pPr marL="914400" algn="l" defTabSz="914400" rtl="0" eaLnBrk="1" latinLnBrk="0" hangingPunct="1">
      <a:defRPr sz="1200" kern="1200">
        <a:solidFill>
          <a:schemeClr val="tx1"/>
        </a:solidFill>
        <a:latin typeface="Calibri" panose="020F0502020204030204" pitchFamily="34" charset="0"/>
        <a:ea typeface="+mn-ea"/>
        <a:cs typeface="Calibri" panose="020F0502020204030204" pitchFamily="34" charset="0"/>
      </a:defRPr>
    </a:lvl3pPr>
    <a:lvl4pPr marL="1371600" algn="l" defTabSz="914400" rtl="0" eaLnBrk="1" latinLnBrk="0" hangingPunct="1">
      <a:defRPr sz="1200" kern="1200">
        <a:solidFill>
          <a:schemeClr val="tx1"/>
        </a:solidFill>
        <a:latin typeface="Calibri" panose="020F0502020204030204" pitchFamily="34" charset="0"/>
        <a:ea typeface="+mn-ea"/>
        <a:cs typeface="Calibri" panose="020F0502020204030204" pitchFamily="34" charset="0"/>
      </a:defRPr>
    </a:lvl4pPr>
    <a:lvl5pPr marL="1828800" algn="l" defTabSz="914400" rtl="0" eaLnBrk="1" latinLnBrk="0" hangingPunct="1">
      <a:defRPr sz="1200" kern="1200">
        <a:solidFill>
          <a:schemeClr val="tx1"/>
        </a:solidFill>
        <a:latin typeface="Calibri" panose="020F0502020204030204" pitchFamily="34" charset="0"/>
        <a:ea typeface="+mn-ea"/>
        <a:cs typeface="Calibri" panose="020F050202020403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a:xfrm>
            <a:off x="685800" y="1143000"/>
            <a:ext cx="5486400" cy="3086100"/>
          </a:xfrm>
        </p:spPr>
      </p:sp>
      <p:sp>
        <p:nvSpPr>
          <p:cNvPr id="3" name="Chỗ dành sẵn cho Ghi chú 2"/>
          <p:cNvSpPr>
            <a:spLocks noGrp="1"/>
          </p:cNvSpPr>
          <p:nvPr>
            <p:ph type="body" idx="1"/>
          </p:nvPr>
        </p:nvSpPr>
        <p:spPr/>
        <p:txBody>
          <a:bodyPr rtlCol="0"/>
          <a:lstStyle/>
          <a:p>
            <a:pPr rtl="0"/>
            <a:endParaRPr lang="vi-VN" noProof="0" dirty="0"/>
          </a:p>
        </p:txBody>
      </p:sp>
      <p:sp>
        <p:nvSpPr>
          <p:cNvPr id="4" name="Chỗ dành sẵn cho số hiệu trang chiếu 3"/>
          <p:cNvSpPr>
            <a:spLocks noGrp="1"/>
          </p:cNvSpPr>
          <p:nvPr>
            <p:ph type="sldNum" sz="quarter" idx="10"/>
          </p:nvPr>
        </p:nvSpPr>
        <p:spPr/>
        <p:txBody>
          <a:bodyPr rtlCol="0"/>
          <a:lstStyle/>
          <a:p>
            <a:pPr rtl="0"/>
            <a:fld id="{DF61EA0F-A667-4B49-8422-0062BC55E249}" type="slidenum">
              <a:rPr lang="vi-VN" smtClean="0"/>
              <a:t>1</a:t>
            </a:fld>
            <a:endParaRPr lang="vi-VN"/>
          </a:p>
        </p:txBody>
      </p:sp>
    </p:spTree>
    <p:extLst>
      <p:ext uri="{BB962C8B-B14F-4D97-AF65-F5344CB8AC3E}">
        <p14:creationId xmlns:p14="http://schemas.microsoft.com/office/powerpoint/2010/main" val="10117698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ỗ dành sẵn cho Hình ảnh Trang chiếu 1"/>
          <p:cNvSpPr>
            <a:spLocks noGrp="1" noRot="1" noChangeAspect="1"/>
          </p:cNvSpPr>
          <p:nvPr>
            <p:ph type="sldImg"/>
          </p:nvPr>
        </p:nvSpPr>
        <p:spPr>
          <a:xfrm>
            <a:off x="685800" y="1143000"/>
            <a:ext cx="5486400" cy="3086100"/>
          </a:xfrm>
        </p:spPr>
      </p:sp>
      <p:sp>
        <p:nvSpPr>
          <p:cNvPr id="3" name="Chỗ dành sẵn cho Ghi chú 2"/>
          <p:cNvSpPr>
            <a:spLocks noGrp="1"/>
          </p:cNvSpPr>
          <p:nvPr>
            <p:ph type="body" idx="1"/>
          </p:nvPr>
        </p:nvSpPr>
        <p:spPr/>
        <p:txBody>
          <a:bodyPr rtlCol="0"/>
          <a:lstStyle/>
          <a:p>
            <a:pPr rtl="0"/>
            <a:r>
              <a:rPr lang="vi-VN" noProof="0" dirty="0"/>
              <a:t>Ở </a:t>
            </a:r>
            <a:r>
              <a:rPr lang="vi-VN" noProof="0" dirty="0" err="1"/>
              <a:t>chế</a:t>
            </a:r>
            <a:r>
              <a:rPr lang="vi-VN" noProof="0" dirty="0"/>
              <a:t> </a:t>
            </a:r>
            <a:r>
              <a:rPr lang="vi-VN" noProof="0" dirty="0" err="1"/>
              <a:t>độ</a:t>
            </a:r>
            <a:r>
              <a:rPr lang="vi-VN" noProof="0" dirty="0"/>
              <a:t> </a:t>
            </a:r>
            <a:r>
              <a:rPr lang="vi-VN" noProof="0" dirty="0" err="1"/>
              <a:t>Trình</a:t>
            </a:r>
            <a:r>
              <a:rPr lang="vi-VN" noProof="0" dirty="0"/>
              <a:t> </a:t>
            </a:r>
            <a:r>
              <a:rPr lang="vi-VN" noProof="0" dirty="0" err="1"/>
              <a:t>Chiếu</a:t>
            </a:r>
            <a:r>
              <a:rPr lang="vi-VN" noProof="0" dirty="0"/>
              <a:t>, </a:t>
            </a:r>
            <a:r>
              <a:rPr lang="vi-VN" noProof="0" dirty="0" err="1"/>
              <a:t>chọn</a:t>
            </a:r>
            <a:r>
              <a:rPr lang="vi-VN" noProof="0" dirty="0"/>
              <a:t> </a:t>
            </a:r>
            <a:r>
              <a:rPr lang="vi-VN" noProof="0" dirty="0" err="1"/>
              <a:t>các</a:t>
            </a:r>
            <a:r>
              <a:rPr lang="vi-VN" noProof="0" dirty="0"/>
              <a:t> </a:t>
            </a:r>
            <a:r>
              <a:rPr lang="vi-VN" noProof="0" dirty="0" err="1"/>
              <a:t>mũi</a:t>
            </a:r>
            <a:r>
              <a:rPr lang="vi-VN" noProof="0" dirty="0"/>
              <a:t> tên </a:t>
            </a:r>
            <a:r>
              <a:rPr lang="vi-VN" noProof="0" dirty="0" err="1"/>
              <a:t>để</a:t>
            </a:r>
            <a:r>
              <a:rPr lang="vi-VN" noProof="0" dirty="0"/>
              <a:t> truy </a:t>
            </a:r>
            <a:r>
              <a:rPr lang="vi-VN" noProof="0" dirty="0" err="1"/>
              <a:t>nhập</a:t>
            </a:r>
            <a:r>
              <a:rPr lang="vi-VN" noProof="0" dirty="0"/>
              <a:t> </a:t>
            </a:r>
            <a:r>
              <a:rPr lang="vi-VN" noProof="0" dirty="0" err="1"/>
              <a:t>các</a:t>
            </a:r>
            <a:r>
              <a:rPr lang="vi-VN" noProof="0" dirty="0"/>
              <a:t> liên </a:t>
            </a:r>
            <a:r>
              <a:rPr lang="vi-VN" noProof="0" dirty="0" err="1"/>
              <a:t>kết</a:t>
            </a:r>
            <a:r>
              <a:rPr lang="vi-VN" noProof="0" dirty="0"/>
              <a:t>.</a:t>
            </a:r>
          </a:p>
        </p:txBody>
      </p:sp>
      <p:sp>
        <p:nvSpPr>
          <p:cNvPr id="4" name="Chỗ dành sẵn cho Số Trang chiếu 3"/>
          <p:cNvSpPr>
            <a:spLocks noGrp="1"/>
          </p:cNvSpPr>
          <p:nvPr>
            <p:ph type="sldNum" sz="quarter" idx="10"/>
          </p:nvPr>
        </p:nvSpPr>
        <p:spPr/>
        <p:txBody>
          <a:bodyPr rtlCol="0"/>
          <a:lstStyle/>
          <a:p>
            <a:pPr rtl="0"/>
            <a:fld id="{DF61EA0F-A667-4B49-8422-0062BC55E249}" type="slidenum">
              <a:rPr lang="vi-VN" smtClean="0"/>
              <a:t>10</a:t>
            </a:fld>
            <a:endParaRPr lang="vi-VN"/>
          </a:p>
        </p:txBody>
      </p:sp>
    </p:spTree>
    <p:extLst>
      <p:ext uri="{BB962C8B-B14F-4D97-AF65-F5344CB8AC3E}">
        <p14:creationId xmlns:p14="http://schemas.microsoft.com/office/powerpoint/2010/main" val="34217808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vi-VN" noProof="0" dirty="0"/>
          </a:p>
        </p:txBody>
      </p:sp>
      <p:sp>
        <p:nvSpPr>
          <p:cNvPr id="4" name="Chỗ dành sẵn cho Số hiệu Bản chiếu 3"/>
          <p:cNvSpPr>
            <a:spLocks noGrp="1"/>
          </p:cNvSpPr>
          <p:nvPr>
            <p:ph type="sldNum" sz="quarter" idx="5"/>
          </p:nvPr>
        </p:nvSpPr>
        <p:spPr/>
        <p:txBody>
          <a:bodyPr/>
          <a:lstStyle/>
          <a:p>
            <a:pPr rtl="0"/>
            <a:fld id="{DF61EA0F-A667-4B49-8422-0062BC55E249}" type="slidenum">
              <a:rPr lang="vi-VN" smtClean="0"/>
              <a:t>2</a:t>
            </a:fld>
            <a:endParaRPr lang="vi-VN"/>
          </a:p>
        </p:txBody>
      </p:sp>
    </p:spTree>
    <p:extLst>
      <p:ext uri="{BB962C8B-B14F-4D97-AF65-F5344CB8AC3E}">
        <p14:creationId xmlns:p14="http://schemas.microsoft.com/office/powerpoint/2010/main" val="3079278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vi-VN" noProof="0" dirty="0"/>
          </a:p>
        </p:txBody>
      </p:sp>
      <p:sp>
        <p:nvSpPr>
          <p:cNvPr id="4" name="Chỗ dành sẵn cho Số hiệu Bản chiếu 3"/>
          <p:cNvSpPr>
            <a:spLocks noGrp="1"/>
          </p:cNvSpPr>
          <p:nvPr>
            <p:ph type="sldNum" sz="quarter" idx="5"/>
          </p:nvPr>
        </p:nvSpPr>
        <p:spPr/>
        <p:txBody>
          <a:bodyPr/>
          <a:lstStyle/>
          <a:p>
            <a:pPr rtl="0"/>
            <a:fld id="{DF61EA0F-A667-4B49-8422-0062BC55E249}" type="slidenum">
              <a:rPr lang="vi-VN" smtClean="0"/>
              <a:t>3</a:t>
            </a:fld>
            <a:endParaRPr lang="vi-VN"/>
          </a:p>
        </p:txBody>
      </p:sp>
    </p:spTree>
    <p:extLst>
      <p:ext uri="{BB962C8B-B14F-4D97-AF65-F5344CB8AC3E}">
        <p14:creationId xmlns:p14="http://schemas.microsoft.com/office/powerpoint/2010/main" val="1121551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vi-VN" noProof="0" dirty="0"/>
          </a:p>
        </p:txBody>
      </p:sp>
      <p:sp>
        <p:nvSpPr>
          <p:cNvPr id="4" name="Chỗ dành sẵn cho Số hiệu Bản chiếu 3"/>
          <p:cNvSpPr>
            <a:spLocks noGrp="1"/>
          </p:cNvSpPr>
          <p:nvPr>
            <p:ph type="sldNum" sz="quarter" idx="5"/>
          </p:nvPr>
        </p:nvSpPr>
        <p:spPr/>
        <p:txBody>
          <a:bodyPr/>
          <a:lstStyle/>
          <a:p>
            <a:pPr rtl="0"/>
            <a:fld id="{DF61EA0F-A667-4B49-8422-0062BC55E249}" type="slidenum">
              <a:rPr lang="vi-VN" smtClean="0"/>
              <a:t>4</a:t>
            </a:fld>
            <a:endParaRPr lang="vi-VN"/>
          </a:p>
        </p:txBody>
      </p:sp>
    </p:spTree>
    <p:extLst>
      <p:ext uri="{BB962C8B-B14F-4D97-AF65-F5344CB8AC3E}">
        <p14:creationId xmlns:p14="http://schemas.microsoft.com/office/powerpoint/2010/main" val="39593086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vi-VN" noProof="0" dirty="0"/>
          </a:p>
        </p:txBody>
      </p:sp>
      <p:sp>
        <p:nvSpPr>
          <p:cNvPr id="4" name="Chỗ dành sẵn cho Số hiệu Bản chiếu 3"/>
          <p:cNvSpPr>
            <a:spLocks noGrp="1"/>
          </p:cNvSpPr>
          <p:nvPr>
            <p:ph type="sldNum" sz="quarter" idx="5"/>
          </p:nvPr>
        </p:nvSpPr>
        <p:spPr/>
        <p:txBody>
          <a:bodyPr/>
          <a:lstStyle/>
          <a:p>
            <a:fld id="{DF61EA0F-A667-4B49-8422-0062BC55E249}" type="slidenum">
              <a:rPr lang="vi-VN" smtClean="0"/>
              <a:pPr/>
              <a:t>5</a:t>
            </a:fld>
            <a:endParaRPr lang="vi-VN"/>
          </a:p>
        </p:txBody>
      </p:sp>
    </p:spTree>
    <p:extLst>
      <p:ext uri="{BB962C8B-B14F-4D97-AF65-F5344CB8AC3E}">
        <p14:creationId xmlns:p14="http://schemas.microsoft.com/office/powerpoint/2010/main" val="29614794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vi-VN" noProof="0" dirty="0"/>
          </a:p>
        </p:txBody>
      </p:sp>
      <p:sp>
        <p:nvSpPr>
          <p:cNvPr id="4" name="Chỗ dành sẵn cho Số hiệu Bản chiếu 3"/>
          <p:cNvSpPr>
            <a:spLocks noGrp="1"/>
          </p:cNvSpPr>
          <p:nvPr>
            <p:ph type="sldNum" sz="quarter" idx="5"/>
          </p:nvPr>
        </p:nvSpPr>
        <p:spPr/>
        <p:txBody>
          <a:bodyPr/>
          <a:lstStyle/>
          <a:p>
            <a:fld id="{DF61EA0F-A667-4B49-8422-0062BC55E249}" type="slidenum">
              <a:rPr lang="vi-VN" smtClean="0"/>
              <a:pPr/>
              <a:t>6</a:t>
            </a:fld>
            <a:endParaRPr lang="vi-VN"/>
          </a:p>
        </p:txBody>
      </p:sp>
    </p:spTree>
    <p:extLst>
      <p:ext uri="{BB962C8B-B14F-4D97-AF65-F5344CB8AC3E}">
        <p14:creationId xmlns:p14="http://schemas.microsoft.com/office/powerpoint/2010/main" val="10002020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vi-VN" noProof="0" dirty="0"/>
          </a:p>
        </p:txBody>
      </p:sp>
      <p:sp>
        <p:nvSpPr>
          <p:cNvPr id="4" name="Chỗ dành sẵn cho Số hiệu Bản chiếu 3"/>
          <p:cNvSpPr>
            <a:spLocks noGrp="1"/>
          </p:cNvSpPr>
          <p:nvPr>
            <p:ph type="sldNum" sz="quarter" idx="5"/>
          </p:nvPr>
        </p:nvSpPr>
        <p:spPr/>
        <p:txBody>
          <a:bodyPr/>
          <a:lstStyle/>
          <a:p>
            <a:fld id="{DF61EA0F-A667-4B49-8422-0062BC55E249}" type="slidenum">
              <a:rPr lang="vi-VN" smtClean="0"/>
              <a:pPr/>
              <a:t>7</a:t>
            </a:fld>
            <a:endParaRPr lang="vi-VN"/>
          </a:p>
        </p:txBody>
      </p:sp>
    </p:spTree>
    <p:extLst>
      <p:ext uri="{BB962C8B-B14F-4D97-AF65-F5344CB8AC3E}">
        <p14:creationId xmlns:p14="http://schemas.microsoft.com/office/powerpoint/2010/main" val="37292649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vi-VN" noProof="0" dirty="0"/>
          </a:p>
        </p:txBody>
      </p:sp>
      <p:sp>
        <p:nvSpPr>
          <p:cNvPr id="4" name="Chỗ dành sẵn cho Số hiệu Bản chiếu 3"/>
          <p:cNvSpPr>
            <a:spLocks noGrp="1"/>
          </p:cNvSpPr>
          <p:nvPr>
            <p:ph type="sldNum" sz="quarter" idx="5"/>
          </p:nvPr>
        </p:nvSpPr>
        <p:spPr/>
        <p:txBody>
          <a:bodyPr/>
          <a:lstStyle/>
          <a:p>
            <a:fld id="{DF61EA0F-A667-4B49-8422-0062BC55E249}" type="slidenum">
              <a:rPr lang="vi-VN" smtClean="0"/>
              <a:pPr/>
              <a:t>8</a:t>
            </a:fld>
            <a:endParaRPr lang="vi-VN"/>
          </a:p>
        </p:txBody>
      </p:sp>
    </p:spTree>
    <p:extLst>
      <p:ext uri="{BB962C8B-B14F-4D97-AF65-F5344CB8AC3E}">
        <p14:creationId xmlns:p14="http://schemas.microsoft.com/office/powerpoint/2010/main" val="16498559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vi-VN" noProof="0" dirty="0"/>
          </a:p>
        </p:txBody>
      </p:sp>
      <p:sp>
        <p:nvSpPr>
          <p:cNvPr id="4" name="Chỗ dành sẵn cho Số hiệu Bản chiếu 3"/>
          <p:cNvSpPr>
            <a:spLocks noGrp="1"/>
          </p:cNvSpPr>
          <p:nvPr>
            <p:ph type="sldNum" sz="quarter" idx="5"/>
          </p:nvPr>
        </p:nvSpPr>
        <p:spPr/>
        <p:txBody>
          <a:bodyPr/>
          <a:lstStyle/>
          <a:p>
            <a:fld id="{DF61EA0F-A667-4B49-8422-0062BC55E249}" type="slidenum">
              <a:rPr lang="vi-VN" smtClean="0"/>
              <a:pPr/>
              <a:t>9</a:t>
            </a:fld>
            <a:endParaRPr lang="vi-VN"/>
          </a:p>
        </p:txBody>
      </p:sp>
    </p:spTree>
    <p:extLst>
      <p:ext uri="{BB962C8B-B14F-4D97-AF65-F5344CB8AC3E}">
        <p14:creationId xmlns:p14="http://schemas.microsoft.com/office/powerpoint/2010/main" val="37586743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rang chiếu Tiêu đề">
    <p:spTree>
      <p:nvGrpSpPr>
        <p:cNvPr id="1" name=""/>
        <p:cNvGrpSpPr/>
        <p:nvPr/>
      </p:nvGrpSpPr>
      <p:grpSpPr>
        <a:xfrm>
          <a:off x="0" y="0"/>
          <a:ext cx="0" cy="0"/>
          <a:chOff x="0" y="0"/>
          <a:chExt cx="0" cy="0"/>
        </a:xfrm>
      </p:grpSpPr>
      <p:sp>
        <p:nvSpPr>
          <p:cNvPr id="7" name="Hình chữ nhật 6"/>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vi-VN" sz="1800" noProof="0"/>
          </a:p>
        </p:txBody>
      </p:sp>
      <p:sp>
        <p:nvSpPr>
          <p:cNvPr id="2" name="Tiêu đề 1"/>
          <p:cNvSpPr>
            <a:spLocks noGrp="1"/>
          </p:cNvSpPr>
          <p:nvPr>
            <p:ph type="title" hasCustomPrompt="1"/>
          </p:nvPr>
        </p:nvSpPr>
        <p:spPr/>
        <p:txBody>
          <a:bodyPr rtlCol="0"/>
          <a:lstStyle/>
          <a:p>
            <a:pPr rtl="0"/>
            <a:r>
              <a:rPr lang="vi-VN" noProof="0"/>
              <a:t>Bấm để chỉnh sửa kiểu tiêu đề Bản cái</a:t>
            </a:r>
          </a:p>
        </p:txBody>
      </p:sp>
    </p:spTree>
    <p:extLst>
      <p:ext uri="{BB962C8B-B14F-4D97-AF65-F5344CB8AC3E}">
        <p14:creationId xmlns:p14="http://schemas.microsoft.com/office/powerpoint/2010/main" val="1718549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êu đề và Nội dung">
    <p:spTree>
      <p:nvGrpSpPr>
        <p:cNvPr id="1" name=""/>
        <p:cNvGrpSpPr/>
        <p:nvPr/>
      </p:nvGrpSpPr>
      <p:grpSpPr>
        <a:xfrm>
          <a:off x="0" y="0"/>
          <a:ext cx="0" cy="0"/>
          <a:chOff x="0" y="0"/>
          <a:chExt cx="0" cy="0"/>
        </a:xfrm>
      </p:grpSpPr>
      <p:sp>
        <p:nvSpPr>
          <p:cNvPr id="9" name="Hình chữ nhật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rtl="0"/>
            <a:endParaRPr lang="vi-VN" sz="1800" noProof="0"/>
          </a:p>
        </p:txBody>
      </p:sp>
      <p:cxnSp>
        <p:nvCxnSpPr>
          <p:cNvPr id="12" name="Đường nối Thẳng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êu đề 3"/>
          <p:cNvSpPr>
            <a:spLocks noGrp="1"/>
          </p:cNvSpPr>
          <p:nvPr>
            <p:ph type="title" hasCustomPrompt="1"/>
          </p:nvPr>
        </p:nvSpPr>
        <p:spPr>
          <a:xfrm>
            <a:off x="521207" y="448056"/>
            <a:ext cx="6877119" cy="640080"/>
          </a:xfrm>
        </p:spPr>
        <p:txBody>
          <a:bodyPr rtlCol="0" anchor="b" anchorCtr="0">
            <a:normAutofit/>
          </a:bodyPr>
          <a:lstStyle>
            <a:lvl1pPr>
              <a:defRPr sz="2800">
                <a:solidFill>
                  <a:schemeClr val="bg2">
                    <a:lumMod val="25000"/>
                  </a:schemeClr>
                </a:solidFill>
              </a:defRPr>
            </a:lvl1pPr>
          </a:lstStyle>
          <a:p>
            <a:pPr rtl="0"/>
            <a:r>
              <a:rPr lang="vi-VN" noProof="0"/>
              <a:t>Bấm để chỉnh sửa kiểu tiêu đề Bản cái</a:t>
            </a:r>
          </a:p>
        </p:txBody>
      </p:sp>
      <p:sp>
        <p:nvSpPr>
          <p:cNvPr id="3" name="Chỗ dành sẵn cho nội dung 2"/>
          <p:cNvSpPr>
            <a:spLocks noGrp="1"/>
          </p:cNvSpPr>
          <p:nvPr>
            <p:ph sz="quarter" idx="10" hasCustomPrompt="1"/>
          </p:nvPr>
        </p:nvSpPr>
        <p:spPr>
          <a:xfrm>
            <a:off x="539496" y="1435608"/>
            <a:ext cx="4416552" cy="3977640"/>
          </a:xfrm>
        </p:spPr>
        <p:txBody>
          <a:bodyPr vert="horz" lIns="91440" tIns="45720" rIns="91440" bIns="45720" rtlCol="0">
            <a:normAutofit/>
          </a:bodyPr>
          <a:lstStyle>
            <a:lvl1pPr>
              <a:defRPr lang="en-US" sz="1200" smtClean="0">
                <a:solidFill>
                  <a:schemeClr val="tx1">
                    <a:lumMod val="75000"/>
                    <a:lumOff val="25000"/>
                  </a:schemeClr>
                </a:solidFill>
              </a:defRPr>
            </a:lvl1pPr>
            <a:lvl2pPr>
              <a:defRPr lang="en-US" sz="1200" smtClean="0">
                <a:solidFill>
                  <a:schemeClr val="tx1">
                    <a:lumMod val="75000"/>
                    <a:lumOff val="25000"/>
                  </a:schemeClr>
                </a:solidFill>
              </a:defRPr>
            </a:lvl2pPr>
            <a:lvl3pPr>
              <a:defRPr lang="en-US" sz="1200" smtClean="0">
                <a:solidFill>
                  <a:schemeClr val="tx1">
                    <a:lumMod val="75000"/>
                    <a:lumOff val="25000"/>
                  </a:schemeClr>
                </a:solidFill>
              </a:defRPr>
            </a:lvl3pPr>
            <a:lvl4pPr>
              <a:defRPr lang="en-US" sz="1200" smtClean="0">
                <a:solidFill>
                  <a:schemeClr val="tx1">
                    <a:lumMod val="75000"/>
                    <a:lumOff val="25000"/>
                  </a:schemeClr>
                </a:solidFill>
              </a:defRPr>
            </a:lvl4pPr>
            <a:lvl5pPr>
              <a:defRPr lang="en-US" sz="1200">
                <a:solidFill>
                  <a:schemeClr val="tx1">
                    <a:lumMod val="75000"/>
                    <a:lumOff val="25000"/>
                  </a:schemeClr>
                </a:solidFill>
              </a:defRPr>
            </a:lvl5pPr>
          </a:lstStyle>
          <a:p>
            <a:pPr marL="0" lvl="0" indent="0" rtl="0">
              <a:lnSpc>
                <a:spcPct val="150000"/>
              </a:lnSpc>
              <a:spcBef>
                <a:spcPts val="1000"/>
              </a:spcBef>
              <a:spcAft>
                <a:spcPts val="1200"/>
              </a:spcAft>
              <a:buNone/>
            </a:pPr>
            <a:r>
              <a:rPr lang="vi-VN" noProof="0"/>
              <a:t>Bấm để chỉnh sửa kiểu văn bản Bản cái</a:t>
            </a:r>
          </a:p>
          <a:p>
            <a:pPr marL="0" lvl="1" indent="0" rtl="0">
              <a:lnSpc>
                <a:spcPct val="150000"/>
              </a:lnSpc>
              <a:spcBef>
                <a:spcPts val="1000"/>
              </a:spcBef>
              <a:spcAft>
                <a:spcPts val="1200"/>
              </a:spcAft>
              <a:buNone/>
            </a:pPr>
            <a:r>
              <a:rPr lang="vi-VN" noProof="0"/>
              <a:t>Mức hai</a:t>
            </a:r>
          </a:p>
          <a:p>
            <a:pPr marL="0" lvl="2" indent="0" rtl="0">
              <a:lnSpc>
                <a:spcPct val="150000"/>
              </a:lnSpc>
              <a:spcBef>
                <a:spcPts val="1000"/>
              </a:spcBef>
              <a:spcAft>
                <a:spcPts val="1200"/>
              </a:spcAft>
              <a:buNone/>
            </a:pPr>
            <a:r>
              <a:rPr lang="vi-VN" noProof="0"/>
              <a:t>Mức ba</a:t>
            </a:r>
          </a:p>
          <a:p>
            <a:pPr marL="0" lvl="3" indent="0" rtl="0">
              <a:lnSpc>
                <a:spcPct val="150000"/>
              </a:lnSpc>
              <a:spcBef>
                <a:spcPts val="1000"/>
              </a:spcBef>
              <a:spcAft>
                <a:spcPts val="1200"/>
              </a:spcAft>
              <a:buNone/>
            </a:pPr>
            <a:r>
              <a:rPr lang="vi-VN" noProof="0"/>
              <a:t>Mức bốn</a:t>
            </a:r>
          </a:p>
          <a:p>
            <a:pPr marL="0" lvl="4" indent="0" rtl="0">
              <a:lnSpc>
                <a:spcPct val="150000"/>
              </a:lnSpc>
              <a:spcBef>
                <a:spcPts val="1000"/>
              </a:spcBef>
              <a:spcAft>
                <a:spcPts val="1200"/>
              </a:spcAft>
              <a:buNone/>
            </a:pPr>
            <a:r>
              <a:rPr lang="vi-VN" noProof="0"/>
              <a:t>Mức năm</a:t>
            </a:r>
          </a:p>
        </p:txBody>
      </p:sp>
      <p:sp>
        <p:nvSpPr>
          <p:cNvPr id="6" name="Chỗ dành sẵn cho Ngày tháng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pPr rtl="0"/>
            <a:fld id="{9A9FFC82-10A3-4132-8148-C8BE13230402}" type="datetime1">
              <a:rPr lang="vi-VN" noProof="0" smtClean="0"/>
              <a:t>27/09/2020</a:t>
            </a:fld>
            <a:endParaRPr lang="vi-VN" noProof="0"/>
          </a:p>
        </p:txBody>
      </p:sp>
      <p:sp>
        <p:nvSpPr>
          <p:cNvPr id="7" name="Chỗ dành sẵn cho Chân trang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pPr rtl="0"/>
            <a:endParaRPr lang="vi-VN" noProof="0"/>
          </a:p>
        </p:txBody>
      </p:sp>
      <p:sp>
        <p:nvSpPr>
          <p:cNvPr id="8" name="Chỗ dành sẵn cho số trang chiếu 5"/>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pPr rtl="0"/>
            <a:fld id="{9860EDB8-5305-433F-BE41-D7A86D811DB3}" type="slidenum">
              <a:rPr lang="vi-VN" noProof="0" smtClean="0"/>
              <a:pPr/>
              <a:t>‹#›</a:t>
            </a:fld>
            <a:endParaRPr lang="vi-VN" noProof="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Đầu trang của Mục">
    <p:spTree>
      <p:nvGrpSpPr>
        <p:cNvPr id="1" name=""/>
        <p:cNvGrpSpPr/>
        <p:nvPr/>
      </p:nvGrpSpPr>
      <p:grpSpPr>
        <a:xfrm>
          <a:off x="0" y="0"/>
          <a:ext cx="0" cy="0"/>
          <a:chOff x="0" y="0"/>
          <a:chExt cx="0" cy="0"/>
        </a:xfrm>
      </p:grpSpPr>
      <p:sp>
        <p:nvSpPr>
          <p:cNvPr id="9" name="Hình chữ nhật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vi-VN" sz="1800" noProof="0"/>
          </a:p>
        </p:txBody>
      </p:sp>
      <p:sp>
        <p:nvSpPr>
          <p:cNvPr id="10" name="Hình chữ nhật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vi-VN" sz="1800" noProof="0"/>
          </a:p>
        </p:txBody>
      </p:sp>
      <p:sp>
        <p:nvSpPr>
          <p:cNvPr id="2" name="Tiêu đề 1"/>
          <p:cNvSpPr>
            <a:spLocks noGrp="1"/>
          </p:cNvSpPr>
          <p:nvPr>
            <p:ph type="title" hasCustomPrompt="1"/>
          </p:nvPr>
        </p:nvSpPr>
        <p:spPr>
          <a:xfrm>
            <a:off x="521208" y="1536192"/>
            <a:ext cx="6876288" cy="640080"/>
          </a:xfrm>
        </p:spPr>
        <p:txBody>
          <a:bodyPr rtlCol="0">
            <a:normAutofit/>
          </a:bodyPr>
          <a:lstStyle>
            <a:lvl1pPr>
              <a:defRPr sz="3600">
                <a:solidFill>
                  <a:schemeClr val="bg1"/>
                </a:solidFill>
              </a:defRPr>
            </a:lvl1pPr>
          </a:lstStyle>
          <a:p>
            <a:pPr rtl="0"/>
            <a:r>
              <a:rPr lang="vi-VN" noProof="0"/>
              <a:t>Bấm để chỉnh sửa kiểu tiêu đề Bản cái</a:t>
            </a:r>
          </a:p>
        </p:txBody>
      </p:sp>
      <p:sp>
        <p:nvSpPr>
          <p:cNvPr id="7" name="Chỗ dành sẵn cho Nội dung 6"/>
          <p:cNvSpPr>
            <a:spLocks noGrp="1"/>
          </p:cNvSpPr>
          <p:nvPr>
            <p:ph sz="quarter" idx="13" hasCustomPrompt="1"/>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rtl="0">
              <a:lnSpc>
                <a:spcPct val="150000"/>
              </a:lnSpc>
              <a:spcBef>
                <a:spcPts val="1000"/>
              </a:spcBef>
              <a:spcAft>
                <a:spcPts val="1200"/>
              </a:spcAft>
              <a:buNone/>
            </a:pPr>
            <a:r>
              <a:rPr lang="vi-VN" noProof="0"/>
              <a:t>Bấm để chỉnh sửa kiểu văn bản Bản cái</a:t>
            </a:r>
          </a:p>
          <a:p>
            <a:pPr marL="0" lvl="1" indent="0" rtl="0">
              <a:lnSpc>
                <a:spcPct val="150000"/>
              </a:lnSpc>
              <a:spcBef>
                <a:spcPts val="1000"/>
              </a:spcBef>
              <a:spcAft>
                <a:spcPts val="1200"/>
              </a:spcAft>
              <a:buNone/>
            </a:pPr>
            <a:r>
              <a:rPr lang="vi-VN" noProof="0"/>
              <a:t>Mức hai</a:t>
            </a:r>
          </a:p>
          <a:p>
            <a:pPr marL="0" lvl="2" indent="0" rtl="0">
              <a:lnSpc>
                <a:spcPct val="150000"/>
              </a:lnSpc>
              <a:spcBef>
                <a:spcPts val="1000"/>
              </a:spcBef>
              <a:spcAft>
                <a:spcPts val="1200"/>
              </a:spcAft>
              <a:buNone/>
            </a:pPr>
            <a:r>
              <a:rPr lang="vi-VN" noProof="0"/>
              <a:t>Mức ba</a:t>
            </a:r>
          </a:p>
          <a:p>
            <a:pPr marL="0" lvl="3" indent="0" rtl="0">
              <a:lnSpc>
                <a:spcPct val="150000"/>
              </a:lnSpc>
              <a:spcBef>
                <a:spcPts val="1000"/>
              </a:spcBef>
              <a:spcAft>
                <a:spcPts val="1200"/>
              </a:spcAft>
              <a:buNone/>
            </a:pPr>
            <a:r>
              <a:rPr lang="vi-VN" noProof="0"/>
              <a:t>Mức bốn</a:t>
            </a:r>
          </a:p>
          <a:p>
            <a:pPr marL="0" lvl="4" indent="0" rtl="0">
              <a:lnSpc>
                <a:spcPct val="150000"/>
              </a:lnSpc>
              <a:spcBef>
                <a:spcPts val="1000"/>
              </a:spcBef>
              <a:spcAft>
                <a:spcPts val="1200"/>
              </a:spcAft>
              <a:buNone/>
            </a:pPr>
            <a:r>
              <a:rPr lang="vi-VN" noProof="0"/>
              <a:t>Mức năm</a:t>
            </a:r>
          </a:p>
        </p:txBody>
      </p:sp>
    </p:spTree>
    <p:extLst>
      <p:ext uri="{BB962C8B-B14F-4D97-AF65-F5344CB8AC3E}">
        <p14:creationId xmlns:p14="http://schemas.microsoft.com/office/powerpoint/2010/main" val="13356555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Hình chữ nhật 6"/>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rtl="0"/>
            <a:endParaRPr lang="vi-VN" sz="1800" noProof="0"/>
          </a:p>
        </p:txBody>
      </p:sp>
      <p:sp>
        <p:nvSpPr>
          <p:cNvPr id="2" name="Chỗ dành sẵn cho Tiêu đề 1"/>
          <p:cNvSpPr>
            <a:spLocks noGrp="1"/>
          </p:cNvSpPr>
          <p:nvPr>
            <p:ph type="title"/>
          </p:nvPr>
        </p:nvSpPr>
        <p:spPr>
          <a:xfrm>
            <a:off x="521208" y="448056"/>
            <a:ext cx="6876288" cy="640080"/>
          </a:xfrm>
          <a:prstGeom prst="rect">
            <a:avLst/>
          </a:prstGeom>
        </p:spPr>
        <p:txBody>
          <a:bodyPr vert="horz" lIns="91440" tIns="45720" rIns="91440" bIns="45720" rtlCol="0" anchor="b" anchorCtr="0">
            <a:normAutofit/>
          </a:bodyPr>
          <a:lstStyle/>
          <a:p>
            <a:pPr rtl="0"/>
            <a:r>
              <a:rPr lang="vi-VN" noProof="0" dirty="0" err="1"/>
              <a:t>Bấm</a:t>
            </a:r>
            <a:r>
              <a:rPr lang="vi-VN" noProof="0" dirty="0"/>
              <a:t> </a:t>
            </a:r>
            <a:r>
              <a:rPr lang="vi-VN" noProof="0" dirty="0" err="1"/>
              <a:t>để</a:t>
            </a:r>
            <a:r>
              <a:rPr lang="vi-VN" noProof="0" dirty="0"/>
              <a:t> </a:t>
            </a:r>
            <a:r>
              <a:rPr lang="vi-VN" noProof="0" dirty="0" err="1"/>
              <a:t>chỉnh</a:t>
            </a:r>
            <a:r>
              <a:rPr lang="vi-VN" noProof="0" dirty="0"/>
              <a:t> </a:t>
            </a:r>
            <a:r>
              <a:rPr lang="vi-VN" noProof="0" dirty="0" err="1"/>
              <a:t>sửa</a:t>
            </a:r>
            <a:r>
              <a:rPr lang="vi-VN" noProof="0" dirty="0"/>
              <a:t> </a:t>
            </a:r>
            <a:r>
              <a:rPr lang="vi-VN" noProof="0" dirty="0" err="1"/>
              <a:t>kiểu</a:t>
            </a:r>
            <a:r>
              <a:rPr lang="vi-VN" noProof="0" dirty="0"/>
              <a:t> tiêu đề Bản cái</a:t>
            </a:r>
          </a:p>
        </p:txBody>
      </p:sp>
      <p:sp>
        <p:nvSpPr>
          <p:cNvPr id="3" name="Chỗ dành sẵn cho Văn bản 2"/>
          <p:cNvSpPr>
            <a:spLocks noGrp="1"/>
          </p:cNvSpPr>
          <p:nvPr>
            <p:ph type="body" idx="1"/>
          </p:nvPr>
        </p:nvSpPr>
        <p:spPr>
          <a:xfrm>
            <a:off x="539496" y="1435608"/>
            <a:ext cx="4416552" cy="3977640"/>
          </a:xfrm>
          <a:prstGeom prst="rect">
            <a:avLst/>
          </a:prstGeom>
        </p:spPr>
        <p:txBody>
          <a:bodyPr vert="horz" lIns="91440" tIns="45720" rIns="91440" bIns="45720" rtlCol="0">
            <a:normAutofit/>
          </a:bodyPr>
          <a:lstStyle/>
          <a:p>
            <a:pPr lvl="0" rtl="0"/>
            <a:r>
              <a:rPr lang="vi-VN" noProof="0" dirty="0" err="1"/>
              <a:t>Bấm</a:t>
            </a:r>
            <a:r>
              <a:rPr lang="vi-VN" noProof="0" dirty="0"/>
              <a:t> </a:t>
            </a:r>
            <a:r>
              <a:rPr lang="vi-VN" noProof="0" dirty="0" err="1"/>
              <a:t>để</a:t>
            </a:r>
            <a:r>
              <a:rPr lang="vi-VN" noProof="0" dirty="0"/>
              <a:t> </a:t>
            </a:r>
            <a:r>
              <a:rPr lang="vi-VN" noProof="0" dirty="0" err="1"/>
              <a:t>chỉnh</a:t>
            </a:r>
            <a:r>
              <a:rPr lang="vi-VN" noProof="0" dirty="0"/>
              <a:t> </a:t>
            </a:r>
            <a:r>
              <a:rPr lang="vi-VN" noProof="0" dirty="0" err="1"/>
              <a:t>sửa</a:t>
            </a:r>
            <a:r>
              <a:rPr lang="vi-VN" noProof="0" dirty="0"/>
              <a:t> </a:t>
            </a:r>
            <a:r>
              <a:rPr lang="vi-VN" noProof="0" dirty="0" err="1"/>
              <a:t>kiểu</a:t>
            </a:r>
            <a:r>
              <a:rPr lang="vi-VN" noProof="0" dirty="0"/>
              <a:t> văn bản </a:t>
            </a:r>
            <a:r>
              <a:rPr lang="vi-VN" noProof="0" dirty="0" err="1"/>
              <a:t>Bản</a:t>
            </a:r>
            <a:r>
              <a:rPr lang="vi-VN" noProof="0" dirty="0"/>
              <a:t> cái</a:t>
            </a:r>
          </a:p>
          <a:p>
            <a:pPr lvl="1" rtl="0"/>
            <a:r>
              <a:rPr lang="vi-VN" noProof="0" dirty="0" err="1"/>
              <a:t>Mức</a:t>
            </a:r>
            <a:r>
              <a:rPr lang="vi-VN" noProof="0" dirty="0"/>
              <a:t> hai</a:t>
            </a:r>
          </a:p>
          <a:p>
            <a:pPr lvl="2" rtl="0"/>
            <a:r>
              <a:rPr lang="vi-VN" noProof="0" dirty="0" err="1"/>
              <a:t>Mức</a:t>
            </a:r>
            <a:r>
              <a:rPr lang="vi-VN" noProof="0" dirty="0"/>
              <a:t> ba</a:t>
            </a:r>
          </a:p>
          <a:p>
            <a:pPr lvl="3" rtl="0"/>
            <a:r>
              <a:rPr lang="vi-VN" noProof="0" dirty="0" err="1"/>
              <a:t>Mức</a:t>
            </a:r>
            <a:r>
              <a:rPr lang="vi-VN" noProof="0" dirty="0"/>
              <a:t> bốn</a:t>
            </a:r>
          </a:p>
          <a:p>
            <a:pPr lvl="4" rtl="0"/>
            <a:r>
              <a:rPr lang="vi-VN" noProof="0" dirty="0" err="1"/>
              <a:t>Mức</a:t>
            </a:r>
            <a:r>
              <a:rPr lang="vi-VN" noProof="0" dirty="0"/>
              <a:t> năm</a:t>
            </a:r>
          </a:p>
        </p:txBody>
      </p:sp>
      <p:sp>
        <p:nvSpPr>
          <p:cNvPr id="4" name="Chỗ dành sẵn cho Ngày tháng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pPr rtl="0"/>
            <a:fld id="{91FF5F9B-56F5-4DB7-9436-0EA2311D582F}" type="datetime1">
              <a:rPr lang="vi-VN" noProof="0" smtClean="0"/>
              <a:t>27/09/2020</a:t>
            </a:fld>
            <a:endParaRPr lang="vi-VN" noProof="0"/>
          </a:p>
        </p:txBody>
      </p:sp>
      <p:sp>
        <p:nvSpPr>
          <p:cNvPr id="5" name="Chỗ dành sẵn cho Chân trang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pPr rtl="0"/>
            <a:endParaRPr lang="vi-VN" noProof="0"/>
          </a:p>
        </p:txBody>
      </p:sp>
      <p:sp>
        <p:nvSpPr>
          <p:cNvPr id="6" name="Chỗ dành sẵn cho số trang chiếu 5"/>
          <p:cNvSpPr>
            <a:spLocks noGrp="1"/>
          </p:cNvSpPr>
          <p:nvPr>
            <p:ph type="sldNum" sz="quarter" idx="4"/>
          </p:nvPr>
        </p:nvSpPr>
        <p:spPr>
          <a:xfrm>
            <a:off x="8375904"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pPr rtl="0"/>
            <a:fld id="{9860EDB8-5305-433F-BE41-D7A86D811DB3}" type="slidenum">
              <a:rPr lang="vi-VN" noProof="0" smtClean="0"/>
              <a:pPr/>
              <a:t>‹#›</a:t>
            </a:fld>
            <a:endParaRPr lang="vi-VN" noProof="0"/>
          </a:p>
        </p:txBody>
      </p:sp>
      <p:cxnSp>
        <p:nvCxnSpPr>
          <p:cNvPr id="8" name="Đường nối Thẳng 7"/>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hf sldNum="0" hdr="0" ftr="0" dt="0"/>
  <p:txStyles>
    <p:titleStyle>
      <a:lvl1pPr algn="l" defTabSz="914400" rtl="0" eaLnBrk="1" latinLnBrk="0" hangingPunct="1">
        <a:spcBef>
          <a:spcPct val="0"/>
        </a:spcBef>
        <a:buNone/>
        <a:defRPr sz="2800" kern="1200">
          <a:solidFill>
            <a:schemeClr val="tx1"/>
          </a:solidFill>
          <a:latin typeface="+mj-lt"/>
          <a:ea typeface="+mj-ea"/>
          <a:cs typeface="+mj-cs"/>
        </a:defRPr>
      </a:lvl1pPr>
    </p:titleStyle>
    <p:body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go.microsoft.com/fwlink/?LinkId=617172" TargetMode="External"/><Relationship Id="rId7"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hyperlink" Target="https://support.office.com/vi-vn/article/n%e1%bb%99i-dung-%c4%91%c3%a0o-t%e1%ba%a1o-v%e1%bb%81-powerpoint-cho-windows-40e8c930-cb0b-40d8-82c4-bd53d3398787?redirectSourcePath=%2farticle%2fb89770f1-deb1-4a19-94ef-342aa15a4689&amp;omkt=vi-VN&amp;ui=vi-VN&amp;rs=vi-VN&amp;ad=VN"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emf"/></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ctrTitle"/>
          </p:nvPr>
        </p:nvSpPr>
        <p:spPr>
          <a:xfrm>
            <a:off x="838200" y="1164324"/>
            <a:ext cx="10515600" cy="2387600"/>
          </a:xfrm>
        </p:spPr>
        <p:txBody>
          <a:bodyPr rtlCol="0" anchor="ctr" anchorCtr="0">
            <a:normAutofit/>
          </a:bodyPr>
          <a:lstStyle/>
          <a:p>
            <a:pPr rtl="0"/>
            <a:r>
              <a:rPr lang="vi-VN" sz="4800">
                <a:solidFill>
                  <a:schemeClr val="bg1"/>
                </a:solidFill>
              </a:rPr>
              <a:t>Chào mừng bạn đến với PowerPoint</a:t>
            </a:r>
          </a:p>
        </p:txBody>
      </p:sp>
      <p:sp>
        <p:nvSpPr>
          <p:cNvPr id="3" name="Phụ đề 2"/>
          <p:cNvSpPr>
            <a:spLocks noGrp="1"/>
          </p:cNvSpPr>
          <p:nvPr>
            <p:ph type="subTitle" idx="4294967295"/>
          </p:nvPr>
        </p:nvSpPr>
        <p:spPr>
          <a:xfrm>
            <a:off x="855620" y="2933105"/>
            <a:ext cx="9582736" cy="1137793"/>
          </a:xfrm>
        </p:spPr>
        <p:txBody>
          <a:bodyPr rtlCol="0">
            <a:normAutofit/>
          </a:bodyPr>
          <a:lstStyle/>
          <a:p>
            <a:pPr marL="0" indent="0" rtl="0">
              <a:buNone/>
            </a:pPr>
            <a:r>
              <a:rPr lang="vi-VN" sz="2400">
                <a:solidFill>
                  <a:schemeClr val="bg1"/>
                </a:solidFill>
                <a:latin typeface="+mj-lt"/>
              </a:rPr>
              <a:t>5 mẹo để làm việc đơn giản hơn</a:t>
            </a:r>
          </a:p>
        </p:txBody>
      </p:sp>
      <p:pic>
        <p:nvPicPr>
          <p:cNvPr id="4" name="Ảnh 3" descr="Logo PowerPoint"/>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invGray">
          <a:xfrm>
            <a:off x="907283" y="5209538"/>
            <a:ext cx="2474189" cy="822960"/>
          </a:xfrm>
          <a:prstGeom prst="rect">
            <a:avLst/>
          </a:prstGeom>
        </p:spPr>
      </p:pic>
    </p:spTree>
    <p:extLst>
      <p:ext uri="{BB962C8B-B14F-4D97-AF65-F5344CB8AC3E}">
        <p14:creationId xmlns:p14="http://schemas.microsoft.com/office/powerpoint/2010/main" val="24718077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êu đề 9"/>
          <p:cNvSpPr>
            <a:spLocks noGrp="1"/>
          </p:cNvSpPr>
          <p:nvPr>
            <p:ph type="title"/>
          </p:nvPr>
        </p:nvSpPr>
        <p:spPr/>
        <p:txBody>
          <a:bodyPr rtlCol="0">
            <a:normAutofit fontScale="90000"/>
          </a:bodyPr>
          <a:lstStyle/>
          <a:p>
            <a:pPr rtl="0"/>
            <a:r>
              <a:rPr lang="vi-VN">
                <a:latin typeface="Segoe UI Light" panose="020B0502040204020203" pitchFamily="34" charset="0"/>
                <a:cs typeface="Segoe UI Light" panose="020B0502040204020203" pitchFamily="34" charset="0"/>
              </a:rPr>
              <a:t>Bạn có câu hỏi khác về PowerPoint?</a:t>
            </a:r>
          </a:p>
        </p:txBody>
      </p:sp>
      <p:sp>
        <p:nvSpPr>
          <p:cNvPr id="5" name="Chỗ dành sẵn cho Nội dung 4"/>
          <p:cNvSpPr>
            <a:spLocks noGrp="1"/>
          </p:cNvSpPr>
          <p:nvPr>
            <p:ph sz="half" idx="4294967295"/>
          </p:nvPr>
        </p:nvSpPr>
        <p:spPr>
          <a:xfrm>
            <a:off x="541611" y="2614427"/>
            <a:ext cx="9442648" cy="3978275"/>
          </a:xfrm>
        </p:spPr>
        <p:txBody>
          <a:bodyPr rtlCol="0">
            <a:normAutofit/>
          </a:bodyPr>
          <a:lstStyle/>
          <a:p>
            <a:pPr marL="0" indent="0" rtl="0">
              <a:lnSpc>
                <a:spcPts val="3600"/>
              </a:lnSpc>
              <a:spcAft>
                <a:spcPts val="0"/>
              </a:spcAft>
              <a:buNone/>
            </a:pPr>
            <a:r>
              <a:rPr lang="vi-VN" sz="2000" dirty="0" err="1">
                <a:latin typeface="Segoe UI Light" panose="020B0502040204020203" pitchFamily="34" charset="0"/>
                <a:cs typeface="Segoe UI Light" panose="020B0502040204020203" pitchFamily="34" charset="0"/>
              </a:rPr>
              <a:t>Chọn</a:t>
            </a:r>
            <a:r>
              <a:rPr lang="vi-VN" sz="2000" dirty="0">
                <a:latin typeface="Segoe UI Light" panose="020B0502040204020203" pitchFamily="34" charset="0"/>
                <a:cs typeface="Segoe UI Light" panose="020B0502040204020203" pitchFamily="34" charset="0"/>
              </a:rPr>
              <a:t> </a:t>
            </a:r>
            <a:r>
              <a:rPr lang="vi-VN" sz="2000" dirty="0" err="1">
                <a:latin typeface="Segoe UI Light" panose="020B0502040204020203" pitchFamily="34" charset="0"/>
                <a:cs typeface="Segoe UI Light" panose="020B0502040204020203" pitchFamily="34" charset="0"/>
              </a:rPr>
              <a:t>nút</a:t>
            </a:r>
            <a:r>
              <a:rPr lang="vi-VN" sz="2000" dirty="0">
                <a:latin typeface="Segoe UI Light" panose="020B0502040204020203" pitchFamily="34" charset="0"/>
                <a:cs typeface="Segoe UI Light" panose="020B0502040204020203" pitchFamily="34" charset="0"/>
              </a:rPr>
              <a:t> </a:t>
            </a:r>
            <a:r>
              <a:rPr lang="vi-VN" sz="2000" dirty="0">
                <a:solidFill>
                  <a:srgbClr val="D24726"/>
                </a:solidFill>
                <a:latin typeface="Segoe UI Semibold" panose="020B0702040204020203" pitchFamily="34" charset="0"/>
                <a:cs typeface="Segoe UI Semibold" panose="020B0702040204020203" pitchFamily="34" charset="0"/>
              </a:rPr>
              <a:t>Cho Tôi </a:t>
            </a:r>
            <a:r>
              <a:rPr lang="vi-VN" sz="2000" dirty="0" err="1">
                <a:solidFill>
                  <a:srgbClr val="D24726"/>
                </a:solidFill>
                <a:latin typeface="Segoe UI Semibold" panose="020B0702040204020203" pitchFamily="34" charset="0"/>
                <a:cs typeface="Segoe UI Semibold" panose="020B0702040204020203" pitchFamily="34" charset="0"/>
              </a:rPr>
              <a:t>Biết</a:t>
            </a:r>
            <a:r>
              <a:rPr lang="vi-VN" sz="2000" dirty="0">
                <a:solidFill>
                  <a:srgbClr val="D24726"/>
                </a:solidFill>
                <a:latin typeface="Segoe UI Semibold" panose="020B0702040204020203" pitchFamily="34" charset="0"/>
                <a:cs typeface="Segoe UI Semibold" panose="020B0702040204020203" pitchFamily="34" charset="0"/>
              </a:rPr>
              <a:t>                   </a:t>
            </a:r>
            <a:r>
              <a:rPr lang="vi-VN" sz="2000" dirty="0">
                <a:latin typeface="Segoe UI Light" panose="020B0502040204020203" pitchFamily="34" charset="0"/>
                <a:cs typeface="Segoe UI Light" panose="020B0502040204020203" pitchFamily="34" charset="0"/>
              </a:rPr>
              <a:t>, </a:t>
            </a:r>
            <a:r>
              <a:rPr lang="vi-VN" sz="2000" dirty="0" err="1">
                <a:latin typeface="Segoe UI Light" panose="020B0502040204020203" pitchFamily="34" charset="0"/>
                <a:cs typeface="Segoe UI Light" panose="020B0502040204020203" pitchFamily="34" charset="0"/>
              </a:rPr>
              <a:t>rồi</a:t>
            </a:r>
            <a:r>
              <a:rPr lang="vi-VN" sz="2000" dirty="0">
                <a:latin typeface="Segoe UI Light" panose="020B0502040204020203" pitchFamily="34" charset="0"/>
                <a:cs typeface="Segoe UI Light" panose="020B0502040204020203" pitchFamily="34" charset="0"/>
              </a:rPr>
              <a:t> </a:t>
            </a:r>
            <a:r>
              <a:rPr lang="vi-VN" sz="2000" dirty="0" err="1">
                <a:latin typeface="Segoe UI Light" panose="020B0502040204020203" pitchFamily="34" charset="0"/>
                <a:cs typeface="Segoe UI Light" panose="020B0502040204020203" pitchFamily="34" charset="0"/>
              </a:rPr>
              <a:t>nhập</a:t>
            </a:r>
            <a:r>
              <a:rPr lang="vi-VN" sz="2000" dirty="0">
                <a:latin typeface="Segoe UI Light" panose="020B0502040204020203" pitchFamily="34" charset="0"/>
                <a:cs typeface="Segoe UI Light" panose="020B0502040204020203" pitchFamily="34" charset="0"/>
              </a:rPr>
              <a:t> </a:t>
            </a:r>
            <a:r>
              <a:rPr lang="vi-VN" sz="2000" dirty="0" err="1">
                <a:latin typeface="Segoe UI Light" panose="020B0502040204020203" pitchFamily="34" charset="0"/>
                <a:cs typeface="Segoe UI Light" panose="020B0502040204020203" pitchFamily="34" charset="0"/>
              </a:rPr>
              <a:t>điều</a:t>
            </a:r>
            <a:r>
              <a:rPr lang="vi-VN" sz="2000" dirty="0">
                <a:latin typeface="Segoe UI Light" panose="020B0502040204020203" pitchFamily="34" charset="0"/>
                <a:cs typeface="Segoe UI Light" panose="020B0502040204020203" pitchFamily="34" charset="0"/>
              </a:rPr>
              <a:t> </a:t>
            </a:r>
            <a:r>
              <a:rPr lang="vi-VN" sz="2000" dirty="0" err="1">
                <a:latin typeface="Segoe UI Light" panose="020B0502040204020203" pitchFamily="34" charset="0"/>
                <a:cs typeface="Segoe UI Light" panose="020B0502040204020203" pitchFamily="34" charset="0"/>
              </a:rPr>
              <a:t>bạn</a:t>
            </a:r>
            <a:r>
              <a:rPr lang="vi-VN" sz="2000" dirty="0">
                <a:latin typeface="Segoe UI Light" panose="020B0502040204020203" pitchFamily="34" charset="0"/>
                <a:cs typeface="Segoe UI Light" panose="020B0502040204020203" pitchFamily="34" charset="0"/>
              </a:rPr>
              <a:t> </a:t>
            </a:r>
            <a:r>
              <a:rPr lang="vi-VN" sz="2000" dirty="0" err="1">
                <a:latin typeface="Segoe UI Light" panose="020B0502040204020203" pitchFamily="34" charset="0"/>
                <a:cs typeface="Segoe UI Light" panose="020B0502040204020203" pitchFamily="34" charset="0"/>
              </a:rPr>
              <a:t>muốn</a:t>
            </a:r>
            <a:r>
              <a:rPr lang="vi-VN" sz="2000" dirty="0">
                <a:latin typeface="Segoe UI Light" panose="020B0502040204020203" pitchFamily="34" charset="0"/>
                <a:cs typeface="Segoe UI Light" panose="020B0502040204020203" pitchFamily="34" charset="0"/>
              </a:rPr>
              <a:t> </a:t>
            </a:r>
            <a:r>
              <a:rPr lang="vi-VN" sz="2000" dirty="0" err="1">
                <a:latin typeface="Segoe UI Light" panose="020B0502040204020203" pitchFamily="34" charset="0"/>
                <a:cs typeface="Segoe UI Light" panose="020B0502040204020203" pitchFamily="34" charset="0"/>
              </a:rPr>
              <a:t>biết</a:t>
            </a:r>
            <a:r>
              <a:rPr lang="vi-VN" sz="2000" dirty="0">
                <a:latin typeface="Segoe UI Light" panose="020B0502040204020203" pitchFamily="34" charset="0"/>
                <a:cs typeface="Segoe UI Light" panose="020B0502040204020203" pitchFamily="34" charset="0"/>
              </a:rPr>
              <a:t>.</a:t>
            </a:r>
            <a:br>
              <a:rPr lang="vi-VN" sz="2000" dirty="0">
                <a:latin typeface="Segoe UI Light" panose="020B0502040204020203" pitchFamily="34" charset="0"/>
                <a:cs typeface="Segoe UI Light" panose="020B0502040204020203" pitchFamily="34" charset="0"/>
              </a:rPr>
            </a:br>
            <a:endParaRPr lang="vi-VN" sz="2000" dirty="0">
              <a:latin typeface="Segoe UI Light" panose="020B0502040204020203" pitchFamily="34" charset="0"/>
              <a:cs typeface="Segoe UI Light" panose="020B0502040204020203" pitchFamily="34" charset="0"/>
            </a:endParaRPr>
          </a:p>
          <a:p>
            <a:pPr marL="0" indent="0" rtl="0">
              <a:lnSpc>
                <a:spcPts val="3600"/>
              </a:lnSpc>
              <a:spcAft>
                <a:spcPts val="0"/>
              </a:spcAft>
              <a:buNone/>
            </a:pPr>
            <a:r>
              <a:rPr lang="vi-VN" sz="2000" u="sng" dirty="0">
                <a:latin typeface="Segoe UI Light" panose="020B0502040204020203" pitchFamily="34" charset="0"/>
                <a:cs typeface="Segoe UI Light" panose="020B0502040204020203" pitchFamily="34" charset="0"/>
                <a:hlinkClick r:id="rId3" tooltip="Truy nhập vào blog của nhóm PowerPoint"/>
              </a:rPr>
              <a:t>Truy </a:t>
            </a:r>
            <a:r>
              <a:rPr lang="vi-VN" sz="2000" u="sng" dirty="0" err="1">
                <a:latin typeface="Segoe UI Light" panose="020B0502040204020203" pitchFamily="34" charset="0"/>
                <a:cs typeface="Segoe UI Light" panose="020B0502040204020203" pitchFamily="34" charset="0"/>
                <a:hlinkClick r:id="rId3" tooltip="Truy nhập vào blog của nhóm PowerPoint"/>
              </a:rPr>
              <a:t>nhập</a:t>
            </a:r>
            <a:r>
              <a:rPr lang="vi-VN" sz="2000" u="sng" dirty="0">
                <a:latin typeface="Segoe UI Light" panose="020B0502040204020203" pitchFamily="34" charset="0"/>
                <a:cs typeface="Segoe UI Light" panose="020B0502040204020203" pitchFamily="34" charset="0"/>
                <a:hlinkClick r:id="rId3" tooltip="Truy nhập vào blog của nhóm PowerPoint"/>
              </a:rPr>
              <a:t> </a:t>
            </a:r>
            <a:r>
              <a:rPr lang="vi-VN" sz="2000" u="sng" dirty="0" err="1">
                <a:latin typeface="Segoe UI Light" panose="020B0502040204020203" pitchFamily="34" charset="0"/>
                <a:cs typeface="Segoe UI Light" panose="020B0502040204020203" pitchFamily="34" charset="0"/>
                <a:hlinkClick r:id="rId3" tooltip="Truy nhập vào blog của nhóm PowerPoint"/>
              </a:rPr>
              <a:t>vào</a:t>
            </a:r>
            <a:r>
              <a:rPr lang="vi-VN" sz="2000" u="sng" dirty="0">
                <a:latin typeface="Segoe UI Light" panose="020B0502040204020203" pitchFamily="34" charset="0"/>
                <a:cs typeface="Segoe UI Light" panose="020B0502040204020203" pitchFamily="34" charset="0"/>
                <a:hlinkClick r:id="rId3" tooltip="Truy nhập vào blog của nhóm PowerPoint"/>
              </a:rPr>
              <a:t> </a:t>
            </a:r>
            <a:r>
              <a:rPr lang="vi-VN" sz="2000" u="sng" dirty="0" err="1">
                <a:latin typeface="Segoe UI Light" panose="020B0502040204020203" pitchFamily="34" charset="0"/>
                <a:cs typeface="Segoe UI Light" panose="020B0502040204020203" pitchFamily="34" charset="0"/>
                <a:hlinkClick r:id="rId3" tooltip="Truy nhập vào blog của nhóm PowerPoint"/>
              </a:rPr>
              <a:t>blog</a:t>
            </a:r>
            <a:r>
              <a:rPr lang="vi-VN" sz="2000" u="sng" dirty="0">
                <a:latin typeface="Segoe UI Light" panose="020B0502040204020203" pitchFamily="34" charset="0"/>
                <a:cs typeface="Segoe UI Light" panose="020B0502040204020203" pitchFamily="34" charset="0"/>
                <a:hlinkClick r:id="rId3" tooltip="Truy nhập vào blog của nhóm PowerPoint"/>
              </a:rPr>
              <a:t> </a:t>
            </a:r>
            <a:r>
              <a:rPr lang="vi-VN" sz="2000" u="sng" dirty="0" err="1">
                <a:latin typeface="Segoe UI Light" panose="020B0502040204020203" pitchFamily="34" charset="0"/>
                <a:cs typeface="Segoe UI Light" panose="020B0502040204020203" pitchFamily="34" charset="0"/>
                <a:hlinkClick r:id="rId3" tooltip="Truy nhập vào blog của nhóm PowerPoint"/>
              </a:rPr>
              <a:t>của</a:t>
            </a:r>
            <a:r>
              <a:rPr lang="vi-VN" sz="2000" u="sng" dirty="0">
                <a:latin typeface="Segoe UI Light" panose="020B0502040204020203" pitchFamily="34" charset="0"/>
                <a:cs typeface="Segoe UI Light" panose="020B0502040204020203" pitchFamily="34" charset="0"/>
                <a:hlinkClick r:id="rId3" tooltip="Truy nhập vào blog của nhóm PowerPoint"/>
              </a:rPr>
              <a:t> nhóm PowerPoint</a:t>
            </a:r>
            <a:endParaRPr lang="vi-VN" sz="2000" dirty="0">
              <a:latin typeface="Segoe UI Light" panose="020B0502040204020203" pitchFamily="34" charset="0"/>
              <a:cs typeface="Segoe UI Light" panose="020B0502040204020203" pitchFamily="34" charset="0"/>
            </a:endParaRPr>
          </a:p>
          <a:p>
            <a:pPr marL="0" indent="0" rtl="0">
              <a:lnSpc>
                <a:spcPts val="3600"/>
              </a:lnSpc>
              <a:spcBef>
                <a:spcPts val="1500"/>
              </a:spcBef>
              <a:spcAft>
                <a:spcPts val="0"/>
              </a:spcAft>
              <a:buNone/>
            </a:pPr>
            <a:r>
              <a:rPr lang="vi-VN" sz="2000" dirty="0">
                <a:latin typeface="Segoe UI Light" panose="020B0502040204020203" pitchFamily="34" charset="0"/>
                <a:cs typeface="Segoe UI Light" panose="020B0502040204020203" pitchFamily="34" charset="0"/>
                <a:hlinkClick r:id="rId4" tooltip="Truy nhập nội dung đào tạo về PowerPoint miễn phí"/>
              </a:rPr>
              <a:t>Truy </a:t>
            </a:r>
            <a:r>
              <a:rPr lang="vi-VN" sz="2000" dirty="0" err="1">
                <a:latin typeface="Segoe UI Light" panose="020B0502040204020203" pitchFamily="34" charset="0"/>
                <a:cs typeface="Segoe UI Light" panose="020B0502040204020203" pitchFamily="34" charset="0"/>
                <a:hlinkClick r:id="rId4" tooltip="Truy nhập nội dung đào tạo về PowerPoint miễn phí"/>
              </a:rPr>
              <a:t>nhập</a:t>
            </a:r>
            <a:r>
              <a:rPr lang="vi-VN" sz="2000" dirty="0">
                <a:latin typeface="Segoe UI Light" panose="020B0502040204020203" pitchFamily="34" charset="0"/>
                <a:cs typeface="Segoe UI Light" panose="020B0502040204020203" pitchFamily="34" charset="0"/>
                <a:hlinkClick r:id="rId4" tooltip="Truy nhập nội dung đào tạo về PowerPoint miễn phí"/>
              </a:rPr>
              <a:t> </a:t>
            </a:r>
            <a:r>
              <a:rPr lang="vi-VN" sz="2000" dirty="0" err="1">
                <a:latin typeface="Segoe UI Light" panose="020B0502040204020203" pitchFamily="34" charset="0"/>
                <a:cs typeface="Segoe UI Light" panose="020B0502040204020203" pitchFamily="34" charset="0"/>
                <a:hlinkClick r:id="rId4" tooltip="Truy nhập nội dung đào tạo về PowerPoint miễn phí"/>
              </a:rPr>
              <a:t>nội</a:t>
            </a:r>
            <a:r>
              <a:rPr lang="vi-VN" sz="2000" dirty="0">
                <a:latin typeface="Segoe UI Light" panose="020B0502040204020203" pitchFamily="34" charset="0"/>
                <a:cs typeface="Segoe UI Light" panose="020B0502040204020203" pitchFamily="34" charset="0"/>
                <a:hlinkClick r:id="rId4" tooltip="Truy nhập nội dung đào tạo về PowerPoint miễn phí"/>
              </a:rPr>
              <a:t> dung </a:t>
            </a:r>
            <a:r>
              <a:rPr lang="vi-VN" sz="2000" dirty="0" err="1">
                <a:latin typeface="Segoe UI Light" panose="020B0502040204020203" pitchFamily="34" charset="0"/>
                <a:cs typeface="Segoe UI Light" panose="020B0502040204020203" pitchFamily="34" charset="0"/>
                <a:hlinkClick r:id="rId4" tooltip="Truy nhập nội dung đào tạo về PowerPoint miễn phí"/>
              </a:rPr>
              <a:t>đào</a:t>
            </a:r>
            <a:r>
              <a:rPr lang="vi-VN" sz="2000" dirty="0">
                <a:latin typeface="Segoe UI Light" panose="020B0502040204020203" pitchFamily="34" charset="0"/>
                <a:cs typeface="Segoe UI Light" panose="020B0502040204020203" pitchFamily="34" charset="0"/>
                <a:hlinkClick r:id="rId4" tooltip="Truy nhập nội dung đào tạo về PowerPoint miễn phí"/>
              </a:rPr>
              <a:t> </a:t>
            </a:r>
            <a:r>
              <a:rPr lang="vi-VN" sz="2000" dirty="0" err="1">
                <a:latin typeface="Segoe UI Light" panose="020B0502040204020203" pitchFamily="34" charset="0"/>
                <a:cs typeface="Segoe UI Light" panose="020B0502040204020203" pitchFamily="34" charset="0"/>
                <a:hlinkClick r:id="rId4" tooltip="Truy nhập nội dung đào tạo về PowerPoint miễn phí"/>
              </a:rPr>
              <a:t>tạo</a:t>
            </a:r>
            <a:r>
              <a:rPr lang="vi-VN" sz="2000" dirty="0">
                <a:latin typeface="Segoe UI Light" panose="020B0502040204020203" pitchFamily="34" charset="0"/>
                <a:cs typeface="Segoe UI Light" panose="020B0502040204020203" pitchFamily="34" charset="0"/>
                <a:hlinkClick r:id="rId4" tooltip="Truy nhập nội dung đào tạo về PowerPoint miễn phí"/>
              </a:rPr>
              <a:t> </a:t>
            </a:r>
            <a:r>
              <a:rPr lang="vi-VN" sz="2000" dirty="0" err="1">
                <a:latin typeface="Segoe UI Light" panose="020B0502040204020203" pitchFamily="34" charset="0"/>
                <a:cs typeface="Segoe UI Light" panose="020B0502040204020203" pitchFamily="34" charset="0"/>
                <a:hlinkClick r:id="rId4" tooltip="Truy nhập nội dung đào tạo về PowerPoint miễn phí"/>
              </a:rPr>
              <a:t>về</a:t>
            </a:r>
            <a:r>
              <a:rPr lang="vi-VN" sz="2000" dirty="0">
                <a:latin typeface="Segoe UI Light" panose="020B0502040204020203" pitchFamily="34" charset="0"/>
                <a:cs typeface="Segoe UI Light" panose="020B0502040204020203" pitchFamily="34" charset="0"/>
                <a:hlinkClick r:id="rId4" tooltip="Truy nhập nội dung đào tạo về PowerPoint miễn phí"/>
              </a:rPr>
              <a:t> PowerPoint </a:t>
            </a:r>
            <a:r>
              <a:rPr lang="vi-VN" sz="2000" dirty="0" err="1">
                <a:latin typeface="Segoe UI Light" panose="020B0502040204020203" pitchFamily="34" charset="0"/>
                <a:cs typeface="Segoe UI Light" panose="020B0502040204020203" pitchFamily="34" charset="0"/>
                <a:hlinkClick r:id="rId4" tooltip="Truy nhập nội dung đào tạo về PowerPoint miễn phí"/>
              </a:rPr>
              <a:t>miễn</a:t>
            </a:r>
            <a:r>
              <a:rPr lang="vi-VN" sz="2000" dirty="0">
                <a:latin typeface="Segoe UI Light" panose="020B0502040204020203" pitchFamily="34" charset="0"/>
                <a:cs typeface="Segoe UI Light" panose="020B0502040204020203" pitchFamily="34" charset="0"/>
                <a:hlinkClick r:id="rId4" tooltip="Truy nhập nội dung đào tạo về PowerPoint miễn phí"/>
              </a:rPr>
              <a:t> </a:t>
            </a:r>
            <a:r>
              <a:rPr lang="vi-VN" sz="2000" dirty="0" err="1">
                <a:latin typeface="Segoe UI Light" panose="020B0502040204020203" pitchFamily="34" charset="0"/>
                <a:cs typeface="Segoe UI Light" panose="020B0502040204020203" pitchFamily="34" charset="0"/>
                <a:hlinkClick r:id="rId4" tooltip="Truy nhập nội dung đào tạo về PowerPoint miễn phí"/>
              </a:rPr>
              <a:t>phí</a:t>
            </a:r>
            <a:endParaRPr lang="vi-VN" sz="2000" dirty="0">
              <a:latin typeface="Segoe UI Light" panose="020B0502040204020203" pitchFamily="34" charset="0"/>
              <a:cs typeface="Segoe UI Light" panose="020B0502040204020203" pitchFamily="34" charset="0"/>
            </a:endParaRPr>
          </a:p>
          <a:p>
            <a:pPr marL="0" indent="0" rtl="0">
              <a:lnSpc>
                <a:spcPts val="3600"/>
              </a:lnSpc>
              <a:spcAft>
                <a:spcPts val="0"/>
              </a:spcAft>
              <a:buNone/>
            </a:pPr>
            <a:endParaRPr lang="vi-VN" sz="2000" dirty="0">
              <a:latin typeface="Segoe UI Light" panose="020B0502040204020203" pitchFamily="34" charset="0"/>
              <a:cs typeface="Segoe UI Light" panose="020B0502040204020203" pitchFamily="34" charset="0"/>
            </a:endParaRPr>
          </a:p>
        </p:txBody>
      </p:sp>
      <p:pic>
        <p:nvPicPr>
          <p:cNvPr id="2" name="Ảnh 1" descr="Nút Cho Tôi Biết"/>
          <p:cNvPicPr>
            <a:picLocks noChangeAspect="1"/>
          </p:cNvPicPr>
          <p:nvPr/>
        </p:nvPicPr>
        <p:blipFill>
          <a:blip r:embed="rId5"/>
          <a:srcRect/>
          <a:stretch/>
        </p:blipFill>
        <p:spPr>
          <a:xfrm>
            <a:off x="3175267" y="2350333"/>
            <a:ext cx="1268511" cy="1189747"/>
          </a:xfrm>
          <a:prstGeom prst="rect">
            <a:avLst/>
          </a:prstGeom>
        </p:spPr>
      </p:pic>
      <p:pic>
        <p:nvPicPr>
          <p:cNvPr id="11" name="Ảnh 10" descr="Các đề xuất của hộp Cho Tôi Biết"/>
          <p:cNvPicPr>
            <a:picLocks noChangeAspect="1"/>
          </p:cNvPicPr>
          <p:nvPr/>
        </p:nvPicPr>
        <p:blipFill>
          <a:blip r:embed="rId6"/>
          <a:srcRect/>
          <a:stretch/>
        </p:blipFill>
        <p:spPr>
          <a:xfrm>
            <a:off x="8408066" y="2564271"/>
            <a:ext cx="2476156" cy="1390718"/>
          </a:xfrm>
          <a:prstGeom prst="rect">
            <a:avLst/>
          </a:prstGeom>
        </p:spPr>
      </p:pic>
      <p:pic>
        <p:nvPicPr>
          <p:cNvPr id="8" name="Hình ảnh 7" descr="Mũi tên trỏ sang bên phải kèm theo một siêu kết nối dẫn tới blog nhóm PowerPoint. Chọn hình ảnh để truy nhập blog nhóm PowerPoint ">
            <a:hlinkClick r:id="rId3" tooltip="Bấm vào đây để truy cập blog nhóm PowerPoin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366518" y="3566804"/>
            <a:ext cx="661940" cy="661940"/>
          </a:xfrm>
          <a:prstGeom prst="rect">
            <a:avLst/>
          </a:prstGeom>
        </p:spPr>
      </p:pic>
      <p:pic>
        <p:nvPicPr>
          <p:cNvPr id="7" name="Ảnh 6" descr="Mũi tên trỏ sang phải kèm theo siêu kết nối tới nội dung đào tạo miễn phí về PowerPoint. Chọn hình ảnh để truy nhập nội dung đào tạo miễn phí về PowerPoint">
            <a:hlinkClick r:id="rId4" tooltip="Bấm vào đây để đi tới khóa đào tạo PowerPoint miễn phí."/>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366518" y="4252716"/>
            <a:ext cx="661940" cy="661940"/>
          </a:xfrm>
          <a:prstGeom prst="rect">
            <a:avLst/>
          </a:prstGeom>
        </p:spPr>
      </p:pic>
      <p:sp>
        <p:nvSpPr>
          <p:cNvPr id="9" name="Hộp văn bản 8"/>
          <p:cNvSpPr txBox="1"/>
          <p:nvPr/>
        </p:nvSpPr>
        <p:spPr>
          <a:xfrm>
            <a:off x="541611" y="5198922"/>
            <a:ext cx="6193971" cy="307777"/>
          </a:xfrm>
          <a:prstGeom prst="rect">
            <a:avLst/>
          </a:prstGeom>
          <a:noFill/>
        </p:spPr>
        <p:txBody>
          <a:bodyPr wrap="square" rtlCol="0">
            <a:spAutoFit/>
          </a:bodyPr>
          <a:lstStyle/>
          <a:p>
            <a:pPr algn="l" rtl="0"/>
            <a:r>
              <a:rPr lang="vi-VN" sz="1400" dirty="0">
                <a:latin typeface="Segoe UI Light" panose="020B0502040204020203" pitchFamily="34" charset="0"/>
                <a:cs typeface="Segoe UI Light" panose="020B0502040204020203" pitchFamily="34" charset="0"/>
              </a:rPr>
              <a:t>CHỌN MŨI TÊN KHI Ở CHẾ ĐỘ TRÌNH CHIẾU</a:t>
            </a:r>
          </a:p>
        </p:txBody>
      </p:sp>
    </p:spTree>
    <p:extLst>
      <p:ext uri="{BB962C8B-B14F-4D97-AF65-F5344CB8AC3E}">
        <p14:creationId xmlns:p14="http://schemas.microsoft.com/office/powerpoint/2010/main" val="89302588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xmlns:p14="http://schemas.microsoft.com/office/powerpoint/2010/mai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êu đề 7"/>
          <p:cNvSpPr>
            <a:spLocks noGrp="1"/>
          </p:cNvSpPr>
          <p:nvPr>
            <p:ph type="title"/>
          </p:nvPr>
        </p:nvSpPr>
        <p:spPr>
          <a:xfrm>
            <a:off x="521207" y="448056"/>
            <a:ext cx="9110473" cy="640080"/>
          </a:xfrm>
        </p:spPr>
        <p:txBody>
          <a:bodyPr rtlCol="0">
            <a:noAutofit/>
          </a:bodyPr>
          <a:lstStyle/>
          <a:p>
            <a:pPr rtl="0"/>
            <a:r>
              <a:rPr lang="en-US" dirty="0" smtClean="0">
                <a:latin typeface="Segoe UI Light" panose="020B0502040204020203" pitchFamily="34" charset="0"/>
                <a:cs typeface="Segoe UI Light" panose="020B0502040204020203" pitchFamily="34" charset="0"/>
              </a:rPr>
              <a:t>KHẢO SÁT HIỆN TRẠNG</a:t>
            </a:r>
            <a:endParaRPr lang="vi-VN" dirty="0">
              <a:latin typeface="Segoe UI Light" panose="020B0502040204020203" pitchFamily="34" charset="0"/>
              <a:cs typeface="Segoe UI Light" panose="020B0502040204020203" pitchFamily="34" charset="0"/>
            </a:endParaRPr>
          </a:p>
        </p:txBody>
      </p:sp>
      <p:sp>
        <p:nvSpPr>
          <p:cNvPr id="38" name="Chỗ dành sẵn cho Nội dung 17"/>
          <p:cNvSpPr txBox="1">
            <a:spLocks/>
          </p:cNvSpPr>
          <p:nvPr/>
        </p:nvSpPr>
        <p:spPr>
          <a:xfrm>
            <a:off x="541610" y="1524708"/>
            <a:ext cx="11078890" cy="387151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spcAft>
                <a:spcPts val="600"/>
              </a:spcAft>
              <a:defRPr/>
            </a:pPr>
            <a:r>
              <a:rPr lang="en-US" sz="2000" dirty="0" err="1" smtClean="0">
                <a:latin typeface="Segoe UI" panose="020B0502040204020203" pitchFamily="34" charset="0"/>
                <a:cs typeface="Segoe UI" panose="020B0502040204020203" pitchFamily="34" charset="0"/>
              </a:rPr>
              <a:t>Là</a:t>
            </a:r>
            <a:r>
              <a:rPr lang="en-US" sz="2000" dirty="0" smtClean="0">
                <a:latin typeface="Segoe UI" panose="020B0502040204020203" pitchFamily="34" charset="0"/>
                <a:cs typeface="Segoe UI" panose="020B0502040204020203" pitchFamily="34" charset="0"/>
              </a:rPr>
              <a:t> </a:t>
            </a:r>
            <a:r>
              <a:rPr lang="en-US" sz="2000" dirty="0" err="1" smtClean="0">
                <a:latin typeface="Segoe UI" panose="020B0502040204020203" pitchFamily="34" charset="0"/>
                <a:cs typeface="Segoe UI" panose="020B0502040204020203" pitchFamily="34" charset="0"/>
              </a:rPr>
              <a:t>một</a:t>
            </a:r>
            <a:r>
              <a:rPr lang="en-US" sz="2000" dirty="0" smtClean="0">
                <a:latin typeface="Segoe UI" panose="020B0502040204020203" pitchFamily="34" charset="0"/>
                <a:cs typeface="Segoe UI" panose="020B0502040204020203" pitchFamily="34" charset="0"/>
              </a:rPr>
              <a:t> </a:t>
            </a:r>
            <a:r>
              <a:rPr lang="en-US" sz="2000" dirty="0" err="1" smtClean="0">
                <a:latin typeface="Segoe UI" panose="020B0502040204020203" pitchFamily="34" charset="0"/>
                <a:cs typeface="Segoe UI" panose="020B0502040204020203" pitchFamily="34" charset="0"/>
              </a:rPr>
              <a:t>trong</a:t>
            </a:r>
            <a:r>
              <a:rPr lang="en-US" sz="2000" dirty="0" smtClean="0">
                <a:latin typeface="Segoe UI" panose="020B0502040204020203" pitchFamily="34" charset="0"/>
                <a:cs typeface="Segoe UI" panose="020B0502040204020203" pitchFamily="34" charset="0"/>
              </a:rPr>
              <a:t> </a:t>
            </a:r>
            <a:r>
              <a:rPr lang="en-US" sz="2000" dirty="0" err="1" smtClean="0">
                <a:latin typeface="Segoe UI" panose="020B0502040204020203" pitchFamily="34" charset="0"/>
                <a:cs typeface="Segoe UI" panose="020B0502040204020203" pitchFamily="34" charset="0"/>
              </a:rPr>
              <a:t>những</a:t>
            </a:r>
            <a:r>
              <a:rPr lang="en-US" sz="2000" dirty="0" smtClean="0">
                <a:latin typeface="Segoe UI" panose="020B0502040204020203" pitchFamily="34" charset="0"/>
                <a:cs typeface="Segoe UI" panose="020B0502040204020203" pitchFamily="34" charset="0"/>
              </a:rPr>
              <a:t> </a:t>
            </a:r>
            <a:r>
              <a:rPr lang="en-US" sz="2000" dirty="0" err="1" smtClean="0">
                <a:latin typeface="Segoe UI" panose="020B0502040204020203" pitchFamily="34" charset="0"/>
                <a:cs typeface="Segoe UI" panose="020B0502040204020203" pitchFamily="34" charset="0"/>
              </a:rPr>
              <a:t>phương</a:t>
            </a:r>
            <a:r>
              <a:rPr lang="en-US" sz="2000" dirty="0" smtClean="0">
                <a:latin typeface="Segoe UI" panose="020B0502040204020203" pitchFamily="34" charset="0"/>
                <a:cs typeface="Segoe UI" panose="020B0502040204020203" pitchFamily="34" charset="0"/>
              </a:rPr>
              <a:t> </a:t>
            </a:r>
            <a:r>
              <a:rPr lang="en-US" sz="2000" dirty="0" err="1" smtClean="0">
                <a:latin typeface="Segoe UI" panose="020B0502040204020203" pitchFamily="34" charset="0"/>
                <a:cs typeface="Segoe UI" panose="020B0502040204020203" pitchFamily="34" charset="0"/>
              </a:rPr>
              <a:t>thức</a:t>
            </a:r>
            <a:r>
              <a:rPr lang="en-US" sz="2000" dirty="0" smtClean="0">
                <a:latin typeface="Segoe UI" panose="020B0502040204020203" pitchFamily="34" charset="0"/>
                <a:cs typeface="Segoe UI" panose="020B0502040204020203" pitchFamily="34" charset="0"/>
              </a:rPr>
              <a:t> </a:t>
            </a:r>
            <a:r>
              <a:rPr lang="en-US" sz="2000" dirty="0" err="1" smtClean="0">
                <a:latin typeface="Segoe UI" panose="020B0502040204020203" pitchFamily="34" charset="0"/>
                <a:cs typeface="Segoe UI" panose="020B0502040204020203" pitchFamily="34" charset="0"/>
              </a:rPr>
              <a:t>trong</a:t>
            </a:r>
            <a:r>
              <a:rPr lang="en-US" sz="2000" dirty="0" smtClean="0">
                <a:latin typeface="Segoe UI" panose="020B0502040204020203" pitchFamily="34" charset="0"/>
                <a:cs typeface="Segoe UI" panose="020B0502040204020203" pitchFamily="34" charset="0"/>
              </a:rPr>
              <a:t> </a:t>
            </a:r>
            <a:r>
              <a:rPr lang="en-US" sz="2000" dirty="0" err="1" smtClean="0">
                <a:latin typeface="Segoe UI" panose="020B0502040204020203" pitchFamily="34" charset="0"/>
                <a:cs typeface="Segoe UI" panose="020B0502040204020203" pitchFamily="34" charset="0"/>
              </a:rPr>
              <a:t>mạng</a:t>
            </a:r>
            <a:r>
              <a:rPr lang="en-US" sz="2000" dirty="0" smtClean="0">
                <a:latin typeface="Segoe UI" panose="020B0502040204020203" pitchFamily="34" charset="0"/>
                <a:cs typeface="Segoe UI" panose="020B0502040204020203" pitchFamily="34" charset="0"/>
              </a:rPr>
              <a:t> </a:t>
            </a:r>
            <a:r>
              <a:rPr lang="en-US" sz="2000" dirty="0" err="1" smtClean="0">
                <a:latin typeface="Segoe UI" panose="020B0502040204020203" pitchFamily="34" charset="0"/>
                <a:cs typeface="Segoe UI" panose="020B0502040204020203" pitchFamily="34" charset="0"/>
              </a:rPr>
              <a:t>vận</a:t>
            </a:r>
            <a:r>
              <a:rPr lang="en-US" sz="2000" dirty="0" smtClean="0">
                <a:latin typeface="Segoe UI" panose="020B0502040204020203" pitchFamily="34" charset="0"/>
                <a:cs typeface="Segoe UI" panose="020B0502040204020203" pitchFamily="34" charset="0"/>
              </a:rPr>
              <a:t> </a:t>
            </a:r>
            <a:r>
              <a:rPr lang="en-US" sz="2000" dirty="0" err="1" smtClean="0">
                <a:latin typeface="Segoe UI" panose="020B0502040204020203" pitchFamily="34" charset="0"/>
                <a:cs typeface="Segoe UI" panose="020B0502040204020203" pitchFamily="34" charset="0"/>
              </a:rPr>
              <a:t>tải</a:t>
            </a:r>
            <a:r>
              <a:rPr lang="en-US" sz="2000" dirty="0" smtClean="0">
                <a:latin typeface="Segoe UI" panose="020B0502040204020203" pitchFamily="34" charset="0"/>
                <a:cs typeface="Segoe UI" panose="020B0502040204020203" pitchFamily="34" charset="0"/>
              </a:rPr>
              <a:t> </a:t>
            </a:r>
            <a:r>
              <a:rPr lang="en-US" sz="2000" dirty="0" err="1" smtClean="0">
                <a:latin typeface="Segoe UI" panose="020B0502040204020203" pitchFamily="34" charset="0"/>
                <a:cs typeface="Segoe UI" panose="020B0502040204020203" pitchFamily="34" charset="0"/>
              </a:rPr>
              <a:t>quốc</a:t>
            </a:r>
            <a:r>
              <a:rPr lang="en-US" sz="2000" dirty="0" smtClean="0">
                <a:latin typeface="Segoe UI" panose="020B0502040204020203" pitchFamily="34" charset="0"/>
                <a:cs typeface="Segoe UI" panose="020B0502040204020203" pitchFamily="34" charset="0"/>
              </a:rPr>
              <a:t> </a:t>
            </a:r>
            <a:r>
              <a:rPr lang="en-US" sz="2000" dirty="0" err="1" smtClean="0">
                <a:latin typeface="Segoe UI" panose="020B0502040204020203" pitchFamily="34" charset="0"/>
                <a:cs typeface="Segoe UI" panose="020B0502040204020203" pitchFamily="34" charset="0"/>
              </a:rPr>
              <a:t>gia</a:t>
            </a:r>
            <a:r>
              <a:rPr lang="en-US" sz="2000" dirty="0" smtClean="0">
                <a:latin typeface="Segoe UI" panose="020B0502040204020203" pitchFamily="34" charset="0"/>
                <a:cs typeface="Segoe UI" panose="020B0502040204020203" pitchFamily="34" charset="0"/>
              </a:rPr>
              <a:t>.</a:t>
            </a:r>
          </a:p>
          <a:p>
            <a:pPr>
              <a:spcAft>
                <a:spcPts val="600"/>
              </a:spcAft>
              <a:defRPr/>
            </a:pPr>
            <a:r>
              <a:rPr lang="en-US" sz="2000" dirty="0" err="1" smtClean="0">
                <a:latin typeface="Segoe UI" panose="020B0502040204020203" pitchFamily="34" charset="0"/>
                <a:cs typeface="Segoe UI" panose="020B0502040204020203" pitchFamily="34" charset="0"/>
              </a:rPr>
              <a:t>Liên</a:t>
            </a:r>
            <a:r>
              <a:rPr lang="en-US" sz="2000" dirty="0" smtClean="0">
                <a:latin typeface="Segoe UI" panose="020B0502040204020203" pitchFamily="34" charset="0"/>
                <a:cs typeface="Segoe UI" panose="020B0502040204020203" pitchFamily="34" charset="0"/>
              </a:rPr>
              <a:t> </a:t>
            </a:r>
            <a:r>
              <a:rPr lang="en-US" sz="2000" dirty="0" err="1" smtClean="0">
                <a:latin typeface="Segoe UI" panose="020B0502040204020203" pitchFamily="34" charset="0"/>
                <a:cs typeface="Segoe UI" panose="020B0502040204020203" pitchFamily="34" charset="0"/>
              </a:rPr>
              <a:t>kết</a:t>
            </a:r>
            <a:r>
              <a:rPr lang="en-US" sz="2000" dirty="0" smtClean="0">
                <a:latin typeface="Segoe UI" panose="020B0502040204020203" pitchFamily="34" charset="0"/>
                <a:cs typeface="Segoe UI" panose="020B0502040204020203" pitchFamily="34" charset="0"/>
              </a:rPr>
              <a:t> </a:t>
            </a:r>
            <a:r>
              <a:rPr lang="en-US" sz="2000" dirty="0" err="1" smtClean="0">
                <a:latin typeface="Segoe UI" panose="020B0502040204020203" pitchFamily="34" charset="0"/>
                <a:cs typeface="Segoe UI" panose="020B0502040204020203" pitchFamily="34" charset="0"/>
              </a:rPr>
              <a:t>các</a:t>
            </a:r>
            <a:r>
              <a:rPr lang="en-US" sz="2000" dirty="0" smtClean="0">
                <a:latin typeface="Segoe UI" panose="020B0502040204020203" pitchFamily="34" charset="0"/>
                <a:cs typeface="Segoe UI" panose="020B0502040204020203" pitchFamily="34" charset="0"/>
              </a:rPr>
              <a:t> </a:t>
            </a:r>
            <a:r>
              <a:rPr lang="en-US" sz="2000" dirty="0" err="1" smtClean="0">
                <a:latin typeface="Segoe UI" panose="020B0502040204020203" pitchFamily="34" charset="0"/>
                <a:cs typeface="Segoe UI" panose="020B0502040204020203" pitchFamily="34" charset="0"/>
              </a:rPr>
              <a:t>vùng</a:t>
            </a:r>
            <a:r>
              <a:rPr lang="en-US" sz="2000" dirty="0" smtClean="0">
                <a:latin typeface="Segoe UI" panose="020B0502040204020203" pitchFamily="34" charset="0"/>
                <a:cs typeface="Segoe UI" panose="020B0502040204020203" pitchFamily="34" charset="0"/>
              </a:rPr>
              <a:t> </a:t>
            </a:r>
            <a:r>
              <a:rPr lang="en-US" sz="2000" dirty="0" err="1" smtClean="0">
                <a:latin typeface="Segoe UI" panose="020B0502040204020203" pitchFamily="34" charset="0"/>
                <a:cs typeface="Segoe UI" panose="020B0502040204020203" pitchFamily="34" charset="0"/>
              </a:rPr>
              <a:t>trọng</a:t>
            </a:r>
            <a:r>
              <a:rPr lang="en-US" sz="2000" dirty="0" smtClean="0">
                <a:latin typeface="Segoe UI" panose="020B0502040204020203" pitchFamily="34" charset="0"/>
                <a:cs typeface="Segoe UI" panose="020B0502040204020203" pitchFamily="34" charset="0"/>
              </a:rPr>
              <a:t> </a:t>
            </a:r>
            <a:r>
              <a:rPr lang="en-US" sz="2000" dirty="0" err="1" smtClean="0">
                <a:latin typeface="Segoe UI" panose="020B0502040204020203" pitchFamily="34" charset="0"/>
                <a:cs typeface="Segoe UI" panose="020B0502040204020203" pitchFamily="34" charset="0"/>
              </a:rPr>
              <a:t>điểm</a:t>
            </a:r>
            <a:r>
              <a:rPr lang="en-US" sz="2000" dirty="0" smtClean="0">
                <a:latin typeface="Segoe UI" panose="020B0502040204020203" pitchFamily="34" charset="0"/>
                <a:cs typeface="Segoe UI" panose="020B0502040204020203" pitchFamily="34" charset="0"/>
              </a:rPr>
              <a:t>.</a:t>
            </a:r>
          </a:p>
          <a:p>
            <a:pPr>
              <a:spcAft>
                <a:spcPts val="600"/>
              </a:spcAft>
              <a:defRPr/>
            </a:pPr>
            <a:r>
              <a:rPr lang="en-US" sz="2000" dirty="0" err="1" smtClean="0">
                <a:latin typeface="Segoe UI" panose="020B0502040204020203" pitchFamily="34" charset="0"/>
                <a:cs typeface="Segoe UI" panose="020B0502040204020203" pitchFamily="34" charset="0"/>
              </a:rPr>
              <a:t>Đóng</a:t>
            </a:r>
            <a:r>
              <a:rPr lang="en-US" sz="2000" dirty="0" smtClean="0">
                <a:latin typeface="Segoe UI" panose="020B0502040204020203" pitchFamily="34" charset="0"/>
                <a:cs typeface="Segoe UI" panose="020B0502040204020203" pitchFamily="34" charset="0"/>
              </a:rPr>
              <a:t> </a:t>
            </a:r>
            <a:r>
              <a:rPr lang="en-US" sz="2000" dirty="0" err="1" smtClean="0">
                <a:latin typeface="Segoe UI" panose="020B0502040204020203" pitchFamily="34" charset="0"/>
                <a:cs typeface="Segoe UI" panose="020B0502040204020203" pitchFamily="34" charset="0"/>
              </a:rPr>
              <a:t>góp</a:t>
            </a:r>
            <a:r>
              <a:rPr lang="en-US" sz="2000" dirty="0" smtClean="0">
                <a:latin typeface="Segoe UI" panose="020B0502040204020203" pitchFamily="34" charset="0"/>
                <a:cs typeface="Segoe UI" panose="020B0502040204020203" pitchFamily="34" charset="0"/>
              </a:rPr>
              <a:t> </a:t>
            </a:r>
            <a:r>
              <a:rPr lang="en-US" sz="2000" dirty="0" err="1" smtClean="0">
                <a:latin typeface="Segoe UI" panose="020B0502040204020203" pitchFamily="34" charset="0"/>
                <a:cs typeface="Segoe UI" panose="020B0502040204020203" pitchFamily="34" charset="0"/>
              </a:rPr>
              <a:t>lớn</a:t>
            </a:r>
            <a:r>
              <a:rPr lang="en-US" sz="2000" dirty="0" smtClean="0">
                <a:latin typeface="Segoe UI" panose="020B0502040204020203" pitchFamily="34" charset="0"/>
                <a:cs typeface="Segoe UI" panose="020B0502040204020203" pitchFamily="34" charset="0"/>
              </a:rPr>
              <a:t> </a:t>
            </a:r>
            <a:r>
              <a:rPr lang="en-US" sz="2000" dirty="0" err="1" smtClean="0">
                <a:latin typeface="Segoe UI" panose="020B0502040204020203" pitchFamily="34" charset="0"/>
                <a:cs typeface="Segoe UI" panose="020B0502040204020203" pitchFamily="34" charset="0"/>
              </a:rPr>
              <a:t>trong</a:t>
            </a:r>
            <a:r>
              <a:rPr lang="en-US" sz="2000" dirty="0" smtClean="0">
                <a:latin typeface="Segoe UI" panose="020B0502040204020203" pitchFamily="34" charset="0"/>
                <a:cs typeface="Segoe UI" panose="020B0502040204020203" pitchFamily="34" charset="0"/>
              </a:rPr>
              <a:t> </a:t>
            </a:r>
            <a:r>
              <a:rPr lang="en-US" sz="2000" dirty="0" err="1" smtClean="0">
                <a:latin typeface="Segoe UI" panose="020B0502040204020203" pitchFamily="34" charset="0"/>
                <a:cs typeface="Segoe UI" panose="020B0502040204020203" pitchFamily="34" charset="0"/>
              </a:rPr>
              <a:t>lưu</a:t>
            </a:r>
            <a:r>
              <a:rPr lang="en-US" sz="2000" dirty="0" smtClean="0">
                <a:latin typeface="Segoe UI" panose="020B0502040204020203" pitchFamily="34" charset="0"/>
                <a:cs typeface="Segoe UI" panose="020B0502040204020203" pitchFamily="34" charset="0"/>
              </a:rPr>
              <a:t> </a:t>
            </a:r>
            <a:r>
              <a:rPr lang="en-US" sz="2000" dirty="0" err="1" smtClean="0">
                <a:latin typeface="Segoe UI" panose="020B0502040204020203" pitchFamily="34" charset="0"/>
                <a:cs typeface="Segoe UI" panose="020B0502040204020203" pitchFamily="34" charset="0"/>
              </a:rPr>
              <a:t>thông</a:t>
            </a:r>
            <a:r>
              <a:rPr lang="en-US" sz="2000" dirty="0" smtClean="0">
                <a:latin typeface="Segoe UI" panose="020B0502040204020203" pitchFamily="34" charset="0"/>
                <a:cs typeface="Segoe UI" panose="020B0502040204020203" pitchFamily="34" charset="0"/>
              </a:rPr>
              <a:t>.</a:t>
            </a:r>
          </a:p>
          <a:p>
            <a:pPr marL="0" indent="0">
              <a:spcAft>
                <a:spcPts val="600"/>
              </a:spcAft>
              <a:buNone/>
              <a:defRPr/>
            </a:pPr>
            <a:endParaRPr lang="en-US" sz="2000" dirty="0" smtClean="0">
              <a:latin typeface="Segoe UI" panose="020B0502040204020203" pitchFamily="34" charset="0"/>
              <a:cs typeface="Segoe UI" panose="020B0502040204020203" pitchFamily="34" charset="0"/>
            </a:endParaRPr>
          </a:p>
          <a:p>
            <a:pPr>
              <a:spcAft>
                <a:spcPts val="600"/>
              </a:spcAft>
              <a:defRPr/>
            </a:pPr>
            <a:endParaRPr lang="vi-VN"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4576161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êu đề 7"/>
          <p:cNvSpPr>
            <a:spLocks noGrp="1"/>
          </p:cNvSpPr>
          <p:nvPr>
            <p:ph type="title"/>
          </p:nvPr>
        </p:nvSpPr>
        <p:spPr>
          <a:xfrm>
            <a:off x="521207" y="448056"/>
            <a:ext cx="9110473" cy="640080"/>
          </a:xfrm>
        </p:spPr>
        <p:txBody>
          <a:bodyPr rtlCol="0">
            <a:noAutofit/>
          </a:bodyPr>
          <a:lstStyle/>
          <a:p>
            <a:pPr rtl="0"/>
            <a:r>
              <a:rPr lang="en-US" dirty="0" smtClean="0">
                <a:latin typeface="Segoe UI Light" panose="020B0502040204020203" pitchFamily="34" charset="0"/>
                <a:cs typeface="Segoe UI Light" panose="020B0502040204020203" pitchFamily="34" charset="0"/>
              </a:rPr>
              <a:t>KHẢO SÁT HIỆN TRẠNG</a:t>
            </a:r>
            <a:endParaRPr lang="vi-VN" dirty="0">
              <a:latin typeface="Segoe UI Light" panose="020B0502040204020203" pitchFamily="34" charset="0"/>
              <a:cs typeface="Segoe UI Light" panose="020B0502040204020203" pitchFamily="34" charset="0"/>
            </a:endParaRPr>
          </a:p>
        </p:txBody>
      </p:sp>
      <p:graphicFrame>
        <p:nvGraphicFramePr>
          <p:cNvPr id="4" name="Biểu đồ 3"/>
          <p:cNvGraphicFramePr/>
          <p:nvPr>
            <p:extLst>
              <p:ext uri="{D42A27DB-BD31-4B8C-83A1-F6EECF244321}">
                <p14:modId xmlns:p14="http://schemas.microsoft.com/office/powerpoint/2010/main" val="2632039572"/>
              </p:ext>
            </p:extLst>
          </p:nvPr>
        </p:nvGraphicFramePr>
        <p:xfrm>
          <a:off x="4863314" y="1282700"/>
          <a:ext cx="7060172" cy="5315543"/>
        </p:xfrm>
        <a:graphic>
          <a:graphicData uri="http://schemas.openxmlformats.org/drawingml/2006/chart">
            <c:chart xmlns:c="http://schemas.openxmlformats.org/drawingml/2006/chart" xmlns:r="http://schemas.openxmlformats.org/officeDocument/2006/relationships" r:id="rId3"/>
          </a:graphicData>
        </a:graphic>
      </p:graphicFrame>
      <p:sp>
        <p:nvSpPr>
          <p:cNvPr id="38" name="Chỗ dành sẵn cho Nội dung 17"/>
          <p:cNvSpPr txBox="1">
            <a:spLocks/>
          </p:cNvSpPr>
          <p:nvPr/>
        </p:nvSpPr>
        <p:spPr>
          <a:xfrm>
            <a:off x="419101" y="3163008"/>
            <a:ext cx="4248150" cy="2228142"/>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600"/>
              </a:spcAft>
              <a:buNone/>
              <a:defRPr/>
            </a:pPr>
            <a:r>
              <a:rPr lang="en-US" sz="2000" dirty="0" err="1" smtClean="0">
                <a:latin typeface="Segoe UI" panose="020B0502040204020203" pitchFamily="34" charset="0"/>
                <a:cs typeface="Segoe UI" panose="020B0502040204020203" pitchFamily="34" charset="0"/>
              </a:rPr>
              <a:t>Gặp</a:t>
            </a:r>
            <a:r>
              <a:rPr lang="en-US" sz="2000" dirty="0" smtClean="0">
                <a:latin typeface="Segoe UI" panose="020B0502040204020203" pitchFamily="34" charset="0"/>
                <a:cs typeface="Segoe UI" panose="020B0502040204020203" pitchFamily="34" charset="0"/>
              </a:rPr>
              <a:t> </a:t>
            </a:r>
            <a:r>
              <a:rPr lang="en-US" sz="2000" dirty="0" err="1" smtClean="0">
                <a:latin typeface="Segoe UI" panose="020B0502040204020203" pitchFamily="34" charset="0"/>
                <a:cs typeface="Segoe UI" panose="020B0502040204020203" pitchFamily="34" charset="0"/>
              </a:rPr>
              <a:t>sự</a:t>
            </a:r>
            <a:r>
              <a:rPr lang="en-US" sz="2000" dirty="0" smtClean="0">
                <a:latin typeface="Segoe UI" panose="020B0502040204020203" pitchFamily="34" charset="0"/>
                <a:cs typeface="Segoe UI" panose="020B0502040204020203" pitchFamily="34" charset="0"/>
              </a:rPr>
              <a:t> </a:t>
            </a:r>
            <a:r>
              <a:rPr lang="en-US" sz="2000" dirty="0" err="1" smtClean="0">
                <a:latin typeface="Segoe UI" panose="020B0502040204020203" pitchFamily="34" charset="0"/>
                <a:cs typeface="Segoe UI" panose="020B0502040204020203" pitchFamily="34" charset="0"/>
              </a:rPr>
              <a:t>cạnh</a:t>
            </a:r>
            <a:r>
              <a:rPr lang="en-US" sz="2000" dirty="0" smtClean="0">
                <a:latin typeface="Segoe UI" panose="020B0502040204020203" pitchFamily="34" charset="0"/>
                <a:cs typeface="Segoe UI" panose="020B0502040204020203" pitchFamily="34" charset="0"/>
              </a:rPr>
              <a:t> </a:t>
            </a:r>
            <a:r>
              <a:rPr lang="en-US" sz="2000" dirty="0" err="1" smtClean="0">
                <a:latin typeface="Segoe UI" panose="020B0502040204020203" pitchFamily="34" charset="0"/>
                <a:cs typeface="Segoe UI" panose="020B0502040204020203" pitchFamily="34" charset="0"/>
              </a:rPr>
              <a:t>tranh</a:t>
            </a:r>
            <a:r>
              <a:rPr lang="en-US" sz="2000" dirty="0" smtClean="0">
                <a:latin typeface="Segoe UI" panose="020B0502040204020203" pitchFamily="34" charset="0"/>
                <a:cs typeface="Segoe UI" panose="020B0502040204020203" pitchFamily="34" charset="0"/>
              </a:rPr>
              <a:t> </a:t>
            </a:r>
            <a:r>
              <a:rPr lang="en-US" sz="2000" dirty="0" err="1" smtClean="0">
                <a:latin typeface="Segoe UI" panose="020B0502040204020203" pitchFamily="34" charset="0"/>
                <a:cs typeface="Segoe UI" panose="020B0502040204020203" pitchFamily="34" charset="0"/>
              </a:rPr>
              <a:t>từ</a:t>
            </a:r>
            <a:r>
              <a:rPr lang="en-US" sz="2000" dirty="0" smtClean="0">
                <a:latin typeface="Segoe UI" panose="020B0502040204020203" pitchFamily="34" charset="0"/>
                <a:cs typeface="Segoe UI" panose="020B0502040204020203" pitchFamily="34" charset="0"/>
              </a:rPr>
              <a:t> </a:t>
            </a:r>
            <a:r>
              <a:rPr lang="en-US" sz="2000" dirty="0" err="1" smtClean="0">
                <a:latin typeface="Segoe UI" panose="020B0502040204020203" pitchFamily="34" charset="0"/>
                <a:cs typeface="Segoe UI" panose="020B0502040204020203" pitchFamily="34" charset="0"/>
              </a:rPr>
              <a:t>các</a:t>
            </a:r>
            <a:r>
              <a:rPr lang="en-US" sz="2000" dirty="0" smtClean="0">
                <a:latin typeface="Segoe UI" panose="020B0502040204020203" pitchFamily="34" charset="0"/>
                <a:cs typeface="Segoe UI" panose="020B0502040204020203" pitchFamily="34" charset="0"/>
              </a:rPr>
              <a:t> </a:t>
            </a:r>
            <a:r>
              <a:rPr lang="en-US" sz="2000" dirty="0" err="1" smtClean="0">
                <a:latin typeface="Segoe UI" panose="020B0502040204020203" pitchFamily="34" charset="0"/>
                <a:cs typeface="Segoe UI" panose="020B0502040204020203" pitchFamily="34" charset="0"/>
              </a:rPr>
              <a:t>hình</a:t>
            </a:r>
            <a:r>
              <a:rPr lang="en-US" sz="2000" dirty="0" smtClean="0">
                <a:latin typeface="Segoe UI" panose="020B0502040204020203" pitchFamily="34" charset="0"/>
                <a:cs typeface="Segoe UI" panose="020B0502040204020203" pitchFamily="34" charset="0"/>
              </a:rPr>
              <a:t> </a:t>
            </a:r>
            <a:r>
              <a:rPr lang="en-US" sz="2000" dirty="0" err="1" smtClean="0">
                <a:latin typeface="Segoe UI" panose="020B0502040204020203" pitchFamily="34" charset="0"/>
                <a:cs typeface="Segoe UI" panose="020B0502040204020203" pitchFamily="34" charset="0"/>
              </a:rPr>
              <a:t>thức</a:t>
            </a:r>
            <a:r>
              <a:rPr lang="en-US" sz="2000" dirty="0" smtClean="0">
                <a:latin typeface="Segoe UI" panose="020B0502040204020203" pitchFamily="34" charset="0"/>
                <a:cs typeface="Segoe UI" panose="020B0502040204020203" pitchFamily="34" charset="0"/>
              </a:rPr>
              <a:t> </a:t>
            </a:r>
            <a:r>
              <a:rPr lang="en-US" sz="2000" dirty="0" err="1" smtClean="0">
                <a:latin typeface="Segoe UI" panose="020B0502040204020203" pitchFamily="34" charset="0"/>
                <a:cs typeface="Segoe UI" panose="020B0502040204020203" pitchFamily="34" charset="0"/>
              </a:rPr>
              <a:t>khác</a:t>
            </a:r>
            <a:r>
              <a:rPr lang="en-US" sz="2000" dirty="0" smtClean="0">
                <a:latin typeface="Segoe UI" panose="020B0502040204020203" pitchFamily="34" charset="0"/>
                <a:cs typeface="Segoe UI" panose="020B0502040204020203" pitchFamily="34" charset="0"/>
              </a:rPr>
              <a:t>.</a:t>
            </a:r>
          </a:p>
          <a:p>
            <a:pPr marL="0" indent="0">
              <a:spcAft>
                <a:spcPts val="600"/>
              </a:spcAft>
              <a:buNone/>
              <a:defRPr/>
            </a:pPr>
            <a:r>
              <a:rPr lang="en-US" sz="2000" dirty="0" smtClean="0">
                <a:latin typeface="Segoe UI" panose="020B0502040204020203" pitchFamily="34" charset="0"/>
                <a:cs typeface="Segoe UI" panose="020B0502040204020203" pitchFamily="34" charset="0"/>
              </a:rPr>
              <a:t>→ </a:t>
            </a:r>
            <a:r>
              <a:rPr lang="en-US" sz="2000" dirty="0" err="1" smtClean="0">
                <a:latin typeface="Segoe UI" panose="020B0502040204020203" pitchFamily="34" charset="0"/>
                <a:cs typeface="Segoe UI" panose="020B0502040204020203" pitchFamily="34" charset="0"/>
              </a:rPr>
              <a:t>Cơ</a:t>
            </a:r>
            <a:r>
              <a:rPr lang="en-US" sz="2000" dirty="0" smtClean="0">
                <a:latin typeface="Segoe UI" panose="020B0502040204020203" pitchFamily="34" charset="0"/>
                <a:cs typeface="Segoe UI" panose="020B0502040204020203" pitchFamily="34" charset="0"/>
              </a:rPr>
              <a:t> </a:t>
            </a:r>
            <a:r>
              <a:rPr lang="en-US" sz="2000" dirty="0" err="1" smtClean="0">
                <a:latin typeface="Segoe UI" panose="020B0502040204020203" pitchFamily="34" charset="0"/>
                <a:cs typeface="Segoe UI" panose="020B0502040204020203" pitchFamily="34" charset="0"/>
              </a:rPr>
              <a:t>sở</a:t>
            </a:r>
            <a:r>
              <a:rPr lang="en-US" sz="2000" dirty="0" smtClean="0">
                <a:latin typeface="Segoe UI" panose="020B0502040204020203" pitchFamily="34" charset="0"/>
                <a:cs typeface="Segoe UI" panose="020B0502040204020203" pitchFamily="34" charset="0"/>
              </a:rPr>
              <a:t> </a:t>
            </a:r>
            <a:r>
              <a:rPr lang="en-US" sz="2000" dirty="0" err="1" smtClean="0">
                <a:latin typeface="Segoe UI" panose="020B0502040204020203" pitchFamily="34" charset="0"/>
                <a:cs typeface="Segoe UI" panose="020B0502040204020203" pitchFamily="34" charset="0"/>
              </a:rPr>
              <a:t>hạ</a:t>
            </a:r>
            <a:r>
              <a:rPr lang="en-US" sz="2000" dirty="0" smtClean="0">
                <a:latin typeface="Segoe UI" panose="020B0502040204020203" pitchFamily="34" charset="0"/>
                <a:cs typeface="Segoe UI" panose="020B0502040204020203" pitchFamily="34" charset="0"/>
              </a:rPr>
              <a:t> </a:t>
            </a:r>
            <a:r>
              <a:rPr lang="en-US" sz="2000" dirty="0" err="1" smtClean="0">
                <a:latin typeface="Segoe UI" panose="020B0502040204020203" pitchFamily="34" charset="0"/>
                <a:cs typeface="Segoe UI" panose="020B0502040204020203" pitchFamily="34" charset="0"/>
              </a:rPr>
              <a:t>tầng</a:t>
            </a:r>
            <a:r>
              <a:rPr lang="en-US" sz="2000" dirty="0" smtClean="0">
                <a:latin typeface="Segoe UI" panose="020B0502040204020203" pitchFamily="34" charset="0"/>
                <a:cs typeface="Segoe UI" panose="020B0502040204020203" pitchFamily="34" charset="0"/>
              </a:rPr>
              <a:t> </a:t>
            </a:r>
            <a:r>
              <a:rPr lang="en-US" sz="2000" dirty="0" err="1" smtClean="0">
                <a:latin typeface="Segoe UI" panose="020B0502040204020203" pitchFamily="34" charset="0"/>
                <a:cs typeface="Segoe UI" panose="020B0502040204020203" pitchFamily="34" charset="0"/>
              </a:rPr>
              <a:t>hạn</a:t>
            </a:r>
            <a:r>
              <a:rPr lang="en-US" sz="2000" dirty="0" smtClean="0">
                <a:latin typeface="Segoe UI" panose="020B0502040204020203" pitchFamily="34" charset="0"/>
                <a:cs typeface="Segoe UI" panose="020B0502040204020203" pitchFamily="34" charset="0"/>
              </a:rPr>
              <a:t> </a:t>
            </a:r>
            <a:r>
              <a:rPr lang="en-US" sz="2000" dirty="0" err="1" smtClean="0">
                <a:latin typeface="Segoe UI" panose="020B0502040204020203" pitchFamily="34" charset="0"/>
                <a:cs typeface="Segoe UI" panose="020B0502040204020203" pitchFamily="34" charset="0"/>
              </a:rPr>
              <a:t>chế</a:t>
            </a:r>
            <a:r>
              <a:rPr lang="en-US" sz="2000" dirty="0" smtClean="0">
                <a:latin typeface="Segoe UI" panose="020B0502040204020203" pitchFamily="34" charset="0"/>
                <a:cs typeface="Segoe UI" panose="020B0502040204020203" pitchFamily="34" charset="0"/>
              </a:rPr>
              <a:t>.</a:t>
            </a:r>
          </a:p>
          <a:p>
            <a:pPr marL="0" indent="0">
              <a:spcAft>
                <a:spcPts val="600"/>
              </a:spcAft>
              <a:buNone/>
              <a:defRPr/>
            </a:pPr>
            <a:endParaRPr lang="en-US" sz="2000" dirty="0" smtClean="0">
              <a:latin typeface="Segoe UI" panose="020B0502040204020203" pitchFamily="34" charset="0"/>
              <a:cs typeface="Segoe UI" panose="020B0502040204020203" pitchFamily="34" charset="0"/>
            </a:endParaRPr>
          </a:p>
          <a:p>
            <a:pPr>
              <a:spcAft>
                <a:spcPts val="600"/>
              </a:spcAft>
              <a:defRPr/>
            </a:pPr>
            <a:endParaRPr lang="vi-VN"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75436397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êu đề 3"/>
          <p:cNvSpPr>
            <a:spLocks noGrp="1"/>
          </p:cNvSpPr>
          <p:nvPr>
            <p:ph type="title"/>
          </p:nvPr>
        </p:nvSpPr>
        <p:spPr/>
        <p:txBody>
          <a:bodyPr rtlCol="0"/>
          <a:lstStyle/>
          <a:p>
            <a:pPr rtl="0"/>
            <a:r>
              <a:rPr lang="en-US" dirty="0" err="1" smtClean="0">
                <a:latin typeface="Segoe UI Light" panose="020B0502040204020203" pitchFamily="34" charset="0"/>
                <a:cs typeface="Segoe UI Light" panose="020B0502040204020203" pitchFamily="34" charset="0"/>
              </a:rPr>
              <a:t>Cách</a:t>
            </a:r>
            <a:r>
              <a:rPr lang="en-US" dirty="0" smtClean="0">
                <a:latin typeface="Segoe UI Light" panose="020B0502040204020203" pitchFamily="34" charset="0"/>
                <a:cs typeface="Segoe UI Light" panose="020B0502040204020203" pitchFamily="34" charset="0"/>
              </a:rPr>
              <a:t> </a:t>
            </a:r>
            <a:r>
              <a:rPr lang="en-US" dirty="0" err="1" smtClean="0">
                <a:latin typeface="Segoe UI Light" panose="020B0502040204020203" pitchFamily="34" charset="0"/>
                <a:cs typeface="Segoe UI Light" panose="020B0502040204020203" pitchFamily="34" charset="0"/>
              </a:rPr>
              <a:t>thức</a:t>
            </a:r>
            <a:r>
              <a:rPr lang="en-US" dirty="0" smtClean="0">
                <a:latin typeface="Segoe UI Light" panose="020B0502040204020203" pitchFamily="34" charset="0"/>
                <a:cs typeface="Segoe UI Light" panose="020B0502040204020203" pitchFamily="34" charset="0"/>
              </a:rPr>
              <a:t> </a:t>
            </a:r>
            <a:r>
              <a:rPr lang="en-US" dirty="0" err="1" smtClean="0">
                <a:latin typeface="Segoe UI Light" panose="020B0502040204020203" pitchFamily="34" charset="0"/>
                <a:cs typeface="Segoe UI Light" panose="020B0502040204020203" pitchFamily="34" charset="0"/>
              </a:rPr>
              <a:t>mua</a:t>
            </a:r>
            <a:r>
              <a:rPr lang="en-US" dirty="0" smtClean="0">
                <a:latin typeface="Segoe UI Light" panose="020B0502040204020203" pitchFamily="34" charset="0"/>
                <a:cs typeface="Segoe UI Light" panose="020B0502040204020203" pitchFamily="34" charset="0"/>
              </a:rPr>
              <a:t> </a:t>
            </a:r>
            <a:r>
              <a:rPr lang="en-US" dirty="0" err="1" smtClean="0">
                <a:latin typeface="Segoe UI Light" panose="020B0502040204020203" pitchFamily="34" charset="0"/>
                <a:cs typeface="Segoe UI Light" panose="020B0502040204020203" pitchFamily="34" charset="0"/>
              </a:rPr>
              <a:t>bán</a:t>
            </a:r>
            <a:r>
              <a:rPr lang="en-US" dirty="0" smtClean="0">
                <a:latin typeface="Segoe UI Light" panose="020B0502040204020203" pitchFamily="34" charset="0"/>
                <a:cs typeface="Segoe UI Light" panose="020B0502040204020203" pitchFamily="34" charset="0"/>
              </a:rPr>
              <a:t> </a:t>
            </a:r>
            <a:r>
              <a:rPr lang="en-US" dirty="0" err="1" smtClean="0">
                <a:latin typeface="Segoe UI Light" panose="020B0502040204020203" pitchFamily="34" charset="0"/>
                <a:cs typeface="Segoe UI Light" panose="020B0502040204020203" pitchFamily="34" charset="0"/>
              </a:rPr>
              <a:t>vé</a:t>
            </a:r>
            <a:r>
              <a:rPr lang="en-US" dirty="0" smtClean="0">
                <a:latin typeface="Segoe UI Light" panose="020B0502040204020203" pitchFamily="34" charset="0"/>
                <a:cs typeface="Segoe UI Light" panose="020B0502040204020203" pitchFamily="34" charset="0"/>
              </a:rPr>
              <a:t> </a:t>
            </a:r>
            <a:r>
              <a:rPr lang="en-US" dirty="0" err="1" smtClean="0">
                <a:latin typeface="Segoe UI Light" panose="020B0502040204020203" pitchFamily="34" charset="0"/>
                <a:cs typeface="Segoe UI Light" panose="020B0502040204020203" pitchFamily="34" charset="0"/>
              </a:rPr>
              <a:t>tàu</a:t>
            </a:r>
            <a:r>
              <a:rPr lang="en-US" dirty="0" smtClean="0">
                <a:latin typeface="Segoe UI Light" panose="020B0502040204020203" pitchFamily="34" charset="0"/>
                <a:cs typeface="Segoe UI Light" panose="020B0502040204020203" pitchFamily="34" charset="0"/>
              </a:rPr>
              <a:t> </a:t>
            </a:r>
            <a:r>
              <a:rPr lang="en-US" dirty="0" err="1" smtClean="0">
                <a:latin typeface="Segoe UI Light" panose="020B0502040204020203" pitchFamily="34" charset="0"/>
                <a:cs typeface="Segoe UI Light" panose="020B0502040204020203" pitchFamily="34" charset="0"/>
              </a:rPr>
              <a:t>hiện</a:t>
            </a:r>
            <a:r>
              <a:rPr lang="en-US" dirty="0" smtClean="0">
                <a:latin typeface="Segoe UI Light" panose="020B0502040204020203" pitchFamily="34" charset="0"/>
                <a:cs typeface="Segoe UI Light" panose="020B0502040204020203" pitchFamily="34" charset="0"/>
              </a:rPr>
              <a:t> nay</a:t>
            </a:r>
            <a:endParaRPr lang="vi-VN" dirty="0">
              <a:latin typeface="Segoe UI Light" panose="020B0502040204020203" pitchFamily="34" charset="0"/>
              <a:cs typeface="Segoe UI Light" panose="020B0502040204020203" pitchFamily="34" charset="0"/>
            </a:endParaRPr>
          </a:p>
        </p:txBody>
      </p:sp>
      <p:grpSp>
        <p:nvGrpSpPr>
          <p:cNvPr id="18" name="Nhóm 17" descr="Hình tròn nhỏ với số 1 bên trong cho biết bước 1"/>
          <p:cNvGrpSpPr/>
          <p:nvPr/>
        </p:nvGrpSpPr>
        <p:grpSpPr bwMode="blackWhite">
          <a:xfrm>
            <a:off x="1360227" y="2441872"/>
            <a:ext cx="558179" cy="409838"/>
            <a:chOff x="6953426" y="711274"/>
            <a:chExt cx="558179" cy="409838"/>
          </a:xfrm>
        </p:grpSpPr>
        <p:sp>
          <p:nvSpPr>
            <p:cNvPr id="19" name="Hình bầu dục 18" descr="Hình tròn nhỏ"/>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vi-VN"/>
            </a:p>
          </p:txBody>
        </p:sp>
        <p:sp>
          <p:nvSpPr>
            <p:cNvPr id="20" name="Hộp Văn bản 19" descr="Số 1"/>
            <p:cNvSpPr txBox="1">
              <a:spLocks noChangeAspect="1"/>
            </p:cNvSpPr>
            <p:nvPr/>
          </p:nvSpPr>
          <p:spPr bwMode="blackWhite">
            <a:xfrm>
              <a:off x="6953426" y="727564"/>
              <a:ext cx="558179" cy="369332"/>
            </a:xfrm>
            <a:prstGeom prst="rect">
              <a:avLst/>
            </a:prstGeom>
            <a:noFill/>
          </p:spPr>
          <p:txBody>
            <a:bodyPr wrap="square" rtlCol="0">
              <a:spAutoFit/>
            </a:bodyPr>
            <a:lstStyle/>
            <a:p>
              <a:pPr algn="ctr" rtl="0"/>
              <a:r>
                <a:rPr lang="en-US" dirty="0" smtClean="0">
                  <a:solidFill>
                    <a:schemeClr val="bg1"/>
                  </a:solidFill>
                  <a:latin typeface="Segoe UI Semibold" panose="020B0702040204020203" pitchFamily="34" charset="0"/>
                  <a:cs typeface="Segoe UI Semibold" panose="020B0702040204020203" pitchFamily="34" charset="0"/>
                </a:rPr>
                <a:t>1</a:t>
              </a:r>
              <a:endParaRPr lang="vi-VN" dirty="0">
                <a:solidFill>
                  <a:schemeClr val="bg1"/>
                </a:solidFill>
                <a:latin typeface="Segoe UI Semibold" panose="020B0702040204020203" pitchFamily="34" charset="0"/>
                <a:cs typeface="Segoe UI Semibold" panose="020B0702040204020203" pitchFamily="34" charset="0"/>
              </a:endParaRPr>
            </a:p>
          </p:txBody>
        </p:sp>
      </p:grpSp>
      <p:sp>
        <p:nvSpPr>
          <p:cNvPr id="21" name="Chỗ dành sẵn cho Nội dung 17"/>
          <p:cNvSpPr txBox="1">
            <a:spLocks/>
          </p:cNvSpPr>
          <p:nvPr/>
        </p:nvSpPr>
        <p:spPr>
          <a:xfrm>
            <a:off x="1885188" y="2482064"/>
            <a:ext cx="4585731" cy="596551"/>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rtl="0">
              <a:spcAft>
                <a:spcPts val="600"/>
              </a:spcAft>
              <a:buNone/>
              <a:defRPr/>
            </a:pPr>
            <a:r>
              <a:rPr lang="en-US" sz="1800" dirty="0" err="1" smtClean="0">
                <a:solidFill>
                  <a:prstClr val="black">
                    <a:lumMod val="75000"/>
                    <a:lumOff val="25000"/>
                  </a:prstClr>
                </a:solidFill>
                <a:cs typeface="Segoe UI"/>
              </a:rPr>
              <a:t>Mua</a:t>
            </a:r>
            <a:r>
              <a:rPr lang="en-US" sz="1800" dirty="0" smtClean="0">
                <a:solidFill>
                  <a:prstClr val="black">
                    <a:lumMod val="75000"/>
                    <a:lumOff val="25000"/>
                  </a:prstClr>
                </a:solidFill>
                <a:cs typeface="Segoe UI"/>
              </a:rPr>
              <a:t> </a:t>
            </a:r>
            <a:r>
              <a:rPr lang="en-US" sz="1800" dirty="0" err="1" smtClean="0">
                <a:solidFill>
                  <a:prstClr val="black">
                    <a:lumMod val="75000"/>
                    <a:lumOff val="25000"/>
                  </a:prstClr>
                </a:solidFill>
                <a:cs typeface="Segoe UI"/>
              </a:rPr>
              <a:t>vé</a:t>
            </a:r>
            <a:r>
              <a:rPr lang="en-US" sz="1800" dirty="0" smtClean="0">
                <a:solidFill>
                  <a:prstClr val="black">
                    <a:lumMod val="75000"/>
                    <a:lumOff val="25000"/>
                  </a:prstClr>
                </a:solidFill>
                <a:cs typeface="Segoe UI"/>
              </a:rPr>
              <a:t> qua </a:t>
            </a:r>
            <a:r>
              <a:rPr lang="en-US" sz="1800" dirty="0" err="1" smtClean="0">
                <a:solidFill>
                  <a:prstClr val="black">
                    <a:lumMod val="75000"/>
                    <a:lumOff val="25000"/>
                  </a:prstClr>
                </a:solidFill>
                <a:cs typeface="Segoe UI"/>
              </a:rPr>
              <a:t>tổng</a:t>
            </a:r>
            <a:r>
              <a:rPr lang="en-US" sz="1800" dirty="0" smtClean="0">
                <a:solidFill>
                  <a:prstClr val="black">
                    <a:lumMod val="75000"/>
                    <a:lumOff val="25000"/>
                  </a:prstClr>
                </a:solidFill>
                <a:cs typeface="Segoe UI"/>
              </a:rPr>
              <a:t> </a:t>
            </a:r>
            <a:r>
              <a:rPr lang="en-US" sz="1800" dirty="0" err="1" smtClean="0">
                <a:solidFill>
                  <a:prstClr val="black">
                    <a:lumMod val="75000"/>
                    <a:lumOff val="25000"/>
                  </a:prstClr>
                </a:solidFill>
                <a:cs typeface="Segoe UI"/>
              </a:rPr>
              <a:t>đài</a:t>
            </a:r>
            <a:r>
              <a:rPr lang="en-US" sz="1800" dirty="0" smtClean="0">
                <a:solidFill>
                  <a:prstClr val="black">
                    <a:lumMod val="75000"/>
                    <a:lumOff val="25000"/>
                  </a:prstClr>
                </a:solidFill>
                <a:cs typeface="Segoe UI"/>
              </a:rPr>
              <a:t> 1900 1520.</a:t>
            </a:r>
            <a:endParaRPr lang="vi-VN" sz="1800" dirty="0">
              <a:solidFill>
                <a:prstClr val="black">
                  <a:lumMod val="75000"/>
                  <a:lumOff val="25000"/>
                </a:prstClr>
              </a:solidFill>
              <a:cs typeface="Segoe UI"/>
            </a:endParaRPr>
          </a:p>
        </p:txBody>
      </p:sp>
      <p:grpSp>
        <p:nvGrpSpPr>
          <p:cNvPr id="33" name="Nhóm 32" descr="Hình tròn nhỏ với số 2 bên trong cho biết bước 2"/>
          <p:cNvGrpSpPr/>
          <p:nvPr/>
        </p:nvGrpSpPr>
        <p:grpSpPr bwMode="blackWhite">
          <a:xfrm>
            <a:off x="1360227" y="3328132"/>
            <a:ext cx="558179" cy="409838"/>
            <a:chOff x="6953426" y="711274"/>
            <a:chExt cx="558179" cy="409838"/>
          </a:xfrm>
        </p:grpSpPr>
        <p:sp>
          <p:nvSpPr>
            <p:cNvPr id="34" name="Hình bầu dục 33" descr="Hình tròn nhỏ"/>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vi-VN"/>
            </a:p>
          </p:txBody>
        </p:sp>
        <p:sp>
          <p:nvSpPr>
            <p:cNvPr id="35" name="Hộp Văn bản 34" descr="Số 2"/>
            <p:cNvSpPr txBox="1">
              <a:spLocks noChangeAspect="1"/>
            </p:cNvSpPr>
            <p:nvPr/>
          </p:nvSpPr>
          <p:spPr bwMode="blackWhite">
            <a:xfrm>
              <a:off x="6953426" y="727564"/>
              <a:ext cx="558179" cy="369332"/>
            </a:xfrm>
            <a:prstGeom prst="rect">
              <a:avLst/>
            </a:prstGeom>
            <a:noFill/>
          </p:spPr>
          <p:txBody>
            <a:bodyPr wrap="square" rtlCol="0">
              <a:spAutoFit/>
            </a:bodyPr>
            <a:lstStyle/>
            <a:p>
              <a:pPr algn="ctr" rtl="0"/>
              <a:r>
                <a:rPr lang="vi-VN" dirty="0">
                  <a:solidFill>
                    <a:schemeClr val="bg1"/>
                  </a:solidFill>
                  <a:latin typeface="Segoe UI Semibold" panose="020B0702040204020203" pitchFamily="34" charset="0"/>
                  <a:cs typeface="Segoe UI Semibold" panose="020B0702040204020203" pitchFamily="34" charset="0"/>
                </a:rPr>
                <a:t>2</a:t>
              </a:r>
            </a:p>
          </p:txBody>
        </p:sp>
      </p:grpSp>
      <p:sp>
        <p:nvSpPr>
          <p:cNvPr id="36" name="Chỗ dành sẵn cho Nội dung 17"/>
          <p:cNvSpPr txBox="1">
            <a:spLocks/>
          </p:cNvSpPr>
          <p:nvPr/>
        </p:nvSpPr>
        <p:spPr>
          <a:xfrm>
            <a:off x="1885187" y="3368325"/>
            <a:ext cx="5287137" cy="1065817"/>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rtl="0">
              <a:spcAft>
                <a:spcPts val="2000"/>
              </a:spcAft>
              <a:buNone/>
              <a:defRPr/>
            </a:pPr>
            <a:r>
              <a:rPr lang="en-US" sz="1800" dirty="0" err="1" smtClean="0">
                <a:solidFill>
                  <a:prstClr val="black">
                    <a:lumMod val="75000"/>
                    <a:lumOff val="25000"/>
                  </a:prstClr>
                </a:solidFill>
                <a:latin typeface="Segoe UI" panose="020B0502040204020203" pitchFamily="34" charset="0"/>
                <a:cs typeface="Segoe UI" panose="020B0502040204020203" pitchFamily="34" charset="0"/>
              </a:rPr>
              <a:t>Mua</a:t>
            </a:r>
            <a:r>
              <a:rPr lang="en-US" sz="1800" dirty="0" smtClean="0">
                <a:solidFill>
                  <a:prstClr val="black">
                    <a:lumMod val="75000"/>
                    <a:lumOff val="25000"/>
                  </a:prstClr>
                </a:solidFill>
                <a:latin typeface="Segoe UI" panose="020B0502040204020203" pitchFamily="34" charset="0"/>
                <a:cs typeface="Segoe UI" panose="020B0502040204020203" pitchFamily="34" charset="0"/>
              </a:rPr>
              <a:t> </a:t>
            </a:r>
            <a:r>
              <a:rPr lang="en-US" sz="1800" dirty="0" err="1" smtClean="0">
                <a:solidFill>
                  <a:prstClr val="black">
                    <a:lumMod val="75000"/>
                    <a:lumOff val="25000"/>
                  </a:prstClr>
                </a:solidFill>
                <a:latin typeface="Segoe UI" panose="020B0502040204020203" pitchFamily="34" charset="0"/>
                <a:cs typeface="Segoe UI" panose="020B0502040204020203" pitchFamily="34" charset="0"/>
              </a:rPr>
              <a:t>tại</a:t>
            </a:r>
            <a:r>
              <a:rPr lang="en-US" sz="1800" dirty="0" smtClean="0">
                <a:solidFill>
                  <a:prstClr val="black">
                    <a:lumMod val="75000"/>
                    <a:lumOff val="25000"/>
                  </a:prstClr>
                </a:solidFill>
                <a:latin typeface="Segoe UI" panose="020B0502040204020203" pitchFamily="34" charset="0"/>
                <a:cs typeface="Segoe UI" panose="020B0502040204020203" pitchFamily="34" charset="0"/>
              </a:rPr>
              <a:t> </a:t>
            </a:r>
            <a:r>
              <a:rPr lang="en-US" sz="1800" dirty="0" err="1" smtClean="0">
                <a:solidFill>
                  <a:prstClr val="black">
                    <a:lumMod val="75000"/>
                    <a:lumOff val="25000"/>
                  </a:prstClr>
                </a:solidFill>
                <a:latin typeface="Segoe UI" panose="020B0502040204020203" pitchFamily="34" charset="0"/>
                <a:cs typeface="Segoe UI" panose="020B0502040204020203" pitchFamily="34" charset="0"/>
              </a:rPr>
              <a:t>các</a:t>
            </a:r>
            <a:r>
              <a:rPr lang="en-US" sz="1800" dirty="0" smtClean="0">
                <a:solidFill>
                  <a:prstClr val="black">
                    <a:lumMod val="75000"/>
                    <a:lumOff val="25000"/>
                  </a:prstClr>
                </a:solidFill>
                <a:latin typeface="Segoe UI" panose="020B0502040204020203" pitchFamily="34" charset="0"/>
                <a:cs typeface="Segoe UI" panose="020B0502040204020203" pitchFamily="34" charset="0"/>
              </a:rPr>
              <a:t> </a:t>
            </a:r>
            <a:r>
              <a:rPr lang="en-US" sz="1800" dirty="0" err="1" smtClean="0">
                <a:solidFill>
                  <a:prstClr val="black">
                    <a:lumMod val="75000"/>
                    <a:lumOff val="25000"/>
                  </a:prstClr>
                </a:solidFill>
                <a:latin typeface="Segoe UI" panose="020B0502040204020203" pitchFamily="34" charset="0"/>
                <a:cs typeface="Segoe UI" panose="020B0502040204020203" pitchFamily="34" charset="0"/>
              </a:rPr>
              <a:t>phòng</a:t>
            </a:r>
            <a:r>
              <a:rPr lang="en-US" sz="1800" dirty="0" smtClean="0">
                <a:solidFill>
                  <a:prstClr val="black">
                    <a:lumMod val="75000"/>
                    <a:lumOff val="25000"/>
                  </a:prstClr>
                </a:solidFill>
                <a:latin typeface="Segoe UI" panose="020B0502040204020203" pitchFamily="34" charset="0"/>
                <a:cs typeface="Segoe UI" panose="020B0502040204020203" pitchFamily="34" charset="0"/>
              </a:rPr>
              <a:t> </a:t>
            </a:r>
            <a:r>
              <a:rPr lang="en-US" sz="1800" dirty="0" err="1" smtClean="0">
                <a:solidFill>
                  <a:prstClr val="black">
                    <a:lumMod val="75000"/>
                    <a:lumOff val="25000"/>
                  </a:prstClr>
                </a:solidFill>
                <a:latin typeface="Segoe UI" panose="020B0502040204020203" pitchFamily="34" charset="0"/>
                <a:cs typeface="Segoe UI" panose="020B0502040204020203" pitchFamily="34" charset="0"/>
              </a:rPr>
              <a:t>vé</a:t>
            </a:r>
            <a:r>
              <a:rPr lang="en-US" sz="1800" dirty="0" smtClean="0">
                <a:solidFill>
                  <a:prstClr val="black">
                    <a:lumMod val="75000"/>
                    <a:lumOff val="25000"/>
                  </a:prstClr>
                </a:solidFill>
                <a:latin typeface="Segoe UI" panose="020B0502040204020203" pitchFamily="34" charset="0"/>
                <a:cs typeface="Segoe UI" panose="020B0502040204020203" pitchFamily="34" charset="0"/>
              </a:rPr>
              <a:t> </a:t>
            </a:r>
            <a:r>
              <a:rPr lang="en-US" sz="1800" dirty="0" err="1" smtClean="0">
                <a:solidFill>
                  <a:prstClr val="black">
                    <a:lumMod val="75000"/>
                    <a:lumOff val="25000"/>
                  </a:prstClr>
                </a:solidFill>
                <a:latin typeface="Segoe UI" panose="020B0502040204020203" pitchFamily="34" charset="0"/>
                <a:cs typeface="Segoe UI" panose="020B0502040204020203" pitchFamily="34" charset="0"/>
              </a:rPr>
              <a:t>tại</a:t>
            </a:r>
            <a:r>
              <a:rPr lang="en-US" sz="1800" dirty="0" smtClean="0">
                <a:solidFill>
                  <a:prstClr val="black">
                    <a:lumMod val="75000"/>
                    <a:lumOff val="25000"/>
                  </a:prstClr>
                </a:solidFill>
                <a:latin typeface="Segoe UI" panose="020B0502040204020203" pitchFamily="34" charset="0"/>
                <a:cs typeface="Segoe UI" panose="020B0502040204020203" pitchFamily="34" charset="0"/>
              </a:rPr>
              <a:t> </a:t>
            </a:r>
            <a:r>
              <a:rPr lang="en-US" sz="1800" dirty="0" err="1" smtClean="0">
                <a:solidFill>
                  <a:prstClr val="black">
                    <a:lumMod val="75000"/>
                    <a:lumOff val="25000"/>
                  </a:prstClr>
                </a:solidFill>
                <a:latin typeface="Segoe UI" panose="020B0502040204020203" pitchFamily="34" charset="0"/>
                <a:cs typeface="Segoe UI" panose="020B0502040204020203" pitchFamily="34" charset="0"/>
              </a:rPr>
              <a:t>ga</a:t>
            </a:r>
            <a:r>
              <a:rPr lang="en-US" sz="1800" dirty="0" smtClean="0">
                <a:solidFill>
                  <a:prstClr val="black">
                    <a:lumMod val="75000"/>
                    <a:lumOff val="25000"/>
                  </a:prstClr>
                </a:solidFill>
                <a:latin typeface="Segoe UI" panose="020B0502040204020203" pitchFamily="34" charset="0"/>
                <a:cs typeface="Segoe UI" panose="020B0502040204020203" pitchFamily="34" charset="0"/>
              </a:rPr>
              <a:t> </a:t>
            </a:r>
            <a:r>
              <a:rPr lang="en-US" sz="1800" dirty="0" err="1" smtClean="0">
                <a:solidFill>
                  <a:prstClr val="black">
                    <a:lumMod val="75000"/>
                    <a:lumOff val="25000"/>
                  </a:prstClr>
                </a:solidFill>
                <a:latin typeface="Segoe UI" panose="020B0502040204020203" pitchFamily="34" charset="0"/>
                <a:cs typeface="Segoe UI" panose="020B0502040204020203" pitchFamily="34" charset="0"/>
              </a:rPr>
              <a:t>hoặc</a:t>
            </a:r>
            <a:r>
              <a:rPr lang="en-US" sz="1800" dirty="0" smtClean="0">
                <a:solidFill>
                  <a:prstClr val="black">
                    <a:lumMod val="75000"/>
                    <a:lumOff val="25000"/>
                  </a:prstClr>
                </a:solidFill>
                <a:latin typeface="Segoe UI" panose="020B0502040204020203" pitchFamily="34" charset="0"/>
                <a:cs typeface="Segoe UI" panose="020B0502040204020203" pitchFamily="34" charset="0"/>
              </a:rPr>
              <a:t> </a:t>
            </a:r>
            <a:r>
              <a:rPr lang="en-US" sz="1800" dirty="0" err="1" smtClean="0">
                <a:solidFill>
                  <a:prstClr val="black">
                    <a:lumMod val="75000"/>
                    <a:lumOff val="25000"/>
                  </a:prstClr>
                </a:solidFill>
                <a:latin typeface="Segoe UI" panose="020B0502040204020203" pitchFamily="34" charset="0"/>
                <a:cs typeface="Segoe UI" panose="020B0502040204020203" pitchFamily="34" charset="0"/>
              </a:rPr>
              <a:t>đại</a:t>
            </a:r>
            <a:r>
              <a:rPr lang="en-US" sz="1800" dirty="0" smtClean="0">
                <a:solidFill>
                  <a:prstClr val="black">
                    <a:lumMod val="75000"/>
                    <a:lumOff val="25000"/>
                  </a:prstClr>
                </a:solidFill>
                <a:latin typeface="Segoe UI" panose="020B0502040204020203" pitchFamily="34" charset="0"/>
                <a:cs typeface="Segoe UI" panose="020B0502040204020203" pitchFamily="34" charset="0"/>
              </a:rPr>
              <a:t> </a:t>
            </a:r>
            <a:r>
              <a:rPr lang="en-US" sz="1800" dirty="0" err="1" smtClean="0">
                <a:solidFill>
                  <a:prstClr val="black">
                    <a:lumMod val="75000"/>
                    <a:lumOff val="25000"/>
                  </a:prstClr>
                </a:solidFill>
                <a:latin typeface="Segoe UI" panose="020B0502040204020203" pitchFamily="34" charset="0"/>
                <a:cs typeface="Segoe UI" panose="020B0502040204020203" pitchFamily="34" charset="0"/>
              </a:rPr>
              <a:t>lý</a:t>
            </a:r>
            <a:r>
              <a:rPr lang="en-US" sz="1800" dirty="0" smtClean="0">
                <a:solidFill>
                  <a:prstClr val="black">
                    <a:lumMod val="75000"/>
                    <a:lumOff val="25000"/>
                  </a:prstClr>
                </a:solidFill>
                <a:latin typeface="Segoe UI" panose="020B0502040204020203" pitchFamily="34" charset="0"/>
                <a:cs typeface="Segoe UI" panose="020B0502040204020203" pitchFamily="34" charset="0"/>
              </a:rPr>
              <a:t> </a:t>
            </a:r>
            <a:r>
              <a:rPr lang="en-US" sz="1800" dirty="0" err="1" smtClean="0">
                <a:solidFill>
                  <a:prstClr val="black">
                    <a:lumMod val="75000"/>
                    <a:lumOff val="25000"/>
                  </a:prstClr>
                </a:solidFill>
                <a:latin typeface="Segoe UI" panose="020B0502040204020203" pitchFamily="34" charset="0"/>
                <a:cs typeface="Segoe UI" panose="020B0502040204020203" pitchFamily="34" charset="0"/>
              </a:rPr>
              <a:t>bán</a:t>
            </a:r>
            <a:r>
              <a:rPr lang="en-US" sz="1800" dirty="0" smtClean="0">
                <a:solidFill>
                  <a:prstClr val="black">
                    <a:lumMod val="75000"/>
                    <a:lumOff val="25000"/>
                  </a:prstClr>
                </a:solidFill>
                <a:latin typeface="Segoe UI" panose="020B0502040204020203" pitchFamily="34" charset="0"/>
                <a:cs typeface="Segoe UI" panose="020B0502040204020203" pitchFamily="34" charset="0"/>
              </a:rPr>
              <a:t> </a:t>
            </a:r>
            <a:r>
              <a:rPr lang="en-US" sz="1800" dirty="0" err="1" smtClean="0">
                <a:solidFill>
                  <a:prstClr val="black">
                    <a:lumMod val="75000"/>
                    <a:lumOff val="25000"/>
                  </a:prstClr>
                </a:solidFill>
                <a:latin typeface="Segoe UI" panose="020B0502040204020203" pitchFamily="34" charset="0"/>
                <a:cs typeface="Segoe UI" panose="020B0502040204020203" pitchFamily="34" charset="0"/>
              </a:rPr>
              <a:t>vé</a:t>
            </a:r>
            <a:r>
              <a:rPr lang="en-US" sz="1800" dirty="0" smtClean="0">
                <a:solidFill>
                  <a:prstClr val="black">
                    <a:lumMod val="75000"/>
                    <a:lumOff val="25000"/>
                  </a:prstClr>
                </a:solidFill>
                <a:latin typeface="Segoe UI" panose="020B0502040204020203" pitchFamily="34" charset="0"/>
                <a:cs typeface="Segoe UI" panose="020B0502040204020203" pitchFamily="34" charset="0"/>
              </a:rPr>
              <a:t> </a:t>
            </a:r>
            <a:r>
              <a:rPr lang="en-US" sz="1800" dirty="0" err="1" smtClean="0">
                <a:solidFill>
                  <a:prstClr val="black">
                    <a:lumMod val="75000"/>
                    <a:lumOff val="25000"/>
                  </a:prstClr>
                </a:solidFill>
                <a:latin typeface="Segoe UI" panose="020B0502040204020203" pitchFamily="34" charset="0"/>
                <a:cs typeface="Segoe UI" panose="020B0502040204020203" pitchFamily="34" charset="0"/>
              </a:rPr>
              <a:t>tàu</a:t>
            </a:r>
            <a:r>
              <a:rPr lang="en-US" dirty="0" smtClean="0">
                <a:solidFill>
                  <a:prstClr val="black">
                    <a:lumMod val="75000"/>
                    <a:lumOff val="25000"/>
                  </a:prstClr>
                </a:solidFill>
                <a:latin typeface="Segoe UI" panose="020B0502040204020203" pitchFamily="34" charset="0"/>
                <a:cs typeface="Segoe UI" panose="020B0502040204020203" pitchFamily="34" charset="0"/>
              </a:rPr>
              <a:t>.</a:t>
            </a:r>
            <a:endParaRPr lang="vi-VN" dirty="0">
              <a:solidFill>
                <a:prstClr val="black">
                  <a:lumMod val="75000"/>
                  <a:lumOff val="25000"/>
                </a:prstClr>
              </a:solidFill>
              <a:latin typeface="Segoe UI" panose="020B0502040204020203" pitchFamily="34" charset="0"/>
              <a:cs typeface="Segoe UI" panose="020B0502040204020203" pitchFamily="34" charset="0"/>
            </a:endParaRPr>
          </a:p>
        </p:txBody>
      </p:sp>
      <p:grpSp>
        <p:nvGrpSpPr>
          <p:cNvPr id="22" name="Nhóm 21" descr="Hình tròn nhỏ với số 3 bên trong cho biết bước 3"/>
          <p:cNvGrpSpPr/>
          <p:nvPr/>
        </p:nvGrpSpPr>
        <p:grpSpPr bwMode="blackWhite">
          <a:xfrm>
            <a:off x="1360227" y="4252457"/>
            <a:ext cx="558179" cy="409838"/>
            <a:chOff x="6953426" y="711274"/>
            <a:chExt cx="558179" cy="409838"/>
          </a:xfrm>
        </p:grpSpPr>
        <p:sp>
          <p:nvSpPr>
            <p:cNvPr id="24" name="Hình bầu dục 23" descr="Hình tròn nhỏ"/>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vi-VN"/>
            </a:p>
          </p:txBody>
        </p:sp>
        <p:sp>
          <p:nvSpPr>
            <p:cNvPr id="30" name="Hộp Văn bản 29" descr="Số 3"/>
            <p:cNvSpPr txBox="1">
              <a:spLocks noChangeAspect="1"/>
            </p:cNvSpPr>
            <p:nvPr/>
          </p:nvSpPr>
          <p:spPr bwMode="blackWhite">
            <a:xfrm>
              <a:off x="6953426" y="727564"/>
              <a:ext cx="558179" cy="369332"/>
            </a:xfrm>
            <a:prstGeom prst="rect">
              <a:avLst/>
            </a:prstGeom>
            <a:noFill/>
          </p:spPr>
          <p:txBody>
            <a:bodyPr wrap="square" rtlCol="0">
              <a:spAutoFit/>
            </a:bodyPr>
            <a:lstStyle/>
            <a:p>
              <a:pPr algn="ctr" rtl="0"/>
              <a:r>
                <a:rPr lang="vi-VN">
                  <a:solidFill>
                    <a:schemeClr val="bg1"/>
                  </a:solidFill>
                  <a:latin typeface="Segoe UI Semibold" panose="020B0702040204020203" pitchFamily="34" charset="0"/>
                  <a:cs typeface="Segoe UI Semibold" panose="020B0702040204020203" pitchFamily="34" charset="0"/>
                </a:rPr>
                <a:t>3</a:t>
              </a:r>
            </a:p>
          </p:txBody>
        </p:sp>
      </p:grpSp>
      <p:sp>
        <p:nvSpPr>
          <p:cNvPr id="32" name="Chỗ dành sẵn cho Nội dung 17"/>
          <p:cNvSpPr txBox="1">
            <a:spLocks/>
          </p:cNvSpPr>
          <p:nvPr/>
        </p:nvSpPr>
        <p:spPr>
          <a:xfrm>
            <a:off x="1885188" y="4280618"/>
            <a:ext cx="4504252" cy="761144"/>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rtl="0">
              <a:spcAft>
                <a:spcPts val="600"/>
              </a:spcAft>
              <a:buNone/>
              <a:defRPr/>
            </a:pPr>
            <a:r>
              <a:rPr lang="en-US" sz="1800" dirty="0" err="1" smtClean="0">
                <a:solidFill>
                  <a:prstClr val="black">
                    <a:lumMod val="75000"/>
                    <a:lumOff val="25000"/>
                  </a:prstClr>
                </a:solidFill>
                <a:latin typeface="Segoe UI" panose="020B0502040204020203" pitchFamily="34" charset="0"/>
                <a:cs typeface="Segoe UI" panose="020B0502040204020203" pitchFamily="34" charset="0"/>
              </a:rPr>
              <a:t>Đặt</a:t>
            </a:r>
            <a:r>
              <a:rPr lang="en-US" sz="1800" dirty="0" smtClean="0">
                <a:solidFill>
                  <a:prstClr val="black">
                    <a:lumMod val="75000"/>
                    <a:lumOff val="25000"/>
                  </a:prstClr>
                </a:solidFill>
                <a:latin typeface="Segoe UI" panose="020B0502040204020203" pitchFamily="34" charset="0"/>
                <a:cs typeface="Segoe UI" panose="020B0502040204020203" pitchFamily="34" charset="0"/>
              </a:rPr>
              <a:t> </a:t>
            </a:r>
            <a:r>
              <a:rPr lang="en-US" sz="1800" dirty="0" err="1" smtClean="0">
                <a:solidFill>
                  <a:prstClr val="black">
                    <a:lumMod val="75000"/>
                    <a:lumOff val="25000"/>
                  </a:prstClr>
                </a:solidFill>
                <a:latin typeface="Segoe UI" panose="020B0502040204020203" pitchFamily="34" charset="0"/>
                <a:cs typeface="Segoe UI" panose="020B0502040204020203" pitchFamily="34" charset="0"/>
              </a:rPr>
              <a:t>vé</a:t>
            </a:r>
            <a:r>
              <a:rPr lang="en-US" sz="1800" dirty="0" smtClean="0">
                <a:solidFill>
                  <a:prstClr val="black">
                    <a:lumMod val="75000"/>
                    <a:lumOff val="25000"/>
                  </a:prstClr>
                </a:solidFill>
                <a:latin typeface="Segoe UI" panose="020B0502040204020203" pitchFamily="34" charset="0"/>
                <a:cs typeface="Segoe UI" panose="020B0502040204020203" pitchFamily="34" charset="0"/>
              </a:rPr>
              <a:t> online</a:t>
            </a:r>
            <a:endParaRPr lang="vi-VN" sz="1800" dirty="0">
              <a:solidFill>
                <a:prstClr val="black">
                  <a:lumMod val="75000"/>
                  <a:lumOff val="25000"/>
                </a:prstClr>
              </a:solidFill>
              <a:cs typeface="Segoe UI"/>
            </a:endParaRPr>
          </a:p>
        </p:txBody>
      </p:sp>
    </p:spTree>
    <p:extLst>
      <p:ext uri="{BB962C8B-B14F-4D97-AF65-F5344CB8AC3E}">
        <p14:creationId xmlns:p14="http://schemas.microsoft.com/office/powerpoint/2010/main" val="110700175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êu đề 2"/>
          <p:cNvSpPr>
            <a:spLocks noGrp="1"/>
          </p:cNvSpPr>
          <p:nvPr>
            <p:ph type="title"/>
          </p:nvPr>
        </p:nvSpPr>
        <p:spPr/>
        <p:txBody>
          <a:bodyPr rtlCol="0"/>
          <a:lstStyle/>
          <a:p>
            <a:pPr rtl="0"/>
            <a:r>
              <a:rPr lang="en-US" dirty="0" err="1" smtClean="0">
                <a:latin typeface="Segoe UI Light" panose="020B0502040204020203" pitchFamily="34" charset="0"/>
                <a:cs typeface="Segoe UI Light" panose="020B0502040204020203" pitchFamily="34" charset="0"/>
              </a:rPr>
              <a:t>Mục</a:t>
            </a:r>
            <a:r>
              <a:rPr lang="en-US" dirty="0" smtClean="0">
                <a:latin typeface="Segoe UI Light" panose="020B0502040204020203" pitchFamily="34" charset="0"/>
                <a:cs typeface="Segoe UI Light" panose="020B0502040204020203" pitchFamily="34" charset="0"/>
              </a:rPr>
              <a:t> </a:t>
            </a:r>
            <a:r>
              <a:rPr lang="en-US" dirty="0" err="1" smtClean="0">
                <a:latin typeface="Segoe UI Light" panose="020B0502040204020203" pitchFamily="34" charset="0"/>
                <a:cs typeface="Segoe UI Light" panose="020B0502040204020203" pitchFamily="34" charset="0"/>
              </a:rPr>
              <a:t>tiêu</a:t>
            </a:r>
            <a:r>
              <a:rPr lang="en-US" dirty="0" smtClean="0">
                <a:latin typeface="Segoe UI Light" panose="020B0502040204020203" pitchFamily="34" charset="0"/>
                <a:cs typeface="Segoe UI Light" panose="020B0502040204020203" pitchFamily="34" charset="0"/>
              </a:rPr>
              <a:t> </a:t>
            </a:r>
            <a:r>
              <a:rPr lang="en-US" dirty="0" err="1" smtClean="0">
                <a:latin typeface="Segoe UI Light" panose="020B0502040204020203" pitchFamily="34" charset="0"/>
                <a:cs typeface="Segoe UI Light" panose="020B0502040204020203" pitchFamily="34" charset="0"/>
              </a:rPr>
              <a:t>đề</a:t>
            </a:r>
            <a:r>
              <a:rPr lang="en-US" dirty="0" smtClean="0">
                <a:latin typeface="Segoe UI Light" panose="020B0502040204020203" pitchFamily="34" charset="0"/>
                <a:cs typeface="Segoe UI Light" panose="020B0502040204020203" pitchFamily="34" charset="0"/>
              </a:rPr>
              <a:t> </a:t>
            </a:r>
            <a:r>
              <a:rPr lang="en-US" dirty="0" err="1" smtClean="0">
                <a:latin typeface="Segoe UI Light" panose="020B0502040204020203" pitchFamily="34" charset="0"/>
                <a:cs typeface="Segoe UI Light" panose="020B0502040204020203" pitchFamily="34" charset="0"/>
              </a:rPr>
              <a:t>tài</a:t>
            </a:r>
            <a:endParaRPr lang="vi-VN" dirty="0">
              <a:latin typeface="Segoe UI Light" panose="020B0502040204020203" pitchFamily="34" charset="0"/>
              <a:cs typeface="Segoe UI Light" panose="020B0502040204020203" pitchFamily="34" charset="0"/>
            </a:endParaRPr>
          </a:p>
        </p:txBody>
      </p:sp>
      <p:pic>
        <p:nvPicPr>
          <p:cNvPr id="1028" name="Picture 4" descr="https://thuyen.vn/wp-content/uploads/2020/05/x%C3%A1c-%C4%91%E1%BB%8Bnh-th%E1%BB%8B-tr%C6%B0%E1%BB%9Dng-m%E1%BB%A5c-ti%C3%AAu-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23025" y="1873827"/>
            <a:ext cx="4876800" cy="3905251"/>
          </a:xfrm>
          <a:prstGeom prst="rect">
            <a:avLst/>
          </a:prstGeom>
          <a:solidFill>
            <a:srgbClr val="FFFFFF">
              <a:shade val="85000"/>
            </a:srgbClr>
          </a:solidFill>
          <a:ln w="101600" cap="sq">
            <a:solidFill>
              <a:srgbClr val="FDFDFD"/>
            </a:solidFill>
            <a:miter lim="800000"/>
          </a:ln>
          <a:effectLst>
            <a:outerShdw blurRad="57150" dist="37500" dir="7560000" sy="98000" kx="110000" ky="200000" algn="tl" rotWithShape="0">
              <a:srgbClr val="000000">
                <a:alpha val="20000"/>
              </a:srgbClr>
            </a:outerShdw>
          </a:effectLst>
          <a:scene3d>
            <a:camera prst="perspectiveRelaxed">
              <a:rot lat="18960000" lon="0" rev="0"/>
            </a:camera>
            <a:lightRig rig="twoPt" dir="t">
              <a:rot lat="0" lon="0" rev="7200000"/>
            </a:lightRig>
          </a:scene3d>
          <a:sp3d prstMaterial="matte">
            <a:bevelT w="22860" h="12700"/>
            <a:contourClr>
              <a:srgbClr val="FFFFFF"/>
            </a:contourClr>
          </a:sp3d>
          <a:extLst>
            <a:ext uri="{909E8E84-426E-40DD-AFC4-6F175D3DCCD1}">
              <a14:hiddenFill xmlns:a14="http://schemas.microsoft.com/office/drawing/2010/main">
                <a:solidFill>
                  <a:srgbClr val="FFFFFF"/>
                </a:solidFill>
              </a14:hiddenFill>
            </a:ext>
          </a:extLst>
        </p:spPr>
      </p:pic>
      <p:grpSp>
        <p:nvGrpSpPr>
          <p:cNvPr id="8" name="Nhóm 7" descr="Hình tròn nhỏ với số 1 bên trong cho biết bước 1"/>
          <p:cNvGrpSpPr/>
          <p:nvPr/>
        </p:nvGrpSpPr>
        <p:grpSpPr bwMode="blackWhite">
          <a:xfrm>
            <a:off x="703002" y="1873827"/>
            <a:ext cx="558179" cy="409838"/>
            <a:chOff x="6953426" y="711274"/>
            <a:chExt cx="558179" cy="409838"/>
          </a:xfrm>
        </p:grpSpPr>
        <p:sp>
          <p:nvSpPr>
            <p:cNvPr id="9" name="Hình bầu dục 18" descr="Hình tròn nhỏ"/>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vi-VN"/>
            </a:p>
          </p:txBody>
        </p:sp>
        <p:sp>
          <p:nvSpPr>
            <p:cNvPr id="10" name="Hộp Văn bản 19" descr="Số 1"/>
            <p:cNvSpPr txBox="1">
              <a:spLocks noChangeAspect="1"/>
            </p:cNvSpPr>
            <p:nvPr/>
          </p:nvSpPr>
          <p:spPr bwMode="blackWhite">
            <a:xfrm>
              <a:off x="6953426" y="727564"/>
              <a:ext cx="558179" cy="369332"/>
            </a:xfrm>
            <a:prstGeom prst="rect">
              <a:avLst/>
            </a:prstGeom>
            <a:noFill/>
          </p:spPr>
          <p:txBody>
            <a:bodyPr wrap="square" rtlCol="0">
              <a:spAutoFit/>
            </a:bodyPr>
            <a:lstStyle/>
            <a:p>
              <a:pPr algn="ctr" rtl="0"/>
              <a:r>
                <a:rPr lang="en-US" dirty="0" smtClean="0">
                  <a:solidFill>
                    <a:schemeClr val="bg1"/>
                  </a:solidFill>
                  <a:latin typeface="Segoe UI Semibold" panose="020B0702040204020203" pitchFamily="34" charset="0"/>
                  <a:cs typeface="Segoe UI Semibold" panose="020B0702040204020203" pitchFamily="34" charset="0"/>
                </a:rPr>
                <a:t>1</a:t>
              </a:r>
              <a:endParaRPr lang="vi-VN" dirty="0">
                <a:solidFill>
                  <a:schemeClr val="bg1"/>
                </a:solidFill>
                <a:latin typeface="Segoe UI Semibold" panose="020B0702040204020203" pitchFamily="34" charset="0"/>
                <a:cs typeface="Segoe UI Semibold" panose="020B0702040204020203" pitchFamily="34" charset="0"/>
              </a:endParaRPr>
            </a:p>
          </p:txBody>
        </p:sp>
      </p:grpSp>
      <p:sp>
        <p:nvSpPr>
          <p:cNvPr id="11" name="Chỗ dành sẵn cho Nội dung 17"/>
          <p:cNvSpPr txBox="1">
            <a:spLocks/>
          </p:cNvSpPr>
          <p:nvPr/>
        </p:nvSpPr>
        <p:spPr>
          <a:xfrm>
            <a:off x="1227963" y="1914019"/>
            <a:ext cx="4585731" cy="596551"/>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rtl="0">
              <a:spcAft>
                <a:spcPts val="600"/>
              </a:spcAft>
              <a:buNone/>
              <a:defRPr/>
            </a:pPr>
            <a:r>
              <a:rPr lang="en-US" sz="1800" dirty="0" err="1" smtClean="0">
                <a:solidFill>
                  <a:prstClr val="black">
                    <a:lumMod val="75000"/>
                    <a:lumOff val="25000"/>
                  </a:prstClr>
                </a:solidFill>
                <a:cs typeface="Segoe UI"/>
              </a:rPr>
              <a:t>Xây</a:t>
            </a:r>
            <a:r>
              <a:rPr lang="en-US" sz="1800" dirty="0" smtClean="0">
                <a:solidFill>
                  <a:prstClr val="black">
                    <a:lumMod val="75000"/>
                    <a:lumOff val="25000"/>
                  </a:prstClr>
                </a:solidFill>
                <a:cs typeface="Segoe UI"/>
              </a:rPr>
              <a:t> </a:t>
            </a:r>
            <a:r>
              <a:rPr lang="en-US" sz="1800" dirty="0" err="1" smtClean="0">
                <a:solidFill>
                  <a:prstClr val="black">
                    <a:lumMod val="75000"/>
                    <a:lumOff val="25000"/>
                  </a:prstClr>
                </a:solidFill>
                <a:cs typeface="Segoe UI"/>
              </a:rPr>
              <a:t>dựng</a:t>
            </a:r>
            <a:r>
              <a:rPr lang="en-US" sz="1800" dirty="0" smtClean="0">
                <a:solidFill>
                  <a:prstClr val="black">
                    <a:lumMod val="75000"/>
                    <a:lumOff val="25000"/>
                  </a:prstClr>
                </a:solidFill>
                <a:cs typeface="Segoe UI"/>
              </a:rPr>
              <a:t> </a:t>
            </a:r>
            <a:r>
              <a:rPr lang="en-US" sz="1800" dirty="0" err="1" smtClean="0">
                <a:solidFill>
                  <a:prstClr val="black">
                    <a:lumMod val="75000"/>
                    <a:lumOff val="25000"/>
                  </a:prstClr>
                </a:solidFill>
                <a:cs typeface="Segoe UI"/>
              </a:rPr>
              <a:t>hệ</a:t>
            </a:r>
            <a:r>
              <a:rPr lang="en-US" sz="1800" dirty="0" smtClean="0">
                <a:solidFill>
                  <a:prstClr val="black">
                    <a:lumMod val="75000"/>
                    <a:lumOff val="25000"/>
                  </a:prstClr>
                </a:solidFill>
                <a:cs typeface="Segoe UI"/>
              </a:rPr>
              <a:t> </a:t>
            </a:r>
            <a:r>
              <a:rPr lang="en-US" sz="1800" dirty="0" err="1" smtClean="0">
                <a:solidFill>
                  <a:prstClr val="black">
                    <a:lumMod val="75000"/>
                    <a:lumOff val="25000"/>
                  </a:prstClr>
                </a:solidFill>
                <a:cs typeface="Segoe UI"/>
              </a:rPr>
              <a:t>thống</a:t>
            </a:r>
            <a:r>
              <a:rPr lang="en-US" sz="1800" dirty="0" smtClean="0">
                <a:solidFill>
                  <a:prstClr val="black">
                    <a:lumMod val="75000"/>
                    <a:lumOff val="25000"/>
                  </a:prstClr>
                </a:solidFill>
                <a:cs typeface="Segoe UI"/>
              </a:rPr>
              <a:t> </a:t>
            </a:r>
            <a:r>
              <a:rPr lang="en-US" sz="1800" dirty="0" err="1" smtClean="0">
                <a:solidFill>
                  <a:prstClr val="black">
                    <a:lumMod val="75000"/>
                    <a:lumOff val="25000"/>
                  </a:prstClr>
                </a:solidFill>
                <a:cs typeface="Segoe UI"/>
              </a:rPr>
              <a:t>thông</a:t>
            </a:r>
            <a:r>
              <a:rPr lang="en-US" sz="1800" dirty="0" smtClean="0">
                <a:solidFill>
                  <a:prstClr val="black">
                    <a:lumMod val="75000"/>
                    <a:lumOff val="25000"/>
                  </a:prstClr>
                </a:solidFill>
                <a:cs typeface="Segoe UI"/>
              </a:rPr>
              <a:t> tin </a:t>
            </a:r>
            <a:r>
              <a:rPr lang="en-US" sz="1800" dirty="0" err="1" smtClean="0">
                <a:solidFill>
                  <a:prstClr val="black">
                    <a:lumMod val="75000"/>
                    <a:lumOff val="25000"/>
                  </a:prstClr>
                </a:solidFill>
                <a:cs typeface="Segoe UI"/>
              </a:rPr>
              <a:t>phục</a:t>
            </a:r>
            <a:r>
              <a:rPr lang="en-US" sz="1800" dirty="0" smtClean="0">
                <a:solidFill>
                  <a:prstClr val="black">
                    <a:lumMod val="75000"/>
                    <a:lumOff val="25000"/>
                  </a:prstClr>
                </a:solidFill>
                <a:cs typeface="Segoe UI"/>
              </a:rPr>
              <a:t> </a:t>
            </a:r>
            <a:r>
              <a:rPr lang="en-US" sz="1800" dirty="0" err="1" smtClean="0">
                <a:solidFill>
                  <a:prstClr val="black">
                    <a:lumMod val="75000"/>
                    <a:lumOff val="25000"/>
                  </a:prstClr>
                </a:solidFill>
                <a:cs typeface="Segoe UI"/>
              </a:rPr>
              <a:t>vụ</a:t>
            </a:r>
            <a:r>
              <a:rPr lang="en-US" sz="1800" dirty="0" smtClean="0">
                <a:solidFill>
                  <a:prstClr val="black">
                    <a:lumMod val="75000"/>
                    <a:lumOff val="25000"/>
                  </a:prstClr>
                </a:solidFill>
                <a:cs typeface="Segoe UI"/>
              </a:rPr>
              <a:t> </a:t>
            </a:r>
            <a:r>
              <a:rPr lang="en-US" sz="1800" dirty="0" err="1" smtClean="0">
                <a:solidFill>
                  <a:prstClr val="black">
                    <a:lumMod val="75000"/>
                    <a:lumOff val="25000"/>
                  </a:prstClr>
                </a:solidFill>
                <a:cs typeface="Segoe UI"/>
              </a:rPr>
              <a:t>việc</a:t>
            </a:r>
            <a:r>
              <a:rPr lang="en-US" sz="1800" dirty="0" smtClean="0">
                <a:solidFill>
                  <a:prstClr val="black">
                    <a:lumMod val="75000"/>
                    <a:lumOff val="25000"/>
                  </a:prstClr>
                </a:solidFill>
                <a:cs typeface="Segoe UI"/>
              </a:rPr>
              <a:t> </a:t>
            </a:r>
            <a:r>
              <a:rPr lang="en-US" sz="1800" dirty="0" err="1" smtClean="0">
                <a:solidFill>
                  <a:prstClr val="black">
                    <a:lumMod val="75000"/>
                    <a:lumOff val="25000"/>
                  </a:prstClr>
                </a:solidFill>
                <a:cs typeface="Segoe UI"/>
              </a:rPr>
              <a:t>mua</a:t>
            </a:r>
            <a:r>
              <a:rPr lang="en-US" sz="1800" dirty="0" smtClean="0">
                <a:solidFill>
                  <a:prstClr val="black">
                    <a:lumMod val="75000"/>
                    <a:lumOff val="25000"/>
                  </a:prstClr>
                </a:solidFill>
                <a:cs typeface="Segoe UI"/>
              </a:rPr>
              <a:t> </a:t>
            </a:r>
            <a:r>
              <a:rPr lang="en-US" sz="1800" dirty="0" err="1" smtClean="0">
                <a:solidFill>
                  <a:prstClr val="black">
                    <a:lumMod val="75000"/>
                    <a:lumOff val="25000"/>
                  </a:prstClr>
                </a:solidFill>
                <a:cs typeface="Segoe UI"/>
              </a:rPr>
              <a:t>bán</a:t>
            </a:r>
            <a:r>
              <a:rPr lang="en-US" sz="1800" dirty="0" smtClean="0">
                <a:solidFill>
                  <a:prstClr val="black">
                    <a:lumMod val="75000"/>
                    <a:lumOff val="25000"/>
                  </a:prstClr>
                </a:solidFill>
                <a:cs typeface="Segoe UI"/>
              </a:rPr>
              <a:t> </a:t>
            </a:r>
            <a:r>
              <a:rPr lang="en-US" sz="1800" dirty="0" err="1" smtClean="0">
                <a:solidFill>
                  <a:prstClr val="black">
                    <a:lumMod val="75000"/>
                    <a:lumOff val="25000"/>
                  </a:prstClr>
                </a:solidFill>
                <a:cs typeface="Segoe UI"/>
              </a:rPr>
              <a:t>vé</a:t>
            </a:r>
            <a:r>
              <a:rPr lang="en-US" sz="1800" dirty="0" smtClean="0">
                <a:solidFill>
                  <a:prstClr val="black">
                    <a:lumMod val="75000"/>
                    <a:lumOff val="25000"/>
                  </a:prstClr>
                </a:solidFill>
                <a:cs typeface="Segoe UI"/>
              </a:rPr>
              <a:t>.</a:t>
            </a:r>
            <a:endParaRPr lang="vi-VN" sz="1800" dirty="0">
              <a:solidFill>
                <a:prstClr val="black">
                  <a:lumMod val="75000"/>
                  <a:lumOff val="25000"/>
                </a:prstClr>
              </a:solidFill>
              <a:cs typeface="Segoe UI"/>
            </a:endParaRPr>
          </a:p>
        </p:txBody>
      </p:sp>
      <p:grpSp>
        <p:nvGrpSpPr>
          <p:cNvPr id="12" name="Nhóm 11" descr="Hình tròn nhỏ với số 2 bên trong cho biết bước 2"/>
          <p:cNvGrpSpPr/>
          <p:nvPr/>
        </p:nvGrpSpPr>
        <p:grpSpPr bwMode="blackWhite">
          <a:xfrm>
            <a:off x="703002" y="2760087"/>
            <a:ext cx="558179" cy="409838"/>
            <a:chOff x="6953426" y="711274"/>
            <a:chExt cx="558179" cy="409838"/>
          </a:xfrm>
        </p:grpSpPr>
        <p:sp>
          <p:nvSpPr>
            <p:cNvPr id="13" name="Hình bầu dục 33" descr="Hình tròn nhỏ"/>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vi-VN"/>
            </a:p>
          </p:txBody>
        </p:sp>
        <p:sp>
          <p:nvSpPr>
            <p:cNvPr id="14" name="Hộp Văn bản 34" descr="Số 2"/>
            <p:cNvSpPr txBox="1">
              <a:spLocks noChangeAspect="1"/>
            </p:cNvSpPr>
            <p:nvPr/>
          </p:nvSpPr>
          <p:spPr bwMode="blackWhite">
            <a:xfrm>
              <a:off x="6953426" y="727564"/>
              <a:ext cx="558179" cy="369332"/>
            </a:xfrm>
            <a:prstGeom prst="rect">
              <a:avLst/>
            </a:prstGeom>
            <a:noFill/>
          </p:spPr>
          <p:txBody>
            <a:bodyPr wrap="square" rtlCol="0">
              <a:spAutoFit/>
            </a:bodyPr>
            <a:lstStyle/>
            <a:p>
              <a:pPr algn="ctr" rtl="0"/>
              <a:r>
                <a:rPr lang="vi-VN" dirty="0">
                  <a:solidFill>
                    <a:schemeClr val="bg1"/>
                  </a:solidFill>
                  <a:latin typeface="Segoe UI Semibold" panose="020B0702040204020203" pitchFamily="34" charset="0"/>
                  <a:cs typeface="Segoe UI Semibold" panose="020B0702040204020203" pitchFamily="34" charset="0"/>
                </a:rPr>
                <a:t>2</a:t>
              </a:r>
            </a:p>
          </p:txBody>
        </p:sp>
      </p:grpSp>
      <p:sp>
        <p:nvSpPr>
          <p:cNvPr id="15" name="Chỗ dành sẵn cho Nội dung 17"/>
          <p:cNvSpPr txBox="1">
            <a:spLocks/>
          </p:cNvSpPr>
          <p:nvPr/>
        </p:nvSpPr>
        <p:spPr>
          <a:xfrm>
            <a:off x="1227962" y="2800280"/>
            <a:ext cx="5287137" cy="1065817"/>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rtl="0">
              <a:spcAft>
                <a:spcPts val="2000"/>
              </a:spcAft>
              <a:buNone/>
              <a:defRPr/>
            </a:pPr>
            <a:r>
              <a:rPr lang="en-US" sz="1800" dirty="0" smtClean="0">
                <a:solidFill>
                  <a:prstClr val="black">
                    <a:lumMod val="75000"/>
                    <a:lumOff val="25000"/>
                  </a:prstClr>
                </a:solidFill>
                <a:latin typeface="Segoe UI" panose="020B0502040204020203" pitchFamily="34" charset="0"/>
                <a:cs typeface="Segoe UI" panose="020B0502040204020203" pitchFamily="34" charset="0"/>
              </a:rPr>
              <a:t>Cho </a:t>
            </a:r>
            <a:r>
              <a:rPr lang="en-US" sz="1800" dirty="0" err="1" smtClean="0">
                <a:solidFill>
                  <a:prstClr val="black">
                    <a:lumMod val="75000"/>
                    <a:lumOff val="25000"/>
                  </a:prstClr>
                </a:solidFill>
                <a:latin typeface="Segoe UI" panose="020B0502040204020203" pitchFamily="34" charset="0"/>
                <a:cs typeface="Segoe UI" panose="020B0502040204020203" pitchFamily="34" charset="0"/>
              </a:rPr>
              <a:t>phép</a:t>
            </a:r>
            <a:r>
              <a:rPr lang="en-US" sz="1800" dirty="0" smtClean="0">
                <a:solidFill>
                  <a:prstClr val="black">
                    <a:lumMod val="75000"/>
                    <a:lumOff val="25000"/>
                  </a:prstClr>
                </a:solidFill>
                <a:latin typeface="Segoe UI" panose="020B0502040204020203" pitchFamily="34" charset="0"/>
                <a:cs typeface="Segoe UI" panose="020B0502040204020203" pitchFamily="34" charset="0"/>
              </a:rPr>
              <a:t> </a:t>
            </a:r>
            <a:r>
              <a:rPr lang="en-US" sz="1800" dirty="0" err="1" smtClean="0">
                <a:solidFill>
                  <a:prstClr val="black">
                    <a:lumMod val="75000"/>
                    <a:lumOff val="25000"/>
                  </a:prstClr>
                </a:solidFill>
                <a:latin typeface="Segoe UI" panose="020B0502040204020203" pitchFamily="34" charset="0"/>
                <a:cs typeface="Segoe UI" panose="020B0502040204020203" pitchFamily="34" charset="0"/>
              </a:rPr>
              <a:t>xem</a:t>
            </a:r>
            <a:r>
              <a:rPr lang="en-US" sz="1800" dirty="0" smtClean="0">
                <a:solidFill>
                  <a:prstClr val="black">
                    <a:lumMod val="75000"/>
                    <a:lumOff val="25000"/>
                  </a:prstClr>
                </a:solidFill>
                <a:latin typeface="Segoe UI" panose="020B0502040204020203" pitchFamily="34" charset="0"/>
                <a:cs typeface="Segoe UI" panose="020B0502040204020203" pitchFamily="34" charset="0"/>
              </a:rPr>
              <a:t> </a:t>
            </a:r>
            <a:r>
              <a:rPr lang="en-US" sz="1800" dirty="0" err="1" smtClean="0">
                <a:solidFill>
                  <a:prstClr val="black">
                    <a:lumMod val="75000"/>
                    <a:lumOff val="25000"/>
                  </a:prstClr>
                </a:solidFill>
                <a:latin typeface="Segoe UI" panose="020B0502040204020203" pitchFamily="34" charset="0"/>
                <a:cs typeface="Segoe UI" panose="020B0502040204020203" pitchFamily="34" charset="0"/>
              </a:rPr>
              <a:t>báo</a:t>
            </a:r>
            <a:r>
              <a:rPr lang="en-US" sz="1800" dirty="0" smtClean="0">
                <a:solidFill>
                  <a:prstClr val="black">
                    <a:lumMod val="75000"/>
                    <a:lumOff val="25000"/>
                  </a:prstClr>
                </a:solidFill>
                <a:latin typeface="Segoe UI" panose="020B0502040204020203" pitchFamily="34" charset="0"/>
                <a:cs typeface="Segoe UI" panose="020B0502040204020203" pitchFamily="34" charset="0"/>
              </a:rPr>
              <a:t> </a:t>
            </a:r>
            <a:r>
              <a:rPr lang="en-US" sz="1800" dirty="0" err="1" smtClean="0">
                <a:solidFill>
                  <a:prstClr val="black">
                    <a:lumMod val="75000"/>
                    <a:lumOff val="25000"/>
                  </a:prstClr>
                </a:solidFill>
                <a:latin typeface="Segoe UI" panose="020B0502040204020203" pitchFamily="34" charset="0"/>
                <a:cs typeface="Segoe UI" panose="020B0502040204020203" pitchFamily="34" charset="0"/>
              </a:rPr>
              <a:t>cáo</a:t>
            </a:r>
            <a:r>
              <a:rPr lang="en-US" sz="1800" dirty="0" smtClean="0">
                <a:solidFill>
                  <a:prstClr val="black">
                    <a:lumMod val="75000"/>
                    <a:lumOff val="25000"/>
                  </a:prstClr>
                </a:solidFill>
                <a:latin typeface="Segoe UI" panose="020B0502040204020203" pitchFamily="34" charset="0"/>
                <a:cs typeface="Segoe UI" panose="020B0502040204020203" pitchFamily="34" charset="0"/>
              </a:rPr>
              <a:t>.</a:t>
            </a:r>
            <a:endParaRPr lang="vi-VN" dirty="0">
              <a:solidFill>
                <a:prstClr val="black">
                  <a:lumMod val="75000"/>
                  <a:lumOff val="25000"/>
                </a:prstClr>
              </a:solidFill>
              <a:latin typeface="Segoe UI" panose="020B0502040204020203" pitchFamily="34" charset="0"/>
              <a:cs typeface="Segoe UI" panose="020B0502040204020203" pitchFamily="34" charset="0"/>
            </a:endParaRPr>
          </a:p>
        </p:txBody>
      </p:sp>
      <p:grpSp>
        <p:nvGrpSpPr>
          <p:cNvPr id="16" name="Nhóm 15" descr="Hình tròn nhỏ với số 3 bên trong cho biết bước 3"/>
          <p:cNvGrpSpPr/>
          <p:nvPr/>
        </p:nvGrpSpPr>
        <p:grpSpPr bwMode="blackWhite">
          <a:xfrm>
            <a:off x="703002" y="3684412"/>
            <a:ext cx="558179" cy="409838"/>
            <a:chOff x="6953426" y="711274"/>
            <a:chExt cx="558179" cy="409838"/>
          </a:xfrm>
        </p:grpSpPr>
        <p:sp>
          <p:nvSpPr>
            <p:cNvPr id="17" name="Hình bầu dục 23" descr="Hình tròn nhỏ"/>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vi-VN"/>
            </a:p>
          </p:txBody>
        </p:sp>
        <p:sp>
          <p:nvSpPr>
            <p:cNvPr id="18" name="Hộp Văn bản 29" descr="Số 3"/>
            <p:cNvSpPr txBox="1">
              <a:spLocks noChangeAspect="1"/>
            </p:cNvSpPr>
            <p:nvPr/>
          </p:nvSpPr>
          <p:spPr bwMode="blackWhite">
            <a:xfrm>
              <a:off x="6953426" y="727564"/>
              <a:ext cx="558179" cy="369332"/>
            </a:xfrm>
            <a:prstGeom prst="rect">
              <a:avLst/>
            </a:prstGeom>
            <a:noFill/>
          </p:spPr>
          <p:txBody>
            <a:bodyPr wrap="square" rtlCol="0">
              <a:spAutoFit/>
            </a:bodyPr>
            <a:lstStyle/>
            <a:p>
              <a:pPr algn="ctr" rtl="0"/>
              <a:r>
                <a:rPr lang="vi-VN">
                  <a:solidFill>
                    <a:schemeClr val="bg1"/>
                  </a:solidFill>
                  <a:latin typeface="Segoe UI Semibold" panose="020B0702040204020203" pitchFamily="34" charset="0"/>
                  <a:cs typeface="Segoe UI Semibold" panose="020B0702040204020203" pitchFamily="34" charset="0"/>
                </a:rPr>
                <a:t>3</a:t>
              </a:r>
            </a:p>
          </p:txBody>
        </p:sp>
      </p:grpSp>
      <p:sp>
        <p:nvSpPr>
          <p:cNvPr id="19" name="Chỗ dành sẵn cho Nội dung 17"/>
          <p:cNvSpPr txBox="1">
            <a:spLocks/>
          </p:cNvSpPr>
          <p:nvPr/>
        </p:nvSpPr>
        <p:spPr>
          <a:xfrm>
            <a:off x="1227963" y="3712573"/>
            <a:ext cx="4504252" cy="761144"/>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rtl="0">
              <a:spcAft>
                <a:spcPts val="600"/>
              </a:spcAft>
              <a:buNone/>
              <a:defRPr/>
            </a:pPr>
            <a:r>
              <a:rPr lang="en-US" sz="1800" dirty="0" err="1" smtClean="0">
                <a:solidFill>
                  <a:prstClr val="black">
                    <a:lumMod val="75000"/>
                    <a:lumOff val="25000"/>
                  </a:prstClr>
                </a:solidFill>
                <a:latin typeface="Segoe UI" panose="020B0502040204020203" pitchFamily="34" charset="0"/>
                <a:cs typeface="Segoe UI" panose="020B0502040204020203" pitchFamily="34" charset="0"/>
              </a:rPr>
              <a:t>Tìm</a:t>
            </a:r>
            <a:r>
              <a:rPr lang="en-US" sz="1800" dirty="0" smtClean="0">
                <a:solidFill>
                  <a:prstClr val="black">
                    <a:lumMod val="75000"/>
                    <a:lumOff val="25000"/>
                  </a:prstClr>
                </a:solidFill>
                <a:latin typeface="Segoe UI" panose="020B0502040204020203" pitchFamily="34" charset="0"/>
                <a:cs typeface="Segoe UI" panose="020B0502040204020203" pitchFamily="34" charset="0"/>
              </a:rPr>
              <a:t> </a:t>
            </a:r>
            <a:r>
              <a:rPr lang="en-US" sz="1800" dirty="0" err="1" smtClean="0">
                <a:solidFill>
                  <a:prstClr val="black">
                    <a:lumMod val="75000"/>
                    <a:lumOff val="25000"/>
                  </a:prstClr>
                </a:solidFill>
                <a:latin typeface="Segoe UI" panose="020B0502040204020203" pitchFamily="34" charset="0"/>
                <a:cs typeface="Segoe UI" panose="020B0502040204020203" pitchFamily="34" charset="0"/>
              </a:rPr>
              <a:t>kiếm</a:t>
            </a:r>
            <a:r>
              <a:rPr lang="en-US" sz="1800" dirty="0" smtClean="0">
                <a:solidFill>
                  <a:prstClr val="black">
                    <a:lumMod val="75000"/>
                    <a:lumOff val="25000"/>
                  </a:prstClr>
                </a:solidFill>
                <a:latin typeface="Segoe UI" panose="020B0502040204020203" pitchFamily="34" charset="0"/>
                <a:cs typeface="Segoe UI" panose="020B0502040204020203" pitchFamily="34" charset="0"/>
              </a:rPr>
              <a:t> </a:t>
            </a:r>
            <a:r>
              <a:rPr lang="en-US" sz="1800" dirty="0" err="1" smtClean="0">
                <a:solidFill>
                  <a:prstClr val="black">
                    <a:lumMod val="75000"/>
                    <a:lumOff val="25000"/>
                  </a:prstClr>
                </a:solidFill>
                <a:latin typeface="Segoe UI" panose="020B0502040204020203" pitchFamily="34" charset="0"/>
                <a:cs typeface="Segoe UI" panose="020B0502040204020203" pitchFamily="34" charset="0"/>
              </a:rPr>
              <a:t>tàu</a:t>
            </a:r>
            <a:r>
              <a:rPr lang="en-US" sz="1800" dirty="0" smtClean="0">
                <a:solidFill>
                  <a:prstClr val="black">
                    <a:lumMod val="75000"/>
                    <a:lumOff val="25000"/>
                  </a:prstClr>
                </a:solidFill>
                <a:latin typeface="Segoe UI" panose="020B0502040204020203" pitchFamily="34" charset="0"/>
                <a:cs typeface="Segoe UI" panose="020B0502040204020203" pitchFamily="34" charset="0"/>
              </a:rPr>
              <a:t>, </a:t>
            </a:r>
            <a:r>
              <a:rPr lang="en-US" sz="1800" dirty="0" err="1" smtClean="0">
                <a:solidFill>
                  <a:prstClr val="black">
                    <a:lumMod val="75000"/>
                    <a:lumOff val="25000"/>
                  </a:prstClr>
                </a:solidFill>
                <a:latin typeface="Segoe UI" panose="020B0502040204020203" pitchFamily="34" charset="0"/>
                <a:cs typeface="Segoe UI" panose="020B0502040204020203" pitchFamily="34" charset="0"/>
              </a:rPr>
              <a:t>toa</a:t>
            </a:r>
            <a:r>
              <a:rPr lang="en-US" sz="1800" dirty="0" smtClean="0">
                <a:solidFill>
                  <a:prstClr val="black">
                    <a:lumMod val="75000"/>
                    <a:lumOff val="25000"/>
                  </a:prstClr>
                </a:solidFill>
                <a:latin typeface="Segoe UI" panose="020B0502040204020203" pitchFamily="34" charset="0"/>
                <a:cs typeface="Segoe UI" panose="020B0502040204020203" pitchFamily="34" charset="0"/>
              </a:rPr>
              <a:t>, </a:t>
            </a:r>
            <a:r>
              <a:rPr lang="en-US" sz="1800" dirty="0" err="1" smtClean="0">
                <a:solidFill>
                  <a:prstClr val="black">
                    <a:lumMod val="75000"/>
                    <a:lumOff val="25000"/>
                  </a:prstClr>
                </a:solidFill>
                <a:latin typeface="Segoe UI" panose="020B0502040204020203" pitchFamily="34" charset="0"/>
                <a:cs typeface="Segoe UI" panose="020B0502040204020203" pitchFamily="34" charset="0"/>
              </a:rPr>
              <a:t>chỗ</a:t>
            </a:r>
            <a:r>
              <a:rPr lang="en-US" sz="1800" dirty="0" smtClean="0">
                <a:solidFill>
                  <a:prstClr val="black">
                    <a:lumMod val="75000"/>
                    <a:lumOff val="25000"/>
                  </a:prstClr>
                </a:solidFill>
                <a:latin typeface="Segoe UI" panose="020B0502040204020203" pitchFamily="34" charset="0"/>
                <a:cs typeface="Segoe UI" panose="020B0502040204020203" pitchFamily="34" charset="0"/>
              </a:rPr>
              <a:t> </a:t>
            </a:r>
            <a:r>
              <a:rPr lang="en-US" sz="1800" dirty="0" err="1" smtClean="0">
                <a:solidFill>
                  <a:prstClr val="black">
                    <a:lumMod val="75000"/>
                    <a:lumOff val="25000"/>
                  </a:prstClr>
                </a:solidFill>
                <a:latin typeface="Segoe UI" panose="020B0502040204020203" pitchFamily="34" charset="0"/>
                <a:cs typeface="Segoe UI" panose="020B0502040204020203" pitchFamily="34" charset="0"/>
              </a:rPr>
              <a:t>ngồi</a:t>
            </a:r>
            <a:r>
              <a:rPr lang="en-US" sz="1800" dirty="0" smtClean="0">
                <a:solidFill>
                  <a:prstClr val="black">
                    <a:lumMod val="75000"/>
                    <a:lumOff val="25000"/>
                  </a:prstClr>
                </a:solidFill>
                <a:latin typeface="Segoe UI" panose="020B0502040204020203" pitchFamily="34" charset="0"/>
                <a:cs typeface="Segoe UI" panose="020B0502040204020203" pitchFamily="34" charset="0"/>
              </a:rPr>
              <a:t> </a:t>
            </a:r>
            <a:r>
              <a:rPr lang="en-US" sz="1800" dirty="0" err="1" smtClean="0">
                <a:solidFill>
                  <a:prstClr val="black">
                    <a:lumMod val="75000"/>
                    <a:lumOff val="25000"/>
                  </a:prstClr>
                </a:solidFill>
                <a:latin typeface="Segoe UI" panose="020B0502040204020203" pitchFamily="34" charset="0"/>
                <a:cs typeface="Segoe UI" panose="020B0502040204020203" pitchFamily="34" charset="0"/>
              </a:rPr>
              <a:t>theo</a:t>
            </a:r>
            <a:r>
              <a:rPr lang="en-US" sz="1800" dirty="0" smtClean="0">
                <a:solidFill>
                  <a:prstClr val="black">
                    <a:lumMod val="75000"/>
                    <a:lumOff val="25000"/>
                  </a:prstClr>
                </a:solidFill>
                <a:latin typeface="Segoe UI" panose="020B0502040204020203" pitchFamily="34" charset="0"/>
                <a:cs typeface="Segoe UI" panose="020B0502040204020203" pitchFamily="34" charset="0"/>
              </a:rPr>
              <a:t> </a:t>
            </a:r>
            <a:r>
              <a:rPr lang="en-US" sz="1800" dirty="0" err="1" smtClean="0">
                <a:solidFill>
                  <a:prstClr val="black">
                    <a:lumMod val="75000"/>
                    <a:lumOff val="25000"/>
                  </a:prstClr>
                </a:solidFill>
                <a:latin typeface="Segoe UI" panose="020B0502040204020203" pitchFamily="34" charset="0"/>
                <a:cs typeface="Segoe UI" panose="020B0502040204020203" pitchFamily="34" charset="0"/>
              </a:rPr>
              <a:t>ngày</a:t>
            </a:r>
            <a:r>
              <a:rPr lang="en-US" sz="1800" dirty="0" smtClean="0">
                <a:solidFill>
                  <a:prstClr val="black">
                    <a:lumMod val="75000"/>
                    <a:lumOff val="25000"/>
                  </a:prstClr>
                </a:solidFill>
                <a:latin typeface="Segoe UI" panose="020B0502040204020203" pitchFamily="34" charset="0"/>
                <a:cs typeface="Segoe UI" panose="020B0502040204020203" pitchFamily="34" charset="0"/>
              </a:rPr>
              <a:t>.</a:t>
            </a:r>
            <a:endParaRPr lang="vi-VN" sz="1800" dirty="0">
              <a:solidFill>
                <a:prstClr val="black">
                  <a:lumMod val="75000"/>
                  <a:lumOff val="25000"/>
                </a:prstClr>
              </a:solidFill>
              <a:cs typeface="Segoe UI"/>
            </a:endParaRPr>
          </a:p>
        </p:txBody>
      </p:sp>
    </p:spTree>
    <p:extLst>
      <p:ext uri="{BB962C8B-B14F-4D97-AF65-F5344CB8AC3E}">
        <p14:creationId xmlns:p14="http://schemas.microsoft.com/office/powerpoint/2010/main" val="9580368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êu đề 2"/>
          <p:cNvSpPr>
            <a:spLocks noGrp="1"/>
          </p:cNvSpPr>
          <p:nvPr>
            <p:ph type="title"/>
          </p:nvPr>
        </p:nvSpPr>
        <p:spPr/>
        <p:txBody>
          <a:bodyPr rtlCol="0"/>
          <a:lstStyle/>
          <a:p>
            <a:pPr rtl="0"/>
            <a:r>
              <a:rPr lang="en-US" dirty="0" err="1" smtClean="0"/>
              <a:t>Xác</a:t>
            </a:r>
            <a:r>
              <a:rPr lang="en-US" dirty="0" smtClean="0"/>
              <a:t> </a:t>
            </a:r>
            <a:r>
              <a:rPr lang="en-US" dirty="0" err="1" smtClean="0"/>
              <a:t>định</a:t>
            </a:r>
            <a:r>
              <a:rPr lang="en-US" dirty="0" smtClean="0"/>
              <a:t> </a:t>
            </a:r>
            <a:r>
              <a:rPr lang="en-US" dirty="0" err="1" smtClean="0"/>
              <a:t>yêu</a:t>
            </a:r>
            <a:r>
              <a:rPr lang="en-US" dirty="0" smtClean="0"/>
              <a:t> </a:t>
            </a:r>
            <a:r>
              <a:rPr lang="en-US" dirty="0" err="1" smtClean="0"/>
              <a:t>cầu</a:t>
            </a:r>
            <a:endParaRPr lang="vi-VN" dirty="0">
              <a:latin typeface="Segoe UI Light" panose="020B0502040204020203" pitchFamily="34" charset="0"/>
              <a:cs typeface="Segoe UI Light" panose="020B0502040204020203" pitchFamily="34" charset="0"/>
            </a:endParaRPr>
          </a:p>
        </p:txBody>
      </p:sp>
      <p:grpSp>
        <p:nvGrpSpPr>
          <p:cNvPr id="13" name="Nhóm 12" descr="Hình tròn nhỏ với số 1 bên trong cho biết bước 1"/>
          <p:cNvGrpSpPr/>
          <p:nvPr/>
        </p:nvGrpSpPr>
        <p:grpSpPr bwMode="blackWhite">
          <a:xfrm>
            <a:off x="558723" y="1917997"/>
            <a:ext cx="558179" cy="409838"/>
            <a:chOff x="6953426" y="711274"/>
            <a:chExt cx="558179" cy="409838"/>
          </a:xfrm>
        </p:grpSpPr>
        <p:sp>
          <p:nvSpPr>
            <p:cNvPr id="14" name="Hình bầu dục 13" descr="Hình tròn nhỏ"/>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vi-VN"/>
            </a:p>
          </p:txBody>
        </p:sp>
        <p:sp>
          <p:nvSpPr>
            <p:cNvPr id="15" name="Hộp Văn bản 14" descr="Số 1"/>
            <p:cNvSpPr txBox="1">
              <a:spLocks noChangeAspect="1"/>
            </p:cNvSpPr>
            <p:nvPr/>
          </p:nvSpPr>
          <p:spPr bwMode="blackWhite">
            <a:xfrm>
              <a:off x="6953426" y="727564"/>
              <a:ext cx="558179" cy="369332"/>
            </a:xfrm>
            <a:prstGeom prst="rect">
              <a:avLst/>
            </a:prstGeom>
            <a:noFill/>
          </p:spPr>
          <p:txBody>
            <a:bodyPr wrap="square" rtlCol="0">
              <a:spAutoFit/>
            </a:bodyPr>
            <a:lstStyle/>
            <a:p>
              <a:pPr algn="ctr" rtl="0"/>
              <a:r>
                <a:rPr lang="vi-VN">
                  <a:solidFill>
                    <a:schemeClr val="bg1"/>
                  </a:solidFill>
                  <a:latin typeface="Segoe UI Semibold" panose="020B0702040204020203" pitchFamily="34" charset="0"/>
                  <a:cs typeface="Segoe UI Semibold" panose="020B0702040204020203" pitchFamily="34" charset="0"/>
                </a:rPr>
                <a:t>1</a:t>
              </a:r>
            </a:p>
          </p:txBody>
        </p:sp>
      </p:grpSp>
      <p:sp>
        <p:nvSpPr>
          <p:cNvPr id="16" name="Chỗ dành sẵn cho Nội dung 17"/>
          <p:cNvSpPr txBox="1">
            <a:spLocks/>
          </p:cNvSpPr>
          <p:nvPr/>
        </p:nvSpPr>
        <p:spPr>
          <a:xfrm>
            <a:off x="1066039" y="1958189"/>
            <a:ext cx="3982211" cy="556412"/>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lgn="just" rtl="0">
              <a:spcAft>
                <a:spcPts val="2000"/>
              </a:spcAft>
              <a:buNone/>
            </a:pPr>
            <a:r>
              <a:rPr lang="en-US" sz="1800" dirty="0" err="1" smtClean="0">
                <a:solidFill>
                  <a:prstClr val="black">
                    <a:lumMod val="75000"/>
                    <a:lumOff val="25000"/>
                  </a:prstClr>
                </a:solidFill>
                <a:latin typeface="Segoe UI" panose="020B0502040204020203" pitchFamily="34" charset="0"/>
                <a:cs typeface="Segoe UI" panose="020B0502040204020203" pitchFamily="34" charset="0"/>
              </a:rPr>
              <a:t>Xây</a:t>
            </a:r>
            <a:r>
              <a:rPr lang="en-US" sz="1800" dirty="0" smtClean="0">
                <a:solidFill>
                  <a:prstClr val="black">
                    <a:lumMod val="75000"/>
                    <a:lumOff val="25000"/>
                  </a:prstClr>
                </a:solidFill>
                <a:latin typeface="Segoe UI" panose="020B0502040204020203" pitchFamily="34" charset="0"/>
                <a:cs typeface="Segoe UI" panose="020B0502040204020203" pitchFamily="34" charset="0"/>
              </a:rPr>
              <a:t> </a:t>
            </a:r>
            <a:r>
              <a:rPr lang="en-US" sz="1800" dirty="0" err="1" smtClean="0">
                <a:solidFill>
                  <a:prstClr val="black">
                    <a:lumMod val="75000"/>
                    <a:lumOff val="25000"/>
                  </a:prstClr>
                </a:solidFill>
                <a:latin typeface="Segoe UI" panose="020B0502040204020203" pitchFamily="34" charset="0"/>
                <a:cs typeface="Segoe UI" panose="020B0502040204020203" pitchFamily="34" charset="0"/>
              </a:rPr>
              <a:t>dựng</a:t>
            </a:r>
            <a:r>
              <a:rPr lang="en-US" sz="1800" dirty="0" smtClean="0">
                <a:solidFill>
                  <a:prstClr val="black">
                    <a:lumMod val="75000"/>
                    <a:lumOff val="25000"/>
                  </a:prstClr>
                </a:solidFill>
                <a:latin typeface="Segoe UI" panose="020B0502040204020203" pitchFamily="34" charset="0"/>
                <a:cs typeface="Segoe UI" panose="020B0502040204020203" pitchFamily="34" charset="0"/>
              </a:rPr>
              <a:t> </a:t>
            </a:r>
            <a:r>
              <a:rPr lang="en-US" sz="1800" dirty="0" err="1" smtClean="0">
                <a:solidFill>
                  <a:prstClr val="black">
                    <a:lumMod val="75000"/>
                    <a:lumOff val="25000"/>
                  </a:prstClr>
                </a:solidFill>
                <a:latin typeface="Segoe UI" panose="020B0502040204020203" pitchFamily="34" charset="0"/>
                <a:cs typeface="Segoe UI" panose="020B0502040204020203" pitchFamily="34" charset="0"/>
              </a:rPr>
              <a:t>chương</a:t>
            </a:r>
            <a:r>
              <a:rPr lang="en-US" sz="1800" dirty="0" smtClean="0">
                <a:solidFill>
                  <a:prstClr val="black">
                    <a:lumMod val="75000"/>
                    <a:lumOff val="25000"/>
                  </a:prstClr>
                </a:solidFill>
                <a:latin typeface="Segoe UI" panose="020B0502040204020203" pitchFamily="34" charset="0"/>
                <a:cs typeface="Segoe UI" panose="020B0502040204020203" pitchFamily="34" charset="0"/>
              </a:rPr>
              <a:t> </a:t>
            </a:r>
            <a:r>
              <a:rPr lang="en-US" sz="1800" dirty="0" err="1" smtClean="0">
                <a:solidFill>
                  <a:prstClr val="black">
                    <a:lumMod val="75000"/>
                    <a:lumOff val="25000"/>
                  </a:prstClr>
                </a:solidFill>
                <a:latin typeface="Segoe UI" panose="020B0502040204020203" pitchFamily="34" charset="0"/>
                <a:cs typeface="Segoe UI" panose="020B0502040204020203" pitchFamily="34" charset="0"/>
              </a:rPr>
              <a:t>trình</a:t>
            </a:r>
            <a:r>
              <a:rPr lang="en-US" sz="1800" dirty="0" smtClean="0">
                <a:solidFill>
                  <a:prstClr val="black">
                    <a:lumMod val="75000"/>
                    <a:lumOff val="25000"/>
                  </a:prstClr>
                </a:solidFill>
                <a:latin typeface="Segoe UI" panose="020B0502040204020203" pitchFamily="34" charset="0"/>
                <a:cs typeface="Segoe UI" panose="020B0502040204020203" pitchFamily="34" charset="0"/>
              </a:rPr>
              <a:t> </a:t>
            </a:r>
            <a:r>
              <a:rPr lang="en-US" sz="1800" dirty="0" err="1" smtClean="0">
                <a:solidFill>
                  <a:prstClr val="black">
                    <a:lumMod val="75000"/>
                    <a:lumOff val="25000"/>
                  </a:prstClr>
                </a:solidFill>
                <a:latin typeface="Segoe UI" panose="020B0502040204020203" pitchFamily="34" charset="0"/>
                <a:cs typeface="Segoe UI" panose="020B0502040204020203" pitchFamily="34" charset="0"/>
              </a:rPr>
              <a:t>tập</a:t>
            </a:r>
            <a:r>
              <a:rPr lang="en-US" sz="1800" dirty="0" smtClean="0">
                <a:solidFill>
                  <a:prstClr val="black">
                    <a:lumMod val="75000"/>
                    <a:lumOff val="25000"/>
                  </a:prstClr>
                </a:solidFill>
                <a:latin typeface="Segoe UI" panose="020B0502040204020203" pitchFamily="34" charset="0"/>
                <a:cs typeface="Segoe UI" panose="020B0502040204020203" pitchFamily="34" charset="0"/>
              </a:rPr>
              <a:t> </a:t>
            </a:r>
            <a:r>
              <a:rPr lang="en-US" sz="1800" dirty="0" err="1" smtClean="0">
                <a:solidFill>
                  <a:prstClr val="black">
                    <a:lumMod val="75000"/>
                    <a:lumOff val="25000"/>
                  </a:prstClr>
                </a:solidFill>
                <a:latin typeface="Segoe UI" panose="020B0502040204020203" pitchFamily="34" charset="0"/>
                <a:cs typeface="Segoe UI" panose="020B0502040204020203" pitchFamily="34" charset="0"/>
              </a:rPr>
              <a:t>trung</a:t>
            </a:r>
            <a:r>
              <a:rPr lang="en-US" sz="1800" dirty="0" smtClean="0">
                <a:solidFill>
                  <a:prstClr val="black">
                    <a:lumMod val="75000"/>
                    <a:lumOff val="25000"/>
                  </a:prstClr>
                </a:solidFill>
                <a:latin typeface="Segoe UI" panose="020B0502040204020203" pitchFamily="34" charset="0"/>
                <a:cs typeface="Segoe UI" panose="020B0502040204020203" pitchFamily="34" charset="0"/>
              </a:rPr>
              <a:t> </a:t>
            </a:r>
            <a:r>
              <a:rPr lang="en-US" sz="1800" dirty="0" err="1" smtClean="0">
                <a:solidFill>
                  <a:prstClr val="black">
                    <a:lumMod val="75000"/>
                    <a:lumOff val="25000"/>
                  </a:prstClr>
                </a:solidFill>
                <a:latin typeface="Segoe UI" panose="020B0502040204020203" pitchFamily="34" charset="0"/>
                <a:cs typeface="Segoe UI" panose="020B0502040204020203" pitchFamily="34" charset="0"/>
              </a:rPr>
              <a:t>vào</a:t>
            </a:r>
            <a:r>
              <a:rPr lang="en-US" sz="1800" dirty="0" smtClean="0">
                <a:solidFill>
                  <a:prstClr val="black">
                    <a:lumMod val="75000"/>
                    <a:lumOff val="25000"/>
                  </a:prstClr>
                </a:solidFill>
                <a:latin typeface="Segoe UI" panose="020B0502040204020203" pitchFamily="34" charset="0"/>
                <a:cs typeface="Segoe UI" panose="020B0502040204020203" pitchFamily="34" charset="0"/>
              </a:rPr>
              <a:t> </a:t>
            </a:r>
            <a:r>
              <a:rPr lang="en-US" sz="1800" dirty="0" err="1" smtClean="0">
                <a:solidFill>
                  <a:prstClr val="black">
                    <a:lumMod val="75000"/>
                    <a:lumOff val="25000"/>
                  </a:prstClr>
                </a:solidFill>
                <a:latin typeface="Segoe UI" panose="020B0502040204020203" pitchFamily="34" charset="0"/>
                <a:cs typeface="Segoe UI" panose="020B0502040204020203" pitchFamily="34" charset="0"/>
              </a:rPr>
              <a:t>việc</a:t>
            </a:r>
            <a:r>
              <a:rPr lang="en-US" sz="1800" dirty="0" smtClean="0">
                <a:solidFill>
                  <a:prstClr val="black">
                    <a:lumMod val="75000"/>
                    <a:lumOff val="25000"/>
                  </a:prstClr>
                </a:solidFill>
                <a:latin typeface="Segoe UI" panose="020B0502040204020203" pitchFamily="34" charset="0"/>
                <a:cs typeface="Segoe UI" panose="020B0502040204020203" pitchFamily="34" charset="0"/>
              </a:rPr>
              <a:t> </a:t>
            </a:r>
            <a:r>
              <a:rPr lang="en-US" sz="1800" dirty="0" err="1" smtClean="0">
                <a:solidFill>
                  <a:prstClr val="black">
                    <a:lumMod val="75000"/>
                    <a:lumOff val="25000"/>
                  </a:prstClr>
                </a:solidFill>
                <a:latin typeface="Segoe UI" panose="020B0502040204020203" pitchFamily="34" charset="0"/>
                <a:cs typeface="Segoe UI" panose="020B0502040204020203" pitchFamily="34" charset="0"/>
              </a:rPr>
              <a:t>quản</a:t>
            </a:r>
            <a:r>
              <a:rPr lang="en-US" sz="1800" dirty="0" smtClean="0">
                <a:solidFill>
                  <a:prstClr val="black">
                    <a:lumMod val="75000"/>
                    <a:lumOff val="25000"/>
                  </a:prstClr>
                </a:solidFill>
                <a:latin typeface="Segoe UI" panose="020B0502040204020203" pitchFamily="34" charset="0"/>
                <a:cs typeface="Segoe UI" panose="020B0502040204020203" pitchFamily="34" charset="0"/>
              </a:rPr>
              <a:t> </a:t>
            </a:r>
            <a:r>
              <a:rPr lang="en-US" sz="1800" dirty="0" err="1" smtClean="0">
                <a:solidFill>
                  <a:prstClr val="black">
                    <a:lumMod val="75000"/>
                    <a:lumOff val="25000"/>
                  </a:prstClr>
                </a:solidFill>
                <a:latin typeface="Segoe UI" panose="020B0502040204020203" pitchFamily="34" charset="0"/>
                <a:cs typeface="Segoe UI" panose="020B0502040204020203" pitchFamily="34" charset="0"/>
              </a:rPr>
              <a:t>lý</a:t>
            </a:r>
            <a:r>
              <a:rPr lang="en-US" sz="1800" dirty="0" smtClean="0">
                <a:solidFill>
                  <a:prstClr val="black">
                    <a:lumMod val="75000"/>
                    <a:lumOff val="25000"/>
                  </a:prstClr>
                </a:solidFill>
                <a:latin typeface="Segoe UI" panose="020B0502040204020203" pitchFamily="34" charset="0"/>
                <a:cs typeface="Segoe UI" panose="020B0502040204020203" pitchFamily="34" charset="0"/>
              </a:rPr>
              <a:t> </a:t>
            </a:r>
            <a:r>
              <a:rPr lang="en-US" sz="1800" dirty="0" err="1" smtClean="0">
                <a:solidFill>
                  <a:prstClr val="black">
                    <a:lumMod val="75000"/>
                    <a:lumOff val="25000"/>
                  </a:prstClr>
                </a:solidFill>
                <a:latin typeface="Segoe UI" panose="020B0502040204020203" pitchFamily="34" charset="0"/>
                <a:cs typeface="Segoe UI" panose="020B0502040204020203" pitchFamily="34" charset="0"/>
              </a:rPr>
              <a:t>vé</a:t>
            </a:r>
            <a:r>
              <a:rPr lang="en-US" sz="1800" dirty="0" smtClean="0">
                <a:solidFill>
                  <a:prstClr val="black">
                    <a:lumMod val="75000"/>
                    <a:lumOff val="25000"/>
                  </a:prstClr>
                </a:solidFill>
                <a:latin typeface="Segoe UI" panose="020B0502040204020203" pitchFamily="34" charset="0"/>
                <a:cs typeface="Segoe UI" panose="020B0502040204020203" pitchFamily="34" charset="0"/>
              </a:rPr>
              <a:t> - </a:t>
            </a:r>
            <a:r>
              <a:rPr lang="en-US" sz="1800" dirty="0" err="1" smtClean="0">
                <a:solidFill>
                  <a:prstClr val="black">
                    <a:lumMod val="75000"/>
                    <a:lumOff val="25000"/>
                  </a:prstClr>
                </a:solidFill>
                <a:latin typeface="Segoe UI" panose="020B0502040204020203" pitchFamily="34" charset="0"/>
                <a:cs typeface="Segoe UI" panose="020B0502040204020203" pitchFamily="34" charset="0"/>
              </a:rPr>
              <a:t>tàu</a:t>
            </a:r>
            <a:r>
              <a:rPr lang="en-US" sz="1800" dirty="0" smtClean="0">
                <a:solidFill>
                  <a:prstClr val="black">
                    <a:lumMod val="75000"/>
                    <a:lumOff val="25000"/>
                  </a:prstClr>
                </a:solidFill>
                <a:latin typeface="Segoe UI" panose="020B0502040204020203" pitchFamily="34" charset="0"/>
                <a:cs typeface="Segoe UI" panose="020B0502040204020203" pitchFamily="34" charset="0"/>
              </a:rPr>
              <a:t>.</a:t>
            </a:r>
            <a:endParaRPr lang="vi-VN" sz="1800" dirty="0">
              <a:solidFill>
                <a:prstClr val="black">
                  <a:lumMod val="75000"/>
                  <a:lumOff val="25000"/>
                </a:prstClr>
              </a:solidFill>
              <a:latin typeface="Segoe UI" panose="020B0502040204020203" pitchFamily="34" charset="0"/>
              <a:cs typeface="Segoe UI" panose="020B0502040204020203" pitchFamily="34" charset="0"/>
            </a:endParaRPr>
          </a:p>
        </p:txBody>
      </p:sp>
      <p:grpSp>
        <p:nvGrpSpPr>
          <p:cNvPr id="18" name="Nhóm 17" descr="Hình tròn nhỏ với số 2 bên trong cho biết bước 2"/>
          <p:cNvGrpSpPr/>
          <p:nvPr/>
        </p:nvGrpSpPr>
        <p:grpSpPr bwMode="blackWhite">
          <a:xfrm>
            <a:off x="558723" y="2896735"/>
            <a:ext cx="558179" cy="409838"/>
            <a:chOff x="6953426" y="711274"/>
            <a:chExt cx="558179" cy="409838"/>
          </a:xfrm>
        </p:grpSpPr>
        <p:sp>
          <p:nvSpPr>
            <p:cNvPr id="23" name="Hình bầu dục 22" descr="Hình tròn nhỏ"/>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vi-VN"/>
            </a:p>
          </p:txBody>
        </p:sp>
        <p:sp>
          <p:nvSpPr>
            <p:cNvPr id="24" name="Hộp Văn bản 23" descr="Số 2"/>
            <p:cNvSpPr txBox="1">
              <a:spLocks noChangeAspect="1"/>
            </p:cNvSpPr>
            <p:nvPr/>
          </p:nvSpPr>
          <p:spPr bwMode="blackWhite">
            <a:xfrm>
              <a:off x="6953426" y="727564"/>
              <a:ext cx="558179" cy="369332"/>
            </a:xfrm>
            <a:prstGeom prst="rect">
              <a:avLst/>
            </a:prstGeom>
            <a:noFill/>
          </p:spPr>
          <p:txBody>
            <a:bodyPr wrap="square" rtlCol="0">
              <a:spAutoFit/>
            </a:bodyPr>
            <a:lstStyle/>
            <a:p>
              <a:pPr algn="ctr" rtl="0"/>
              <a:r>
                <a:rPr lang="vi-VN">
                  <a:solidFill>
                    <a:schemeClr val="bg1"/>
                  </a:solidFill>
                  <a:latin typeface="Segoe UI Semibold" panose="020B0702040204020203" pitchFamily="34" charset="0"/>
                  <a:cs typeface="Segoe UI Semibold" panose="020B0702040204020203" pitchFamily="34" charset="0"/>
                </a:rPr>
                <a:t>2</a:t>
              </a:r>
            </a:p>
          </p:txBody>
        </p:sp>
      </p:grpSp>
      <p:sp>
        <p:nvSpPr>
          <p:cNvPr id="25" name="Chỗ dành sẵn cho Nội dung 17"/>
          <p:cNvSpPr txBox="1">
            <a:spLocks/>
          </p:cNvSpPr>
          <p:nvPr/>
        </p:nvSpPr>
        <p:spPr>
          <a:xfrm>
            <a:off x="1066038" y="2936928"/>
            <a:ext cx="3982212" cy="631622"/>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lgn="just" rtl="0">
              <a:spcAft>
                <a:spcPts val="2000"/>
              </a:spcAft>
              <a:buNone/>
            </a:pPr>
            <a:r>
              <a:rPr lang="en-US" sz="1800" dirty="0" err="1" smtClean="0">
                <a:solidFill>
                  <a:prstClr val="black">
                    <a:lumMod val="75000"/>
                    <a:lumOff val="25000"/>
                  </a:prstClr>
                </a:solidFill>
                <a:latin typeface="Segoe UI" panose="020B0502040204020203" pitchFamily="34" charset="0"/>
                <a:cs typeface="Segoe UI" panose="020B0502040204020203" pitchFamily="34" charset="0"/>
              </a:rPr>
              <a:t>Giải</a:t>
            </a:r>
            <a:r>
              <a:rPr lang="en-US" sz="1800" dirty="0" smtClean="0">
                <a:solidFill>
                  <a:prstClr val="black">
                    <a:lumMod val="75000"/>
                    <a:lumOff val="25000"/>
                  </a:prstClr>
                </a:solidFill>
                <a:latin typeface="Segoe UI" panose="020B0502040204020203" pitchFamily="34" charset="0"/>
                <a:cs typeface="Segoe UI" panose="020B0502040204020203" pitchFamily="34" charset="0"/>
              </a:rPr>
              <a:t> </a:t>
            </a:r>
            <a:r>
              <a:rPr lang="en-US" sz="1800" dirty="0" err="1" smtClean="0">
                <a:solidFill>
                  <a:prstClr val="black">
                    <a:lumMod val="75000"/>
                    <a:lumOff val="25000"/>
                  </a:prstClr>
                </a:solidFill>
                <a:latin typeface="Segoe UI" panose="020B0502040204020203" pitchFamily="34" charset="0"/>
                <a:cs typeface="Segoe UI" panose="020B0502040204020203" pitchFamily="34" charset="0"/>
              </a:rPr>
              <a:t>quyết</a:t>
            </a:r>
            <a:r>
              <a:rPr lang="en-US" sz="1800" dirty="0" smtClean="0">
                <a:solidFill>
                  <a:prstClr val="black">
                    <a:lumMod val="75000"/>
                    <a:lumOff val="25000"/>
                  </a:prstClr>
                </a:solidFill>
                <a:latin typeface="Segoe UI" panose="020B0502040204020203" pitchFamily="34" charset="0"/>
                <a:cs typeface="Segoe UI" panose="020B0502040204020203" pitchFamily="34" charset="0"/>
              </a:rPr>
              <a:t> </a:t>
            </a:r>
            <a:r>
              <a:rPr lang="en-US" sz="1800" dirty="0" err="1" smtClean="0">
                <a:solidFill>
                  <a:prstClr val="black">
                    <a:lumMod val="75000"/>
                    <a:lumOff val="25000"/>
                  </a:prstClr>
                </a:solidFill>
                <a:latin typeface="Segoe UI" panose="020B0502040204020203" pitchFamily="34" charset="0"/>
                <a:cs typeface="Segoe UI" panose="020B0502040204020203" pitchFamily="34" charset="0"/>
              </a:rPr>
              <a:t>tình</a:t>
            </a:r>
            <a:r>
              <a:rPr lang="en-US" sz="1800" dirty="0" smtClean="0">
                <a:solidFill>
                  <a:prstClr val="black">
                    <a:lumMod val="75000"/>
                    <a:lumOff val="25000"/>
                  </a:prstClr>
                </a:solidFill>
                <a:latin typeface="Segoe UI" panose="020B0502040204020203" pitchFamily="34" charset="0"/>
                <a:cs typeface="Segoe UI" panose="020B0502040204020203" pitchFamily="34" charset="0"/>
              </a:rPr>
              <a:t> </a:t>
            </a:r>
            <a:r>
              <a:rPr lang="en-US" sz="1800" dirty="0" err="1" smtClean="0">
                <a:solidFill>
                  <a:prstClr val="black">
                    <a:lumMod val="75000"/>
                    <a:lumOff val="25000"/>
                  </a:prstClr>
                </a:solidFill>
                <a:latin typeface="Segoe UI" panose="020B0502040204020203" pitchFamily="34" charset="0"/>
                <a:cs typeface="Segoe UI" panose="020B0502040204020203" pitchFamily="34" charset="0"/>
              </a:rPr>
              <a:t>trạng</a:t>
            </a:r>
            <a:r>
              <a:rPr lang="en-US" sz="1800" dirty="0" smtClean="0">
                <a:solidFill>
                  <a:prstClr val="black">
                    <a:lumMod val="75000"/>
                    <a:lumOff val="25000"/>
                  </a:prstClr>
                </a:solidFill>
                <a:latin typeface="Segoe UI" panose="020B0502040204020203" pitchFamily="34" charset="0"/>
                <a:cs typeface="Segoe UI" panose="020B0502040204020203" pitchFamily="34" charset="0"/>
              </a:rPr>
              <a:t> </a:t>
            </a:r>
            <a:r>
              <a:rPr lang="en-US" sz="1800" dirty="0" err="1" smtClean="0">
                <a:solidFill>
                  <a:prstClr val="black">
                    <a:lumMod val="75000"/>
                    <a:lumOff val="25000"/>
                  </a:prstClr>
                </a:solidFill>
                <a:latin typeface="Segoe UI" panose="020B0502040204020203" pitchFamily="34" charset="0"/>
                <a:cs typeface="Segoe UI" panose="020B0502040204020203" pitchFamily="34" charset="0"/>
              </a:rPr>
              <a:t>đổi</a:t>
            </a:r>
            <a:r>
              <a:rPr lang="en-US" sz="1800" dirty="0" smtClean="0">
                <a:solidFill>
                  <a:prstClr val="black">
                    <a:lumMod val="75000"/>
                    <a:lumOff val="25000"/>
                  </a:prstClr>
                </a:solidFill>
                <a:latin typeface="Segoe UI" panose="020B0502040204020203" pitchFamily="34" charset="0"/>
                <a:cs typeface="Segoe UI" panose="020B0502040204020203" pitchFamily="34" charset="0"/>
              </a:rPr>
              <a:t> </a:t>
            </a:r>
            <a:r>
              <a:rPr lang="en-US" sz="1800" dirty="0" err="1" smtClean="0">
                <a:solidFill>
                  <a:prstClr val="black">
                    <a:lumMod val="75000"/>
                    <a:lumOff val="25000"/>
                  </a:prstClr>
                </a:solidFill>
                <a:latin typeface="Segoe UI" panose="020B0502040204020203" pitchFamily="34" charset="0"/>
                <a:cs typeface="Segoe UI" panose="020B0502040204020203" pitchFamily="34" charset="0"/>
              </a:rPr>
              <a:t>trả</a:t>
            </a:r>
            <a:r>
              <a:rPr lang="en-US" sz="1800" dirty="0" smtClean="0">
                <a:solidFill>
                  <a:prstClr val="black">
                    <a:lumMod val="75000"/>
                    <a:lumOff val="25000"/>
                  </a:prstClr>
                </a:solidFill>
                <a:latin typeface="Segoe UI" panose="020B0502040204020203" pitchFamily="34" charset="0"/>
                <a:cs typeface="Segoe UI" panose="020B0502040204020203" pitchFamily="34" charset="0"/>
              </a:rPr>
              <a:t> </a:t>
            </a:r>
            <a:r>
              <a:rPr lang="en-US" sz="1800" dirty="0" err="1" smtClean="0">
                <a:solidFill>
                  <a:prstClr val="black">
                    <a:lumMod val="75000"/>
                    <a:lumOff val="25000"/>
                  </a:prstClr>
                </a:solidFill>
                <a:latin typeface="Segoe UI" panose="020B0502040204020203" pitchFamily="34" charset="0"/>
                <a:cs typeface="Segoe UI" panose="020B0502040204020203" pitchFamily="34" charset="0"/>
              </a:rPr>
              <a:t>vé</a:t>
            </a:r>
            <a:r>
              <a:rPr lang="en-US" sz="1800" dirty="0" smtClean="0">
                <a:solidFill>
                  <a:prstClr val="black">
                    <a:lumMod val="75000"/>
                    <a:lumOff val="25000"/>
                  </a:prstClr>
                </a:solidFill>
                <a:latin typeface="Segoe UI" panose="020B0502040204020203" pitchFamily="34" charset="0"/>
                <a:cs typeface="Segoe UI" panose="020B0502040204020203" pitchFamily="34" charset="0"/>
              </a:rPr>
              <a:t> </a:t>
            </a:r>
            <a:r>
              <a:rPr lang="en-US" sz="1800" dirty="0" err="1" smtClean="0">
                <a:solidFill>
                  <a:prstClr val="black">
                    <a:lumMod val="75000"/>
                    <a:lumOff val="25000"/>
                  </a:prstClr>
                </a:solidFill>
                <a:latin typeface="Segoe UI" panose="020B0502040204020203" pitchFamily="34" charset="0"/>
                <a:cs typeface="Segoe UI" panose="020B0502040204020203" pitchFamily="34" charset="0"/>
              </a:rPr>
              <a:t>giữa</a:t>
            </a:r>
            <a:r>
              <a:rPr lang="en-US" sz="1800" dirty="0" smtClean="0">
                <a:solidFill>
                  <a:prstClr val="black">
                    <a:lumMod val="75000"/>
                    <a:lumOff val="25000"/>
                  </a:prstClr>
                </a:solidFill>
                <a:latin typeface="Segoe UI" panose="020B0502040204020203" pitchFamily="34" charset="0"/>
                <a:cs typeface="Segoe UI" panose="020B0502040204020203" pitchFamily="34" charset="0"/>
              </a:rPr>
              <a:t> </a:t>
            </a:r>
            <a:r>
              <a:rPr lang="en-US" sz="1800" dirty="0" err="1" smtClean="0">
                <a:solidFill>
                  <a:prstClr val="black">
                    <a:lumMod val="75000"/>
                    <a:lumOff val="25000"/>
                  </a:prstClr>
                </a:solidFill>
                <a:latin typeface="Segoe UI" panose="020B0502040204020203" pitchFamily="34" charset="0"/>
                <a:cs typeface="Segoe UI" panose="020B0502040204020203" pitchFamily="34" charset="0"/>
              </a:rPr>
              <a:t>các</a:t>
            </a:r>
            <a:r>
              <a:rPr lang="en-US" sz="1800" dirty="0" smtClean="0">
                <a:solidFill>
                  <a:prstClr val="black">
                    <a:lumMod val="75000"/>
                    <a:lumOff val="25000"/>
                  </a:prstClr>
                </a:solidFill>
                <a:latin typeface="Segoe UI" panose="020B0502040204020203" pitchFamily="34" charset="0"/>
                <a:cs typeface="Segoe UI" panose="020B0502040204020203" pitchFamily="34" charset="0"/>
              </a:rPr>
              <a:t> </a:t>
            </a:r>
            <a:r>
              <a:rPr lang="en-US" sz="1800" dirty="0" err="1" smtClean="0">
                <a:solidFill>
                  <a:prstClr val="black">
                    <a:lumMod val="75000"/>
                    <a:lumOff val="25000"/>
                  </a:prstClr>
                </a:solidFill>
                <a:latin typeface="Segoe UI" panose="020B0502040204020203" pitchFamily="34" charset="0"/>
                <a:cs typeface="Segoe UI" panose="020B0502040204020203" pitchFamily="34" charset="0"/>
              </a:rPr>
              <a:t>tuyến</a:t>
            </a:r>
            <a:r>
              <a:rPr lang="en-US" sz="1800" dirty="0">
                <a:solidFill>
                  <a:prstClr val="black">
                    <a:lumMod val="75000"/>
                    <a:lumOff val="25000"/>
                  </a:prstClr>
                </a:solidFill>
                <a:latin typeface="Segoe UI" panose="020B0502040204020203" pitchFamily="34" charset="0"/>
                <a:cs typeface="Segoe UI" panose="020B0502040204020203" pitchFamily="34" charset="0"/>
              </a:rPr>
              <a:t>.</a:t>
            </a:r>
            <a:endParaRPr lang="vi-VN" sz="1800" dirty="0">
              <a:solidFill>
                <a:prstClr val="black">
                  <a:lumMod val="75000"/>
                  <a:lumOff val="25000"/>
                </a:prstClr>
              </a:solidFill>
              <a:latin typeface="Segoe UI" panose="020B0502040204020203" pitchFamily="34" charset="0"/>
              <a:cs typeface="Segoe UI" panose="020B0502040204020203" pitchFamily="34" charset="0"/>
            </a:endParaRPr>
          </a:p>
        </p:txBody>
      </p:sp>
      <p:grpSp>
        <p:nvGrpSpPr>
          <p:cNvPr id="26" name="Nhóm 25" descr="Hình tròn nhỏ với số 3 bên trong cho biết bước 3"/>
          <p:cNvGrpSpPr/>
          <p:nvPr/>
        </p:nvGrpSpPr>
        <p:grpSpPr bwMode="blackWhite">
          <a:xfrm>
            <a:off x="546559" y="3904445"/>
            <a:ext cx="558179" cy="409838"/>
            <a:chOff x="6953426" y="711274"/>
            <a:chExt cx="558179" cy="409838"/>
          </a:xfrm>
        </p:grpSpPr>
        <p:sp>
          <p:nvSpPr>
            <p:cNvPr id="27" name="Hình bầu dục 26" descr="Hình tròn nhỏ"/>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vi-VN"/>
            </a:p>
          </p:txBody>
        </p:sp>
        <p:sp>
          <p:nvSpPr>
            <p:cNvPr id="28" name="Hộp Văn bản 27" descr="Số 3"/>
            <p:cNvSpPr txBox="1">
              <a:spLocks noChangeAspect="1"/>
            </p:cNvSpPr>
            <p:nvPr/>
          </p:nvSpPr>
          <p:spPr bwMode="blackWhite">
            <a:xfrm>
              <a:off x="6953426" y="727564"/>
              <a:ext cx="558179" cy="369332"/>
            </a:xfrm>
            <a:prstGeom prst="rect">
              <a:avLst/>
            </a:prstGeom>
            <a:noFill/>
          </p:spPr>
          <p:txBody>
            <a:bodyPr wrap="square" rtlCol="0">
              <a:spAutoFit/>
            </a:bodyPr>
            <a:lstStyle/>
            <a:p>
              <a:pPr algn="ctr" rtl="0"/>
              <a:r>
                <a:rPr lang="vi-VN">
                  <a:solidFill>
                    <a:schemeClr val="bg1"/>
                  </a:solidFill>
                  <a:latin typeface="Segoe UI Semibold" panose="020B0702040204020203" pitchFamily="34" charset="0"/>
                  <a:cs typeface="Segoe UI Semibold" panose="020B0702040204020203" pitchFamily="34" charset="0"/>
                </a:rPr>
                <a:t>3</a:t>
              </a:r>
            </a:p>
          </p:txBody>
        </p:sp>
      </p:grpSp>
      <p:sp>
        <p:nvSpPr>
          <p:cNvPr id="29" name="Chỗ dành sẵn cho Nội dung 17"/>
          <p:cNvSpPr txBox="1">
            <a:spLocks/>
          </p:cNvSpPr>
          <p:nvPr/>
        </p:nvSpPr>
        <p:spPr>
          <a:xfrm>
            <a:off x="1066038" y="3920735"/>
            <a:ext cx="3982212" cy="602004"/>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lgn="just" rtl="0">
              <a:spcAft>
                <a:spcPts val="2000"/>
              </a:spcAft>
              <a:buNone/>
            </a:pPr>
            <a:r>
              <a:rPr lang="en-US" sz="1800" dirty="0" err="1" smtClean="0">
                <a:solidFill>
                  <a:prstClr val="black">
                    <a:lumMod val="75000"/>
                    <a:lumOff val="25000"/>
                  </a:prstClr>
                </a:solidFill>
                <a:latin typeface="Segoe UI" panose="020B0502040204020203" pitchFamily="34" charset="0"/>
                <a:cs typeface="Segoe UI" panose="020B0502040204020203" pitchFamily="34" charset="0"/>
              </a:rPr>
              <a:t>Đưa</a:t>
            </a:r>
            <a:r>
              <a:rPr lang="en-US" sz="1800" dirty="0" smtClean="0">
                <a:solidFill>
                  <a:prstClr val="black">
                    <a:lumMod val="75000"/>
                    <a:lumOff val="25000"/>
                  </a:prstClr>
                </a:solidFill>
                <a:latin typeface="Segoe UI" panose="020B0502040204020203" pitchFamily="34" charset="0"/>
                <a:cs typeface="Segoe UI" panose="020B0502040204020203" pitchFamily="34" charset="0"/>
              </a:rPr>
              <a:t> </a:t>
            </a:r>
            <a:r>
              <a:rPr lang="en-US" sz="1800" dirty="0" err="1" smtClean="0">
                <a:solidFill>
                  <a:prstClr val="black">
                    <a:lumMod val="75000"/>
                    <a:lumOff val="25000"/>
                  </a:prstClr>
                </a:solidFill>
                <a:latin typeface="Segoe UI" panose="020B0502040204020203" pitchFamily="34" charset="0"/>
                <a:cs typeface="Segoe UI" panose="020B0502040204020203" pitchFamily="34" charset="0"/>
              </a:rPr>
              <a:t>ra</a:t>
            </a:r>
            <a:r>
              <a:rPr lang="en-US" sz="1800" dirty="0" smtClean="0">
                <a:solidFill>
                  <a:prstClr val="black">
                    <a:lumMod val="75000"/>
                    <a:lumOff val="25000"/>
                  </a:prstClr>
                </a:solidFill>
                <a:latin typeface="Segoe UI" panose="020B0502040204020203" pitchFamily="34" charset="0"/>
                <a:cs typeface="Segoe UI" panose="020B0502040204020203" pitchFamily="34" charset="0"/>
              </a:rPr>
              <a:t> </a:t>
            </a:r>
            <a:r>
              <a:rPr lang="en-US" sz="1800" dirty="0" err="1" smtClean="0">
                <a:solidFill>
                  <a:prstClr val="black">
                    <a:lumMod val="75000"/>
                    <a:lumOff val="25000"/>
                  </a:prstClr>
                </a:solidFill>
                <a:latin typeface="Segoe UI" panose="020B0502040204020203" pitchFamily="34" charset="0"/>
                <a:cs typeface="Segoe UI" panose="020B0502040204020203" pitchFamily="34" charset="0"/>
              </a:rPr>
              <a:t>được</a:t>
            </a:r>
            <a:r>
              <a:rPr lang="en-US" sz="1800" dirty="0" smtClean="0">
                <a:solidFill>
                  <a:prstClr val="black">
                    <a:lumMod val="75000"/>
                    <a:lumOff val="25000"/>
                  </a:prstClr>
                </a:solidFill>
                <a:latin typeface="Segoe UI" panose="020B0502040204020203" pitchFamily="34" charset="0"/>
                <a:cs typeface="Segoe UI" panose="020B0502040204020203" pitchFamily="34" charset="0"/>
              </a:rPr>
              <a:t> </a:t>
            </a:r>
            <a:r>
              <a:rPr lang="en-US" sz="1800" dirty="0" err="1" smtClean="0">
                <a:solidFill>
                  <a:prstClr val="black">
                    <a:lumMod val="75000"/>
                    <a:lumOff val="25000"/>
                  </a:prstClr>
                </a:solidFill>
                <a:latin typeface="Segoe UI" panose="020B0502040204020203" pitchFamily="34" charset="0"/>
                <a:cs typeface="Segoe UI" panose="020B0502040204020203" pitchFamily="34" charset="0"/>
              </a:rPr>
              <a:t>báo</a:t>
            </a:r>
            <a:r>
              <a:rPr lang="en-US" sz="1800" dirty="0" smtClean="0">
                <a:solidFill>
                  <a:prstClr val="black">
                    <a:lumMod val="75000"/>
                    <a:lumOff val="25000"/>
                  </a:prstClr>
                </a:solidFill>
                <a:latin typeface="Segoe UI" panose="020B0502040204020203" pitchFamily="34" charset="0"/>
                <a:cs typeface="Segoe UI" panose="020B0502040204020203" pitchFamily="34" charset="0"/>
              </a:rPr>
              <a:t> </a:t>
            </a:r>
            <a:r>
              <a:rPr lang="en-US" sz="1800" dirty="0" err="1" smtClean="0">
                <a:solidFill>
                  <a:prstClr val="black">
                    <a:lumMod val="75000"/>
                    <a:lumOff val="25000"/>
                  </a:prstClr>
                </a:solidFill>
                <a:latin typeface="Segoe UI" panose="020B0502040204020203" pitchFamily="34" charset="0"/>
                <a:cs typeface="Segoe UI" panose="020B0502040204020203" pitchFamily="34" charset="0"/>
              </a:rPr>
              <a:t>cáo</a:t>
            </a:r>
            <a:r>
              <a:rPr lang="en-US" sz="1800" dirty="0" smtClean="0">
                <a:solidFill>
                  <a:prstClr val="black">
                    <a:lumMod val="75000"/>
                    <a:lumOff val="25000"/>
                  </a:prstClr>
                </a:solidFill>
                <a:latin typeface="Segoe UI" panose="020B0502040204020203" pitchFamily="34" charset="0"/>
                <a:cs typeface="Segoe UI" panose="020B0502040204020203" pitchFamily="34" charset="0"/>
              </a:rPr>
              <a:t> </a:t>
            </a:r>
            <a:r>
              <a:rPr lang="en-US" sz="1800" dirty="0" err="1" smtClean="0">
                <a:solidFill>
                  <a:prstClr val="black">
                    <a:lumMod val="75000"/>
                    <a:lumOff val="25000"/>
                  </a:prstClr>
                </a:solidFill>
                <a:latin typeface="Segoe UI" panose="020B0502040204020203" pitchFamily="34" charset="0"/>
                <a:cs typeface="Segoe UI" panose="020B0502040204020203" pitchFamily="34" charset="0"/>
              </a:rPr>
              <a:t>thống</a:t>
            </a:r>
            <a:r>
              <a:rPr lang="en-US" sz="1800" dirty="0" smtClean="0">
                <a:solidFill>
                  <a:prstClr val="black">
                    <a:lumMod val="75000"/>
                    <a:lumOff val="25000"/>
                  </a:prstClr>
                </a:solidFill>
                <a:latin typeface="Segoe UI" panose="020B0502040204020203" pitchFamily="34" charset="0"/>
                <a:cs typeface="Segoe UI" panose="020B0502040204020203" pitchFamily="34" charset="0"/>
              </a:rPr>
              <a:t> </a:t>
            </a:r>
            <a:r>
              <a:rPr lang="en-US" sz="1800" dirty="0" err="1" smtClean="0">
                <a:solidFill>
                  <a:prstClr val="black">
                    <a:lumMod val="75000"/>
                    <a:lumOff val="25000"/>
                  </a:prstClr>
                </a:solidFill>
                <a:latin typeface="Segoe UI" panose="020B0502040204020203" pitchFamily="34" charset="0"/>
                <a:cs typeface="Segoe UI" panose="020B0502040204020203" pitchFamily="34" charset="0"/>
              </a:rPr>
              <a:t>kê</a:t>
            </a:r>
            <a:r>
              <a:rPr lang="en-US" sz="1800" dirty="0" smtClean="0">
                <a:solidFill>
                  <a:prstClr val="black">
                    <a:lumMod val="75000"/>
                    <a:lumOff val="25000"/>
                  </a:prstClr>
                </a:solidFill>
                <a:latin typeface="Segoe UI" panose="020B0502040204020203" pitchFamily="34" charset="0"/>
                <a:cs typeface="Segoe UI" panose="020B0502040204020203" pitchFamily="34" charset="0"/>
              </a:rPr>
              <a:t> </a:t>
            </a:r>
            <a:r>
              <a:rPr lang="en-US" sz="1800" dirty="0" err="1" smtClean="0">
                <a:solidFill>
                  <a:prstClr val="black">
                    <a:lumMod val="75000"/>
                    <a:lumOff val="25000"/>
                  </a:prstClr>
                </a:solidFill>
                <a:latin typeface="Segoe UI" panose="020B0502040204020203" pitchFamily="34" charset="0"/>
                <a:cs typeface="Segoe UI" panose="020B0502040204020203" pitchFamily="34" charset="0"/>
              </a:rPr>
              <a:t>theo</a:t>
            </a:r>
            <a:r>
              <a:rPr lang="en-US" sz="1800" dirty="0" smtClean="0">
                <a:solidFill>
                  <a:prstClr val="black">
                    <a:lumMod val="75000"/>
                    <a:lumOff val="25000"/>
                  </a:prstClr>
                </a:solidFill>
                <a:latin typeface="Segoe UI" panose="020B0502040204020203" pitchFamily="34" charset="0"/>
                <a:cs typeface="Segoe UI" panose="020B0502040204020203" pitchFamily="34" charset="0"/>
              </a:rPr>
              <a:t> </a:t>
            </a:r>
            <a:r>
              <a:rPr lang="en-US" sz="1800" dirty="0" err="1" smtClean="0">
                <a:solidFill>
                  <a:prstClr val="black">
                    <a:lumMod val="75000"/>
                    <a:lumOff val="25000"/>
                  </a:prstClr>
                </a:solidFill>
                <a:latin typeface="Segoe UI" panose="020B0502040204020203" pitchFamily="34" charset="0"/>
                <a:cs typeface="Segoe UI" panose="020B0502040204020203" pitchFamily="34" charset="0"/>
              </a:rPr>
              <a:t>tuyến</a:t>
            </a:r>
            <a:r>
              <a:rPr lang="en-US" sz="1800" dirty="0" smtClean="0">
                <a:solidFill>
                  <a:prstClr val="black">
                    <a:lumMod val="75000"/>
                    <a:lumOff val="25000"/>
                  </a:prstClr>
                </a:solidFill>
                <a:latin typeface="Segoe UI" panose="020B0502040204020203" pitchFamily="34" charset="0"/>
                <a:cs typeface="Segoe UI" panose="020B0502040204020203" pitchFamily="34" charset="0"/>
              </a:rPr>
              <a:t>, </a:t>
            </a:r>
            <a:r>
              <a:rPr lang="en-US" sz="1800" dirty="0" err="1" smtClean="0">
                <a:solidFill>
                  <a:prstClr val="black">
                    <a:lumMod val="75000"/>
                    <a:lumOff val="25000"/>
                  </a:prstClr>
                </a:solidFill>
                <a:latin typeface="Segoe UI" panose="020B0502040204020203" pitchFamily="34" charset="0"/>
                <a:cs typeface="Segoe UI" panose="020B0502040204020203" pitchFamily="34" charset="0"/>
              </a:rPr>
              <a:t>theo</a:t>
            </a:r>
            <a:r>
              <a:rPr lang="en-US" sz="1800" dirty="0" smtClean="0">
                <a:solidFill>
                  <a:prstClr val="black">
                    <a:lumMod val="75000"/>
                    <a:lumOff val="25000"/>
                  </a:prstClr>
                </a:solidFill>
                <a:latin typeface="Segoe UI" panose="020B0502040204020203" pitchFamily="34" charset="0"/>
                <a:cs typeface="Segoe UI" panose="020B0502040204020203" pitchFamily="34" charset="0"/>
              </a:rPr>
              <a:t> </a:t>
            </a:r>
            <a:r>
              <a:rPr lang="en-US" sz="1800" dirty="0" err="1" smtClean="0">
                <a:solidFill>
                  <a:prstClr val="black">
                    <a:lumMod val="75000"/>
                    <a:lumOff val="25000"/>
                  </a:prstClr>
                </a:solidFill>
                <a:latin typeface="Segoe UI" panose="020B0502040204020203" pitchFamily="34" charset="0"/>
                <a:cs typeface="Segoe UI" panose="020B0502040204020203" pitchFamily="34" charset="0"/>
              </a:rPr>
              <a:t>khu</a:t>
            </a:r>
            <a:r>
              <a:rPr lang="en-US" sz="1800" dirty="0" smtClean="0">
                <a:solidFill>
                  <a:prstClr val="black">
                    <a:lumMod val="75000"/>
                    <a:lumOff val="25000"/>
                  </a:prstClr>
                </a:solidFill>
                <a:latin typeface="Segoe UI" panose="020B0502040204020203" pitchFamily="34" charset="0"/>
                <a:cs typeface="Segoe UI" panose="020B0502040204020203" pitchFamily="34" charset="0"/>
              </a:rPr>
              <a:t> </a:t>
            </a:r>
            <a:r>
              <a:rPr lang="en-US" sz="1800" dirty="0" err="1" smtClean="0">
                <a:solidFill>
                  <a:prstClr val="black">
                    <a:lumMod val="75000"/>
                    <a:lumOff val="25000"/>
                  </a:prstClr>
                </a:solidFill>
                <a:latin typeface="Segoe UI" panose="020B0502040204020203" pitchFamily="34" charset="0"/>
                <a:cs typeface="Segoe UI" panose="020B0502040204020203" pitchFamily="34" charset="0"/>
              </a:rPr>
              <a:t>vực</a:t>
            </a:r>
            <a:r>
              <a:rPr lang="en-US" sz="1800" dirty="0" smtClean="0">
                <a:solidFill>
                  <a:prstClr val="black">
                    <a:lumMod val="75000"/>
                    <a:lumOff val="25000"/>
                  </a:prstClr>
                </a:solidFill>
                <a:latin typeface="Segoe UI" panose="020B0502040204020203" pitchFamily="34" charset="0"/>
                <a:cs typeface="Segoe UI" panose="020B0502040204020203" pitchFamily="34" charset="0"/>
              </a:rPr>
              <a:t> </a:t>
            </a:r>
            <a:r>
              <a:rPr lang="en-US" sz="1800" dirty="0" err="1" smtClean="0">
                <a:solidFill>
                  <a:prstClr val="black">
                    <a:lumMod val="75000"/>
                    <a:lumOff val="25000"/>
                  </a:prstClr>
                </a:solidFill>
                <a:latin typeface="Segoe UI" panose="020B0502040204020203" pitchFamily="34" charset="0"/>
                <a:cs typeface="Segoe UI" panose="020B0502040204020203" pitchFamily="34" charset="0"/>
              </a:rPr>
              <a:t>hoặc</a:t>
            </a:r>
            <a:r>
              <a:rPr lang="en-US" sz="1800" dirty="0" smtClean="0">
                <a:solidFill>
                  <a:prstClr val="black">
                    <a:lumMod val="75000"/>
                    <a:lumOff val="25000"/>
                  </a:prstClr>
                </a:solidFill>
                <a:latin typeface="Segoe UI" panose="020B0502040204020203" pitchFamily="34" charset="0"/>
                <a:cs typeface="Segoe UI" panose="020B0502040204020203" pitchFamily="34" charset="0"/>
              </a:rPr>
              <a:t> </a:t>
            </a:r>
            <a:r>
              <a:rPr lang="en-US" sz="1800" dirty="0" err="1" smtClean="0">
                <a:solidFill>
                  <a:prstClr val="black">
                    <a:lumMod val="75000"/>
                    <a:lumOff val="25000"/>
                  </a:prstClr>
                </a:solidFill>
                <a:latin typeface="Segoe UI" panose="020B0502040204020203" pitchFamily="34" charset="0"/>
                <a:cs typeface="Segoe UI" panose="020B0502040204020203" pitchFamily="34" charset="0"/>
              </a:rPr>
              <a:t>toàn</a:t>
            </a:r>
            <a:r>
              <a:rPr lang="en-US" sz="1800" dirty="0" smtClean="0">
                <a:solidFill>
                  <a:prstClr val="black">
                    <a:lumMod val="75000"/>
                    <a:lumOff val="25000"/>
                  </a:prstClr>
                </a:solidFill>
                <a:latin typeface="Segoe UI" panose="020B0502040204020203" pitchFamily="34" charset="0"/>
                <a:cs typeface="Segoe UI" panose="020B0502040204020203" pitchFamily="34" charset="0"/>
              </a:rPr>
              <a:t> </a:t>
            </a:r>
            <a:r>
              <a:rPr lang="en-US" sz="1800" dirty="0" err="1" smtClean="0">
                <a:solidFill>
                  <a:prstClr val="black">
                    <a:lumMod val="75000"/>
                    <a:lumOff val="25000"/>
                  </a:prstClr>
                </a:solidFill>
                <a:latin typeface="Segoe UI" panose="020B0502040204020203" pitchFamily="34" charset="0"/>
                <a:cs typeface="Segoe UI" panose="020B0502040204020203" pitchFamily="34" charset="0"/>
              </a:rPr>
              <a:t>quốc</a:t>
            </a:r>
            <a:r>
              <a:rPr lang="en-US" sz="1800" dirty="0" smtClean="0">
                <a:solidFill>
                  <a:prstClr val="black">
                    <a:lumMod val="75000"/>
                    <a:lumOff val="25000"/>
                  </a:prstClr>
                </a:solidFill>
                <a:latin typeface="Segoe UI" panose="020B0502040204020203" pitchFamily="34" charset="0"/>
                <a:cs typeface="Segoe UI" panose="020B0502040204020203" pitchFamily="34" charset="0"/>
              </a:rPr>
              <a:t>.</a:t>
            </a:r>
            <a:endParaRPr lang="vi-VN" sz="1800" dirty="0">
              <a:solidFill>
                <a:prstClr val="black">
                  <a:lumMod val="75000"/>
                  <a:lumOff val="25000"/>
                </a:prstClr>
              </a:solidFill>
              <a:latin typeface="Segoe UI" panose="020B0502040204020203" pitchFamily="34" charset="0"/>
              <a:cs typeface="Segoe UI" panose="020B0502040204020203" pitchFamily="34" charset="0"/>
            </a:endParaRPr>
          </a:p>
        </p:txBody>
      </p:sp>
      <p:pic>
        <p:nvPicPr>
          <p:cNvPr id="31" name="Picture 4" descr="https://thuyen.vn/wp-content/uploads/2020/05/x%C3%A1c-%C4%91%E1%BB%8Bnh-th%E1%BB%8B-tr%C6%B0%E1%BB%9Dng-m%E1%BB%A5c-ti%C3%AAu-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23025" y="1873827"/>
            <a:ext cx="4876800" cy="3905251"/>
          </a:xfrm>
          <a:prstGeom prst="rect">
            <a:avLst/>
          </a:prstGeom>
          <a:solidFill>
            <a:srgbClr val="FFFFFF">
              <a:shade val="85000"/>
            </a:srgbClr>
          </a:solidFill>
          <a:ln w="101600" cap="sq">
            <a:solidFill>
              <a:srgbClr val="FDFDFD"/>
            </a:solidFill>
            <a:miter lim="800000"/>
          </a:ln>
          <a:effectLst>
            <a:outerShdw blurRad="57150" dist="37500" dir="7560000" sy="98000" kx="110000" ky="200000" algn="tl" rotWithShape="0">
              <a:srgbClr val="000000">
                <a:alpha val="20000"/>
              </a:srgbClr>
            </a:outerShdw>
          </a:effectLst>
          <a:scene3d>
            <a:camera prst="perspectiveRelaxed">
              <a:rot lat="18960000" lon="0" rev="0"/>
            </a:camera>
            <a:lightRig rig="twoPt" dir="t">
              <a:rot lat="0" lon="0" rev="7200000"/>
            </a:lightRig>
          </a:scene3d>
          <a:sp3d prstMaterial="matte">
            <a:bevelT w="22860" h="12700"/>
            <a:contourClr>
              <a:srgbClr val="FFFFFF"/>
            </a:contourClr>
          </a:sp3d>
          <a:extLst>
            <a:ext uri="{909E8E84-426E-40DD-AFC4-6F175D3DCCD1}">
              <a14:hiddenFill xmlns:a14="http://schemas.microsoft.com/office/drawing/2010/main">
                <a:solidFill>
                  <a:srgbClr val="FFFFFF"/>
                </a:solidFill>
              </a14:hiddenFill>
            </a:ext>
          </a:extLst>
        </p:spPr>
      </p:pic>
      <p:grpSp>
        <p:nvGrpSpPr>
          <p:cNvPr id="32" name="Nhóm 31" descr="Hình tròn nhỏ với số 3 bên trong cho biết bước 3"/>
          <p:cNvGrpSpPr/>
          <p:nvPr/>
        </p:nvGrpSpPr>
        <p:grpSpPr bwMode="blackWhite">
          <a:xfrm>
            <a:off x="520725" y="4881274"/>
            <a:ext cx="558179" cy="409838"/>
            <a:chOff x="6953426" y="711274"/>
            <a:chExt cx="558179" cy="409838"/>
          </a:xfrm>
        </p:grpSpPr>
        <p:sp>
          <p:nvSpPr>
            <p:cNvPr id="33" name="Hình bầu dục 26" descr="Hình tròn nhỏ"/>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vi-VN"/>
            </a:p>
          </p:txBody>
        </p:sp>
        <p:sp>
          <p:nvSpPr>
            <p:cNvPr id="34" name="Hộp Văn bản 27" descr="Số 3"/>
            <p:cNvSpPr txBox="1">
              <a:spLocks noChangeAspect="1"/>
            </p:cNvSpPr>
            <p:nvPr/>
          </p:nvSpPr>
          <p:spPr bwMode="blackWhite">
            <a:xfrm>
              <a:off x="6953426" y="727564"/>
              <a:ext cx="558179" cy="369332"/>
            </a:xfrm>
            <a:prstGeom prst="rect">
              <a:avLst/>
            </a:prstGeom>
            <a:noFill/>
          </p:spPr>
          <p:txBody>
            <a:bodyPr wrap="square" rtlCol="0">
              <a:spAutoFit/>
            </a:bodyPr>
            <a:lstStyle/>
            <a:p>
              <a:pPr algn="ctr" rtl="0"/>
              <a:r>
                <a:rPr lang="en-US" dirty="0">
                  <a:solidFill>
                    <a:schemeClr val="bg1"/>
                  </a:solidFill>
                  <a:latin typeface="Segoe UI Semibold" panose="020B0702040204020203" pitchFamily="34" charset="0"/>
                  <a:cs typeface="Segoe UI Semibold" panose="020B0702040204020203" pitchFamily="34" charset="0"/>
                </a:rPr>
                <a:t>4</a:t>
              </a:r>
              <a:endParaRPr lang="vi-VN" dirty="0">
                <a:solidFill>
                  <a:schemeClr val="bg1"/>
                </a:solidFill>
                <a:latin typeface="Segoe UI Semibold" panose="020B0702040204020203" pitchFamily="34" charset="0"/>
                <a:cs typeface="Segoe UI Semibold" panose="020B0702040204020203" pitchFamily="34" charset="0"/>
              </a:endParaRPr>
            </a:p>
          </p:txBody>
        </p:sp>
      </p:grpSp>
      <p:sp>
        <p:nvSpPr>
          <p:cNvPr id="35" name="Chỗ dành sẵn cho Nội dung 17"/>
          <p:cNvSpPr txBox="1">
            <a:spLocks/>
          </p:cNvSpPr>
          <p:nvPr/>
        </p:nvSpPr>
        <p:spPr>
          <a:xfrm>
            <a:off x="1040204" y="4897564"/>
            <a:ext cx="4008046" cy="602004"/>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lgn="just" rtl="0">
              <a:spcAft>
                <a:spcPts val="2000"/>
              </a:spcAft>
              <a:buNone/>
            </a:pPr>
            <a:r>
              <a:rPr lang="en-US" sz="1800" dirty="0" smtClean="0">
                <a:solidFill>
                  <a:prstClr val="black">
                    <a:lumMod val="75000"/>
                    <a:lumOff val="25000"/>
                  </a:prstClr>
                </a:solidFill>
                <a:latin typeface="Segoe UI" panose="020B0502040204020203" pitchFamily="34" charset="0"/>
                <a:cs typeface="Segoe UI" panose="020B0502040204020203" pitchFamily="34" charset="0"/>
              </a:rPr>
              <a:t>Cho </a:t>
            </a:r>
            <a:r>
              <a:rPr lang="en-US" sz="1800" dirty="0" err="1" smtClean="0">
                <a:solidFill>
                  <a:prstClr val="black">
                    <a:lumMod val="75000"/>
                    <a:lumOff val="25000"/>
                  </a:prstClr>
                </a:solidFill>
                <a:latin typeface="Segoe UI" panose="020B0502040204020203" pitchFamily="34" charset="0"/>
                <a:cs typeface="Segoe UI" panose="020B0502040204020203" pitchFamily="34" charset="0"/>
              </a:rPr>
              <a:t>phép</a:t>
            </a:r>
            <a:r>
              <a:rPr lang="en-US" sz="1800" dirty="0" smtClean="0">
                <a:solidFill>
                  <a:prstClr val="black">
                    <a:lumMod val="75000"/>
                    <a:lumOff val="25000"/>
                  </a:prstClr>
                </a:solidFill>
                <a:latin typeface="Segoe UI" panose="020B0502040204020203" pitchFamily="34" charset="0"/>
                <a:cs typeface="Segoe UI" panose="020B0502040204020203" pitchFamily="34" charset="0"/>
              </a:rPr>
              <a:t> </a:t>
            </a:r>
            <a:r>
              <a:rPr lang="en-US" sz="1800" dirty="0" err="1" smtClean="0">
                <a:solidFill>
                  <a:prstClr val="black">
                    <a:lumMod val="75000"/>
                    <a:lumOff val="25000"/>
                  </a:prstClr>
                </a:solidFill>
                <a:latin typeface="Segoe UI" panose="020B0502040204020203" pitchFamily="34" charset="0"/>
                <a:cs typeface="Segoe UI" panose="020B0502040204020203" pitchFamily="34" charset="0"/>
              </a:rPr>
              <a:t>truy</a:t>
            </a:r>
            <a:r>
              <a:rPr lang="en-US" sz="1800" dirty="0" smtClean="0">
                <a:solidFill>
                  <a:prstClr val="black">
                    <a:lumMod val="75000"/>
                    <a:lumOff val="25000"/>
                  </a:prstClr>
                </a:solidFill>
                <a:latin typeface="Segoe UI" panose="020B0502040204020203" pitchFamily="34" charset="0"/>
                <a:cs typeface="Segoe UI" panose="020B0502040204020203" pitchFamily="34" charset="0"/>
              </a:rPr>
              <a:t> </a:t>
            </a:r>
            <a:r>
              <a:rPr lang="en-US" sz="1800" dirty="0" err="1" smtClean="0">
                <a:solidFill>
                  <a:prstClr val="black">
                    <a:lumMod val="75000"/>
                    <a:lumOff val="25000"/>
                  </a:prstClr>
                </a:solidFill>
                <a:latin typeface="Segoe UI" panose="020B0502040204020203" pitchFamily="34" charset="0"/>
                <a:cs typeface="Segoe UI" panose="020B0502040204020203" pitchFamily="34" charset="0"/>
              </a:rPr>
              <a:t>cập</a:t>
            </a:r>
            <a:r>
              <a:rPr lang="en-US" sz="1800" dirty="0" smtClean="0">
                <a:solidFill>
                  <a:prstClr val="black">
                    <a:lumMod val="75000"/>
                    <a:lumOff val="25000"/>
                  </a:prstClr>
                </a:solidFill>
                <a:latin typeface="Segoe UI" panose="020B0502040204020203" pitchFamily="34" charset="0"/>
                <a:cs typeface="Segoe UI" panose="020B0502040204020203" pitchFamily="34" charset="0"/>
              </a:rPr>
              <a:t> </a:t>
            </a:r>
            <a:r>
              <a:rPr lang="en-US" sz="1800" dirty="0" err="1" smtClean="0">
                <a:solidFill>
                  <a:prstClr val="black">
                    <a:lumMod val="75000"/>
                    <a:lumOff val="25000"/>
                  </a:prstClr>
                </a:solidFill>
                <a:latin typeface="Segoe UI" panose="020B0502040204020203" pitchFamily="34" charset="0"/>
                <a:cs typeface="Segoe UI" panose="020B0502040204020203" pitchFamily="34" charset="0"/>
              </a:rPr>
              <a:t>thông</a:t>
            </a:r>
            <a:r>
              <a:rPr lang="en-US" sz="1800" dirty="0" smtClean="0">
                <a:solidFill>
                  <a:prstClr val="black">
                    <a:lumMod val="75000"/>
                    <a:lumOff val="25000"/>
                  </a:prstClr>
                </a:solidFill>
                <a:latin typeface="Segoe UI" panose="020B0502040204020203" pitchFamily="34" charset="0"/>
                <a:cs typeface="Segoe UI" panose="020B0502040204020203" pitchFamily="34" charset="0"/>
              </a:rPr>
              <a:t> tin ở </a:t>
            </a:r>
            <a:r>
              <a:rPr lang="en-US" sz="1800" dirty="0" err="1" smtClean="0">
                <a:solidFill>
                  <a:prstClr val="black">
                    <a:lumMod val="75000"/>
                    <a:lumOff val="25000"/>
                  </a:prstClr>
                </a:solidFill>
                <a:latin typeface="Segoe UI" panose="020B0502040204020203" pitchFamily="34" charset="0"/>
                <a:cs typeface="Segoe UI" panose="020B0502040204020203" pitchFamily="34" charset="0"/>
              </a:rPr>
              <a:t>mọi</a:t>
            </a:r>
            <a:r>
              <a:rPr lang="en-US" sz="1800" dirty="0" smtClean="0">
                <a:solidFill>
                  <a:prstClr val="black">
                    <a:lumMod val="75000"/>
                    <a:lumOff val="25000"/>
                  </a:prstClr>
                </a:solidFill>
                <a:latin typeface="Segoe UI" panose="020B0502040204020203" pitchFamily="34" charset="0"/>
                <a:cs typeface="Segoe UI" panose="020B0502040204020203" pitchFamily="34" charset="0"/>
              </a:rPr>
              <a:t> </a:t>
            </a:r>
            <a:r>
              <a:rPr lang="en-US" sz="1800" dirty="0" err="1" smtClean="0">
                <a:solidFill>
                  <a:prstClr val="black">
                    <a:lumMod val="75000"/>
                    <a:lumOff val="25000"/>
                  </a:prstClr>
                </a:solidFill>
                <a:latin typeface="Segoe UI" panose="020B0502040204020203" pitchFamily="34" charset="0"/>
                <a:cs typeface="Segoe UI" panose="020B0502040204020203" pitchFamily="34" charset="0"/>
              </a:rPr>
              <a:t>nơi</a:t>
            </a:r>
            <a:r>
              <a:rPr lang="en-US" sz="1800" dirty="0" smtClean="0">
                <a:solidFill>
                  <a:prstClr val="black">
                    <a:lumMod val="75000"/>
                    <a:lumOff val="25000"/>
                  </a:prstClr>
                </a:solidFill>
                <a:latin typeface="Segoe UI" panose="020B0502040204020203" pitchFamily="34" charset="0"/>
                <a:cs typeface="Segoe UI" panose="020B0502040204020203" pitchFamily="34" charset="0"/>
              </a:rPr>
              <a:t> </a:t>
            </a:r>
            <a:r>
              <a:rPr lang="en-US" sz="1800" dirty="0" err="1" smtClean="0">
                <a:solidFill>
                  <a:prstClr val="black">
                    <a:lumMod val="75000"/>
                    <a:lumOff val="25000"/>
                  </a:prstClr>
                </a:solidFill>
                <a:latin typeface="Segoe UI" panose="020B0502040204020203" pitchFamily="34" charset="0"/>
                <a:cs typeface="Segoe UI" panose="020B0502040204020203" pitchFamily="34" charset="0"/>
              </a:rPr>
              <a:t>trên</a:t>
            </a:r>
            <a:r>
              <a:rPr lang="en-US" sz="1800" dirty="0" smtClean="0">
                <a:solidFill>
                  <a:prstClr val="black">
                    <a:lumMod val="75000"/>
                    <a:lumOff val="25000"/>
                  </a:prstClr>
                </a:solidFill>
                <a:latin typeface="Segoe UI" panose="020B0502040204020203" pitchFamily="34" charset="0"/>
                <a:cs typeface="Segoe UI" panose="020B0502040204020203" pitchFamily="34" charset="0"/>
              </a:rPr>
              <a:t> </a:t>
            </a:r>
            <a:r>
              <a:rPr lang="en-US" sz="1800" dirty="0" err="1" smtClean="0">
                <a:solidFill>
                  <a:prstClr val="black">
                    <a:lumMod val="75000"/>
                    <a:lumOff val="25000"/>
                  </a:prstClr>
                </a:solidFill>
                <a:latin typeface="Segoe UI" panose="020B0502040204020203" pitchFamily="34" charset="0"/>
                <a:cs typeface="Segoe UI" panose="020B0502040204020203" pitchFamily="34" charset="0"/>
              </a:rPr>
              <a:t>toàn</a:t>
            </a:r>
            <a:r>
              <a:rPr lang="en-US" sz="1800" dirty="0" smtClean="0">
                <a:solidFill>
                  <a:prstClr val="black">
                    <a:lumMod val="75000"/>
                    <a:lumOff val="25000"/>
                  </a:prstClr>
                </a:solidFill>
                <a:latin typeface="Segoe UI" panose="020B0502040204020203" pitchFamily="34" charset="0"/>
                <a:cs typeface="Segoe UI" panose="020B0502040204020203" pitchFamily="34" charset="0"/>
              </a:rPr>
              <a:t> </a:t>
            </a:r>
            <a:r>
              <a:rPr lang="en-US" sz="1800" dirty="0" err="1" smtClean="0">
                <a:solidFill>
                  <a:prstClr val="black">
                    <a:lumMod val="75000"/>
                    <a:lumOff val="25000"/>
                  </a:prstClr>
                </a:solidFill>
                <a:latin typeface="Segoe UI" panose="020B0502040204020203" pitchFamily="34" charset="0"/>
                <a:cs typeface="Segoe UI" panose="020B0502040204020203" pitchFamily="34" charset="0"/>
              </a:rPr>
              <a:t>quốc</a:t>
            </a:r>
            <a:r>
              <a:rPr lang="en-US" sz="1800" dirty="0" smtClean="0">
                <a:solidFill>
                  <a:prstClr val="black">
                    <a:lumMod val="75000"/>
                    <a:lumOff val="25000"/>
                  </a:prstClr>
                </a:solidFill>
                <a:latin typeface="Segoe UI" panose="020B0502040204020203" pitchFamily="34" charset="0"/>
                <a:cs typeface="Segoe UI" panose="020B0502040204020203" pitchFamily="34" charset="0"/>
              </a:rPr>
              <a:t>.</a:t>
            </a:r>
            <a:endParaRPr lang="vi-VN" sz="1800" dirty="0">
              <a:solidFill>
                <a:prstClr val="black">
                  <a:lumMod val="75000"/>
                  <a:lumOff val="25000"/>
                </a:prst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59683360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p:txBody>
          <a:bodyPr rtlCol="0">
            <a:normAutofit/>
          </a:bodyPr>
          <a:lstStyle/>
          <a:p>
            <a:pPr lvl="0" rtl="0"/>
            <a:r>
              <a:rPr lang="en-US" dirty="0" err="1" smtClean="0">
                <a:latin typeface="Segoe UI Light" panose="020B0502040204020203" pitchFamily="34" charset="0"/>
                <a:cs typeface="Segoe UI Light" panose="020B0502040204020203" pitchFamily="34" charset="0"/>
              </a:rPr>
              <a:t>Quy</a:t>
            </a:r>
            <a:r>
              <a:rPr lang="en-US" dirty="0" smtClean="0">
                <a:latin typeface="Segoe UI Light" panose="020B0502040204020203" pitchFamily="34" charset="0"/>
                <a:cs typeface="Segoe UI Light" panose="020B0502040204020203" pitchFamily="34" charset="0"/>
              </a:rPr>
              <a:t> </a:t>
            </a:r>
            <a:r>
              <a:rPr lang="en-US" dirty="0" err="1" smtClean="0">
                <a:latin typeface="Segoe UI Light" panose="020B0502040204020203" pitchFamily="34" charset="0"/>
                <a:cs typeface="Segoe UI Light" panose="020B0502040204020203" pitchFamily="34" charset="0"/>
              </a:rPr>
              <a:t>trình</a:t>
            </a:r>
            <a:r>
              <a:rPr lang="en-US" dirty="0" smtClean="0">
                <a:latin typeface="Segoe UI Light" panose="020B0502040204020203" pitchFamily="34" charset="0"/>
                <a:cs typeface="Segoe UI Light" panose="020B0502040204020203" pitchFamily="34" charset="0"/>
              </a:rPr>
              <a:t> </a:t>
            </a:r>
            <a:r>
              <a:rPr lang="en-US" dirty="0" err="1" smtClean="0">
                <a:latin typeface="Segoe UI Light" panose="020B0502040204020203" pitchFamily="34" charset="0"/>
                <a:cs typeface="Segoe UI Light" panose="020B0502040204020203" pitchFamily="34" charset="0"/>
              </a:rPr>
              <a:t>hoạt</a:t>
            </a:r>
            <a:r>
              <a:rPr lang="en-US" dirty="0" smtClean="0">
                <a:latin typeface="Segoe UI Light" panose="020B0502040204020203" pitchFamily="34" charset="0"/>
                <a:cs typeface="Segoe UI Light" panose="020B0502040204020203" pitchFamily="34" charset="0"/>
              </a:rPr>
              <a:t> </a:t>
            </a:r>
            <a:r>
              <a:rPr lang="en-US" dirty="0" err="1" smtClean="0">
                <a:latin typeface="Segoe UI Light" panose="020B0502040204020203" pitchFamily="34" charset="0"/>
                <a:cs typeface="Segoe UI Light" panose="020B0502040204020203" pitchFamily="34" charset="0"/>
              </a:rPr>
              <a:t>động</a:t>
            </a:r>
            <a:endParaRPr lang="vi-VN" dirty="0">
              <a:latin typeface="Segoe UI Light" panose="020B0502040204020203" pitchFamily="34" charset="0"/>
              <a:cs typeface="Segoe UI Light" panose="020B0502040204020203" pitchFamily="34" charset="0"/>
            </a:endParaRPr>
          </a:p>
        </p:txBody>
      </p:sp>
      <p:sp>
        <p:nvSpPr>
          <p:cNvPr id="3" name="Hộp Văn bản 2"/>
          <p:cNvSpPr txBox="1"/>
          <p:nvPr/>
        </p:nvSpPr>
        <p:spPr>
          <a:xfrm>
            <a:off x="752475" y="1362075"/>
            <a:ext cx="10620375" cy="1477328"/>
          </a:xfrm>
          <a:prstGeom prst="rect">
            <a:avLst/>
          </a:prstGeom>
          <a:noFill/>
        </p:spPr>
        <p:txBody>
          <a:bodyPr wrap="square" rtlCol="0">
            <a:spAutoFit/>
          </a:bodyPr>
          <a:lstStyle/>
          <a:p>
            <a:r>
              <a:rPr lang="en-US" dirty="0" smtClean="0"/>
              <a:t>1. </a:t>
            </a:r>
            <a:r>
              <a:rPr lang="en-US" dirty="0" err="1" smtClean="0"/>
              <a:t>Lên</a:t>
            </a:r>
            <a:r>
              <a:rPr lang="en-US" dirty="0" smtClean="0"/>
              <a:t> </a:t>
            </a:r>
            <a:r>
              <a:rPr lang="en-US" dirty="0" err="1" smtClean="0"/>
              <a:t>lịch</a:t>
            </a:r>
            <a:r>
              <a:rPr lang="en-US" dirty="0" smtClean="0"/>
              <a:t> </a:t>
            </a:r>
            <a:r>
              <a:rPr lang="en-US" dirty="0" err="1" smtClean="0"/>
              <a:t>trình</a:t>
            </a:r>
            <a:endParaRPr lang="en-US" dirty="0" smtClean="0"/>
          </a:p>
          <a:p>
            <a:pPr marL="285750" indent="-285750">
              <a:buFont typeface="Wingdings" panose="05000000000000000000" pitchFamily="2" charset="2"/>
              <a:buChar char="v"/>
            </a:pPr>
            <a:r>
              <a:rPr lang="en-US" dirty="0" err="1" smtClean="0"/>
              <a:t>Kiểm</a:t>
            </a:r>
            <a:r>
              <a:rPr lang="en-US" dirty="0" smtClean="0"/>
              <a:t> tra, </a:t>
            </a:r>
            <a:r>
              <a:rPr lang="en-US" dirty="0" err="1" smtClean="0"/>
              <a:t>theo</a:t>
            </a:r>
            <a:r>
              <a:rPr lang="en-US" dirty="0" smtClean="0"/>
              <a:t> </a:t>
            </a:r>
            <a:r>
              <a:rPr lang="en-US" dirty="0" err="1" smtClean="0"/>
              <a:t>dõi</a:t>
            </a:r>
            <a:r>
              <a:rPr lang="en-US" dirty="0" smtClean="0"/>
              <a:t>, </a:t>
            </a:r>
            <a:r>
              <a:rPr lang="en-US" dirty="0" err="1" smtClean="0"/>
              <a:t>thu</a:t>
            </a:r>
            <a:r>
              <a:rPr lang="en-US" dirty="0" smtClean="0"/>
              <a:t> </a:t>
            </a:r>
            <a:r>
              <a:rPr lang="en-US" dirty="0" err="1" smtClean="0"/>
              <a:t>thập</a:t>
            </a:r>
            <a:r>
              <a:rPr lang="en-US" dirty="0" smtClean="0"/>
              <a:t> </a:t>
            </a:r>
            <a:r>
              <a:rPr lang="en-US" dirty="0" err="1" smtClean="0"/>
              <a:t>thông</a:t>
            </a:r>
            <a:r>
              <a:rPr lang="en-US" dirty="0" smtClean="0"/>
              <a:t> tin </a:t>
            </a:r>
            <a:r>
              <a:rPr lang="en-US" dirty="0" err="1" smtClean="0"/>
              <a:t>về</a:t>
            </a:r>
            <a:r>
              <a:rPr lang="en-US" dirty="0" smtClean="0"/>
              <a:t> </a:t>
            </a:r>
            <a:r>
              <a:rPr lang="en-US" dirty="0" err="1" smtClean="0"/>
              <a:t>số</a:t>
            </a:r>
            <a:r>
              <a:rPr lang="en-US" dirty="0" smtClean="0"/>
              <a:t> </a:t>
            </a:r>
            <a:r>
              <a:rPr lang="en-US" dirty="0" err="1" smtClean="0"/>
              <a:t>lượng</a:t>
            </a:r>
            <a:r>
              <a:rPr lang="en-US" dirty="0" smtClean="0"/>
              <a:t> </a:t>
            </a:r>
            <a:r>
              <a:rPr lang="en-US" dirty="0" err="1" smtClean="0"/>
              <a:t>khách</a:t>
            </a:r>
            <a:r>
              <a:rPr lang="en-US" dirty="0" smtClean="0"/>
              <a:t> </a:t>
            </a:r>
            <a:r>
              <a:rPr lang="en-US" dirty="0" err="1" smtClean="0"/>
              <a:t>theo</a:t>
            </a:r>
            <a:r>
              <a:rPr lang="en-US" dirty="0"/>
              <a:t> </a:t>
            </a:r>
            <a:r>
              <a:rPr lang="en-US" dirty="0" err="1" smtClean="0"/>
              <a:t>giá</a:t>
            </a:r>
            <a:r>
              <a:rPr lang="en-US" dirty="0" smtClean="0"/>
              <a:t> </a:t>
            </a:r>
            <a:r>
              <a:rPr lang="en-US" dirty="0" err="1" smtClean="0"/>
              <a:t>vé</a:t>
            </a:r>
            <a:r>
              <a:rPr lang="en-US" dirty="0" smtClean="0"/>
              <a:t>, </a:t>
            </a:r>
            <a:r>
              <a:rPr lang="en-US" dirty="0" err="1" smtClean="0"/>
              <a:t>thời</a:t>
            </a:r>
            <a:r>
              <a:rPr lang="en-US" dirty="0" smtClean="0"/>
              <a:t> </a:t>
            </a:r>
            <a:r>
              <a:rPr lang="en-US" dirty="0" err="1" smtClean="0"/>
              <a:t>gian</a:t>
            </a:r>
            <a:r>
              <a:rPr lang="en-US" dirty="0" smtClean="0"/>
              <a:t> </a:t>
            </a:r>
            <a:r>
              <a:rPr lang="en-US" dirty="0" err="1" smtClean="0"/>
              <a:t>đi</a:t>
            </a:r>
            <a:r>
              <a:rPr lang="en-US" dirty="0" smtClean="0"/>
              <a:t>, </a:t>
            </a:r>
            <a:r>
              <a:rPr lang="en-US" dirty="0" err="1" smtClean="0"/>
              <a:t>vị</a:t>
            </a:r>
            <a:r>
              <a:rPr lang="en-US" dirty="0" smtClean="0"/>
              <a:t> </a:t>
            </a:r>
            <a:r>
              <a:rPr lang="en-US" dirty="0" err="1" smtClean="0"/>
              <a:t>trí</a:t>
            </a:r>
            <a:r>
              <a:rPr lang="en-US" dirty="0" smtClean="0"/>
              <a:t> </a:t>
            </a:r>
            <a:r>
              <a:rPr lang="en-US" dirty="0" err="1" smtClean="0"/>
              <a:t>phổ</a:t>
            </a:r>
            <a:r>
              <a:rPr lang="en-US" dirty="0" smtClean="0"/>
              <a:t> </a:t>
            </a:r>
            <a:r>
              <a:rPr lang="en-US" dirty="0" err="1" smtClean="0"/>
              <a:t>biến</a:t>
            </a:r>
            <a:r>
              <a:rPr lang="en-US" dirty="0" smtClean="0"/>
              <a:t>.</a:t>
            </a:r>
          </a:p>
          <a:p>
            <a:pPr marL="285750" indent="-285750">
              <a:buFont typeface="Wingdings" panose="05000000000000000000" pitchFamily="2" charset="2"/>
              <a:buChar char="v"/>
            </a:pPr>
            <a:r>
              <a:rPr lang="en-US" dirty="0" err="1" smtClean="0"/>
              <a:t>Lập</a:t>
            </a:r>
            <a:r>
              <a:rPr lang="en-US" dirty="0" smtClean="0"/>
              <a:t> </a:t>
            </a:r>
            <a:r>
              <a:rPr lang="en-US" dirty="0" err="1" smtClean="0"/>
              <a:t>các</a:t>
            </a:r>
            <a:r>
              <a:rPr lang="en-US" dirty="0" smtClean="0"/>
              <a:t> </a:t>
            </a:r>
            <a:r>
              <a:rPr lang="en-US" dirty="0" err="1" smtClean="0"/>
              <a:t>chuyến</a:t>
            </a:r>
            <a:r>
              <a:rPr lang="en-US" dirty="0" smtClean="0"/>
              <a:t> </a:t>
            </a:r>
            <a:r>
              <a:rPr lang="en-US" dirty="0" err="1" smtClean="0"/>
              <a:t>tàu</a:t>
            </a:r>
            <a:r>
              <a:rPr lang="en-US" dirty="0" smtClean="0"/>
              <a:t>, </a:t>
            </a:r>
            <a:r>
              <a:rPr lang="en-US" dirty="0" err="1" smtClean="0"/>
              <a:t>số</a:t>
            </a:r>
            <a:r>
              <a:rPr lang="en-US" dirty="0" smtClean="0"/>
              <a:t> </a:t>
            </a:r>
            <a:r>
              <a:rPr lang="en-US" dirty="0" err="1" smtClean="0"/>
              <a:t>toa</a:t>
            </a:r>
            <a:r>
              <a:rPr lang="en-US" dirty="0" smtClean="0"/>
              <a:t> </a:t>
            </a:r>
            <a:r>
              <a:rPr lang="en-US" dirty="0" err="1" smtClean="0"/>
              <a:t>của</a:t>
            </a:r>
            <a:r>
              <a:rPr lang="en-US" dirty="0" smtClean="0"/>
              <a:t> </a:t>
            </a:r>
            <a:r>
              <a:rPr lang="en-US" dirty="0" err="1" smtClean="0"/>
              <a:t>từng</a:t>
            </a:r>
            <a:r>
              <a:rPr lang="en-US" dirty="0" smtClean="0"/>
              <a:t> </a:t>
            </a:r>
            <a:r>
              <a:rPr lang="en-US" dirty="0" err="1" smtClean="0"/>
              <a:t>chuyến</a:t>
            </a:r>
            <a:r>
              <a:rPr lang="en-US" dirty="0" smtClean="0"/>
              <a:t> </a:t>
            </a:r>
            <a:r>
              <a:rPr lang="en-US" dirty="0" err="1" smtClean="0"/>
              <a:t>sẽ</a:t>
            </a:r>
            <a:r>
              <a:rPr lang="en-US" dirty="0" smtClean="0"/>
              <a:t> </a:t>
            </a:r>
            <a:r>
              <a:rPr lang="en-US" dirty="0" err="1" smtClean="0"/>
              <a:t>khởi</a:t>
            </a:r>
            <a:r>
              <a:rPr lang="en-US" dirty="0" smtClean="0"/>
              <a:t> </a:t>
            </a:r>
            <a:r>
              <a:rPr lang="en-US" dirty="0" err="1" smtClean="0"/>
              <a:t>hành</a:t>
            </a:r>
            <a:r>
              <a:rPr lang="en-US" dirty="0" smtClean="0"/>
              <a:t> </a:t>
            </a:r>
            <a:r>
              <a:rPr lang="en-US" dirty="0" err="1" smtClean="0"/>
              <a:t>trong</a:t>
            </a:r>
            <a:r>
              <a:rPr lang="en-US" dirty="0" smtClean="0"/>
              <a:t> </a:t>
            </a:r>
            <a:r>
              <a:rPr lang="en-US" dirty="0" err="1" smtClean="0"/>
              <a:t>ngày</a:t>
            </a:r>
            <a:r>
              <a:rPr lang="en-US" dirty="0" smtClean="0"/>
              <a:t>.</a:t>
            </a:r>
          </a:p>
          <a:p>
            <a:pPr marL="285750" indent="-285750">
              <a:buFont typeface="Wingdings" panose="05000000000000000000" pitchFamily="2" charset="2"/>
              <a:buChar char="v"/>
            </a:pPr>
            <a:r>
              <a:rPr lang="en-US" dirty="0" err="1" smtClean="0"/>
              <a:t>Lên</a:t>
            </a:r>
            <a:r>
              <a:rPr lang="en-US" dirty="0" smtClean="0"/>
              <a:t> </a:t>
            </a:r>
            <a:r>
              <a:rPr lang="en-US" dirty="0" err="1" smtClean="0"/>
              <a:t>lịch</a:t>
            </a:r>
            <a:r>
              <a:rPr lang="en-US" dirty="0" smtClean="0"/>
              <a:t> </a:t>
            </a:r>
            <a:r>
              <a:rPr lang="en-US" dirty="0" err="1" smtClean="0"/>
              <a:t>trình</a:t>
            </a:r>
            <a:r>
              <a:rPr lang="en-US" dirty="0" smtClean="0"/>
              <a:t> </a:t>
            </a:r>
            <a:r>
              <a:rPr lang="en-US" dirty="0" err="1" smtClean="0"/>
              <a:t>tàu</a:t>
            </a:r>
            <a:r>
              <a:rPr lang="en-US" dirty="0" smtClean="0"/>
              <a:t> </a:t>
            </a:r>
            <a:r>
              <a:rPr lang="en-US" dirty="0" err="1" smtClean="0"/>
              <a:t>chạy</a:t>
            </a:r>
            <a:r>
              <a:rPr lang="en-US" dirty="0" smtClean="0"/>
              <a:t> </a:t>
            </a:r>
            <a:r>
              <a:rPr lang="en-US" dirty="0" err="1" smtClean="0"/>
              <a:t>trong</a:t>
            </a:r>
            <a:r>
              <a:rPr lang="en-US" dirty="0" smtClean="0"/>
              <a:t> </a:t>
            </a:r>
            <a:r>
              <a:rPr lang="en-US" dirty="0" err="1" smtClean="0"/>
              <a:t>thời</a:t>
            </a:r>
            <a:r>
              <a:rPr lang="en-US" dirty="0" smtClean="0"/>
              <a:t> </a:t>
            </a:r>
            <a:r>
              <a:rPr lang="en-US" dirty="0" err="1" smtClean="0"/>
              <a:t>gian</a:t>
            </a:r>
            <a:r>
              <a:rPr lang="en-US" dirty="0" smtClean="0"/>
              <a:t> </a:t>
            </a:r>
            <a:r>
              <a:rPr lang="en-US" dirty="0" err="1" smtClean="0"/>
              <a:t>dài</a:t>
            </a:r>
            <a:r>
              <a:rPr lang="en-US" dirty="0" smtClean="0"/>
              <a:t> </a:t>
            </a:r>
            <a:r>
              <a:rPr lang="en-US" dirty="0" err="1" smtClean="0"/>
              <a:t>và</a:t>
            </a:r>
            <a:r>
              <a:rPr lang="en-US" dirty="0" smtClean="0"/>
              <a:t> </a:t>
            </a:r>
            <a:r>
              <a:rPr lang="en-US" dirty="0" err="1" smtClean="0"/>
              <a:t>không</a:t>
            </a:r>
            <a:r>
              <a:rPr lang="en-US" dirty="0" smtClean="0"/>
              <a:t> </a:t>
            </a:r>
            <a:r>
              <a:rPr lang="en-US" dirty="0" err="1" smtClean="0"/>
              <a:t>thay</a:t>
            </a:r>
            <a:r>
              <a:rPr lang="en-US" dirty="0" smtClean="0"/>
              <a:t> </a:t>
            </a:r>
            <a:r>
              <a:rPr lang="en-US" dirty="0" err="1" smtClean="0"/>
              <a:t>đổi</a:t>
            </a:r>
            <a:r>
              <a:rPr lang="en-US" dirty="0"/>
              <a:t> </a:t>
            </a:r>
            <a:r>
              <a:rPr lang="en-US" dirty="0" err="1" smtClean="0"/>
              <a:t>trừ</a:t>
            </a:r>
            <a:r>
              <a:rPr lang="en-US" dirty="0" smtClean="0"/>
              <a:t> </a:t>
            </a:r>
            <a:r>
              <a:rPr lang="en-US" dirty="0" err="1" smtClean="0"/>
              <a:t>các</a:t>
            </a:r>
            <a:r>
              <a:rPr lang="en-US" dirty="0" smtClean="0"/>
              <a:t> </a:t>
            </a:r>
            <a:r>
              <a:rPr lang="en-US" dirty="0" err="1" smtClean="0"/>
              <a:t>trường</a:t>
            </a:r>
            <a:r>
              <a:rPr lang="en-US" dirty="0" smtClean="0"/>
              <a:t> </a:t>
            </a:r>
            <a:r>
              <a:rPr lang="en-US" dirty="0" err="1" smtClean="0"/>
              <a:t>hợp</a:t>
            </a:r>
            <a:r>
              <a:rPr lang="en-US" dirty="0" smtClean="0"/>
              <a:t> </a:t>
            </a:r>
            <a:r>
              <a:rPr lang="en-US" dirty="0" err="1" smtClean="0"/>
              <a:t>sự</a:t>
            </a:r>
            <a:r>
              <a:rPr lang="en-US" dirty="0" smtClean="0"/>
              <a:t> </a:t>
            </a:r>
            <a:r>
              <a:rPr lang="en-US" dirty="0" err="1" smtClean="0"/>
              <a:t>cố</a:t>
            </a:r>
            <a:r>
              <a:rPr lang="en-US" dirty="0" smtClean="0"/>
              <a:t>.</a:t>
            </a:r>
          </a:p>
          <a:p>
            <a:pPr marL="285750" indent="-285750">
              <a:buFont typeface="Wingdings" panose="05000000000000000000" pitchFamily="2" charset="2"/>
              <a:buChar char="v"/>
            </a:pPr>
            <a:r>
              <a:rPr lang="en-US" dirty="0" err="1" smtClean="0"/>
              <a:t>Vé</a:t>
            </a:r>
            <a:r>
              <a:rPr lang="en-US" dirty="0" smtClean="0"/>
              <a:t> </a:t>
            </a:r>
            <a:r>
              <a:rPr lang="en-US" dirty="0" err="1" smtClean="0"/>
              <a:t>được</a:t>
            </a:r>
            <a:r>
              <a:rPr lang="en-US" dirty="0" smtClean="0"/>
              <a:t> </a:t>
            </a:r>
            <a:r>
              <a:rPr lang="en-US" dirty="0" err="1" smtClean="0"/>
              <a:t>coi</a:t>
            </a:r>
            <a:r>
              <a:rPr lang="en-US" dirty="0" smtClean="0"/>
              <a:t> </a:t>
            </a:r>
            <a:r>
              <a:rPr lang="en-US" dirty="0" err="1" smtClean="0"/>
              <a:t>là</a:t>
            </a:r>
            <a:r>
              <a:rPr lang="en-US" dirty="0" smtClean="0"/>
              <a:t> </a:t>
            </a:r>
            <a:r>
              <a:rPr lang="en-US" dirty="0" err="1" smtClean="0"/>
              <a:t>một</a:t>
            </a:r>
            <a:r>
              <a:rPr lang="en-US" dirty="0" smtClean="0"/>
              <a:t> </a:t>
            </a:r>
            <a:r>
              <a:rPr lang="en-US" dirty="0" err="1" smtClean="0"/>
              <a:t>hóa</a:t>
            </a:r>
            <a:r>
              <a:rPr lang="en-US" dirty="0" smtClean="0"/>
              <a:t> </a:t>
            </a:r>
            <a:r>
              <a:rPr lang="en-US" dirty="0" err="1" smtClean="0"/>
              <a:t>đơn</a:t>
            </a:r>
            <a:r>
              <a:rPr lang="en-US" dirty="0" smtClean="0"/>
              <a:t>: </a:t>
            </a:r>
            <a:r>
              <a:rPr lang="en-US" dirty="0" err="1" smtClean="0"/>
              <a:t>số</a:t>
            </a:r>
            <a:r>
              <a:rPr lang="en-US" dirty="0" smtClean="0"/>
              <a:t> series, </a:t>
            </a:r>
            <a:r>
              <a:rPr lang="en-US" dirty="0" err="1" smtClean="0"/>
              <a:t>ngày</a:t>
            </a:r>
            <a:r>
              <a:rPr lang="en-US" dirty="0" smtClean="0"/>
              <a:t> </a:t>
            </a:r>
            <a:r>
              <a:rPr lang="en-US" dirty="0" err="1" smtClean="0"/>
              <a:t>đi</a:t>
            </a:r>
            <a:r>
              <a:rPr lang="en-US" dirty="0" smtClean="0"/>
              <a:t>, </a:t>
            </a:r>
            <a:r>
              <a:rPr lang="en-US" dirty="0" err="1" smtClean="0"/>
              <a:t>ngày</a:t>
            </a:r>
            <a:r>
              <a:rPr lang="en-US" dirty="0" smtClean="0"/>
              <a:t> </a:t>
            </a:r>
            <a:r>
              <a:rPr lang="en-US" dirty="0" err="1" smtClean="0"/>
              <a:t>đến</a:t>
            </a:r>
            <a:r>
              <a:rPr lang="en-US" dirty="0" smtClean="0"/>
              <a:t>, </a:t>
            </a:r>
            <a:r>
              <a:rPr lang="en-US" dirty="0" err="1" smtClean="0"/>
              <a:t>ga</a:t>
            </a:r>
            <a:r>
              <a:rPr lang="en-US" dirty="0" smtClean="0"/>
              <a:t> </a:t>
            </a:r>
            <a:r>
              <a:rPr lang="en-US" dirty="0" err="1" smtClean="0"/>
              <a:t>đi</a:t>
            </a:r>
            <a:r>
              <a:rPr lang="en-US" dirty="0" smtClean="0"/>
              <a:t>, </a:t>
            </a:r>
            <a:r>
              <a:rPr lang="en-US" dirty="0" err="1" smtClean="0"/>
              <a:t>ga</a:t>
            </a:r>
            <a:r>
              <a:rPr lang="en-US" dirty="0" smtClean="0"/>
              <a:t> </a:t>
            </a:r>
            <a:r>
              <a:rPr lang="en-US" dirty="0" err="1" smtClean="0"/>
              <a:t>đến</a:t>
            </a:r>
            <a:r>
              <a:rPr lang="en-US" dirty="0" smtClean="0"/>
              <a:t>, </a:t>
            </a:r>
            <a:r>
              <a:rPr lang="en-US" dirty="0" err="1" smtClean="0"/>
              <a:t>loại</a:t>
            </a:r>
            <a:r>
              <a:rPr lang="en-US" dirty="0" smtClean="0"/>
              <a:t> </a:t>
            </a:r>
            <a:r>
              <a:rPr lang="en-US" dirty="0" err="1" smtClean="0"/>
              <a:t>vé</a:t>
            </a:r>
            <a:r>
              <a:rPr lang="en-US" dirty="0" smtClean="0"/>
              <a:t>, </a:t>
            </a:r>
            <a:r>
              <a:rPr lang="en-US" dirty="0" err="1" smtClean="0"/>
              <a:t>vị</a:t>
            </a:r>
            <a:r>
              <a:rPr lang="en-US" dirty="0" smtClean="0"/>
              <a:t> </a:t>
            </a:r>
            <a:r>
              <a:rPr lang="en-US" dirty="0" err="1" smtClean="0"/>
              <a:t>trí</a:t>
            </a:r>
            <a:r>
              <a:rPr lang="en-US" dirty="0" smtClean="0"/>
              <a:t> </a:t>
            </a:r>
            <a:r>
              <a:rPr lang="en-US" dirty="0" err="1" smtClean="0"/>
              <a:t>toa</a:t>
            </a:r>
            <a:r>
              <a:rPr lang="en-US" dirty="0" smtClean="0"/>
              <a:t>, </a:t>
            </a:r>
            <a:r>
              <a:rPr lang="en-US" dirty="0" err="1" smtClean="0"/>
              <a:t>vị</a:t>
            </a:r>
            <a:r>
              <a:rPr lang="en-US" dirty="0" smtClean="0"/>
              <a:t> </a:t>
            </a:r>
            <a:r>
              <a:rPr lang="en-US" dirty="0" err="1" smtClean="0"/>
              <a:t>trí</a:t>
            </a:r>
            <a:r>
              <a:rPr lang="en-US" dirty="0" smtClean="0"/>
              <a:t> </a:t>
            </a:r>
            <a:r>
              <a:rPr lang="en-US" dirty="0" err="1" smtClean="0"/>
              <a:t>ngồi</a:t>
            </a:r>
            <a:r>
              <a:rPr lang="en-US" dirty="0" smtClean="0"/>
              <a:t>…</a:t>
            </a:r>
          </a:p>
        </p:txBody>
      </p:sp>
      <p:sp>
        <p:nvSpPr>
          <p:cNvPr id="20" name="Hộp Văn bản 19"/>
          <p:cNvSpPr txBox="1"/>
          <p:nvPr/>
        </p:nvSpPr>
        <p:spPr>
          <a:xfrm>
            <a:off x="752474" y="2922842"/>
            <a:ext cx="10620375" cy="1477328"/>
          </a:xfrm>
          <a:prstGeom prst="rect">
            <a:avLst/>
          </a:prstGeom>
          <a:noFill/>
        </p:spPr>
        <p:txBody>
          <a:bodyPr wrap="square" rtlCol="0">
            <a:spAutoFit/>
          </a:bodyPr>
          <a:lstStyle/>
          <a:p>
            <a:r>
              <a:rPr lang="en-US" dirty="0" smtClean="0"/>
              <a:t>1. </a:t>
            </a:r>
            <a:r>
              <a:rPr lang="en-US" dirty="0" err="1" smtClean="0"/>
              <a:t>Quy</a:t>
            </a:r>
            <a:r>
              <a:rPr lang="en-US" dirty="0" smtClean="0"/>
              <a:t> </a:t>
            </a:r>
            <a:r>
              <a:rPr lang="en-US" dirty="0" err="1" smtClean="0"/>
              <a:t>trình</a:t>
            </a:r>
            <a:r>
              <a:rPr lang="en-US" dirty="0" smtClean="0"/>
              <a:t> </a:t>
            </a:r>
            <a:r>
              <a:rPr lang="en-US" dirty="0" err="1" smtClean="0"/>
              <a:t>mua</a:t>
            </a:r>
            <a:r>
              <a:rPr lang="en-US" dirty="0" smtClean="0"/>
              <a:t>/ </a:t>
            </a:r>
            <a:r>
              <a:rPr lang="en-US" dirty="0" err="1" smtClean="0"/>
              <a:t>đổi-trả</a:t>
            </a:r>
            <a:r>
              <a:rPr lang="en-US" dirty="0" smtClean="0"/>
              <a:t> </a:t>
            </a:r>
            <a:r>
              <a:rPr lang="en-US" dirty="0" err="1" smtClean="0"/>
              <a:t>vé</a:t>
            </a:r>
            <a:endParaRPr lang="en-US" dirty="0" smtClean="0"/>
          </a:p>
          <a:p>
            <a:pPr marL="285750" indent="-285750">
              <a:buFont typeface="Wingdings" panose="05000000000000000000" pitchFamily="2" charset="2"/>
              <a:buChar char="v"/>
            </a:pPr>
            <a:r>
              <a:rPr lang="en-US" dirty="0" err="1" smtClean="0"/>
              <a:t>Kiểm</a:t>
            </a:r>
            <a:r>
              <a:rPr lang="en-US" dirty="0" smtClean="0"/>
              <a:t> tra, </a:t>
            </a:r>
            <a:r>
              <a:rPr lang="en-US" dirty="0" err="1" smtClean="0"/>
              <a:t>theo</a:t>
            </a:r>
            <a:r>
              <a:rPr lang="en-US" dirty="0" smtClean="0"/>
              <a:t> </a:t>
            </a:r>
            <a:r>
              <a:rPr lang="en-US" dirty="0" err="1" smtClean="0"/>
              <a:t>dõi</a:t>
            </a:r>
            <a:r>
              <a:rPr lang="en-US" dirty="0" smtClean="0"/>
              <a:t>, </a:t>
            </a:r>
            <a:r>
              <a:rPr lang="en-US" dirty="0" err="1" smtClean="0"/>
              <a:t>thu</a:t>
            </a:r>
            <a:r>
              <a:rPr lang="en-US" dirty="0" smtClean="0"/>
              <a:t> </a:t>
            </a:r>
            <a:r>
              <a:rPr lang="en-US" dirty="0" err="1" smtClean="0"/>
              <a:t>thập</a:t>
            </a:r>
            <a:r>
              <a:rPr lang="en-US" dirty="0" smtClean="0"/>
              <a:t> </a:t>
            </a:r>
            <a:r>
              <a:rPr lang="en-US" dirty="0" err="1" smtClean="0"/>
              <a:t>thông</a:t>
            </a:r>
            <a:r>
              <a:rPr lang="en-US" dirty="0" smtClean="0"/>
              <a:t> tin </a:t>
            </a:r>
            <a:r>
              <a:rPr lang="en-US" dirty="0" err="1" smtClean="0"/>
              <a:t>về</a:t>
            </a:r>
            <a:r>
              <a:rPr lang="en-US" dirty="0" smtClean="0"/>
              <a:t> </a:t>
            </a:r>
            <a:r>
              <a:rPr lang="en-US" dirty="0" err="1" smtClean="0"/>
              <a:t>số</a:t>
            </a:r>
            <a:r>
              <a:rPr lang="en-US" dirty="0" smtClean="0"/>
              <a:t> </a:t>
            </a:r>
            <a:r>
              <a:rPr lang="en-US" dirty="0" err="1" smtClean="0"/>
              <a:t>lượng</a:t>
            </a:r>
            <a:r>
              <a:rPr lang="en-US" dirty="0" smtClean="0"/>
              <a:t> </a:t>
            </a:r>
            <a:r>
              <a:rPr lang="en-US" dirty="0" err="1" smtClean="0"/>
              <a:t>khách</a:t>
            </a:r>
            <a:r>
              <a:rPr lang="en-US" dirty="0" smtClean="0"/>
              <a:t> </a:t>
            </a:r>
            <a:r>
              <a:rPr lang="en-US" dirty="0" err="1" smtClean="0"/>
              <a:t>theo</a:t>
            </a:r>
            <a:r>
              <a:rPr lang="en-US" dirty="0"/>
              <a:t> </a:t>
            </a:r>
            <a:r>
              <a:rPr lang="en-US" dirty="0" err="1" smtClean="0"/>
              <a:t>giá</a:t>
            </a:r>
            <a:r>
              <a:rPr lang="en-US" dirty="0" smtClean="0"/>
              <a:t> </a:t>
            </a:r>
            <a:r>
              <a:rPr lang="en-US" dirty="0" err="1" smtClean="0"/>
              <a:t>vé</a:t>
            </a:r>
            <a:r>
              <a:rPr lang="en-US" dirty="0" smtClean="0"/>
              <a:t>, </a:t>
            </a:r>
            <a:r>
              <a:rPr lang="en-US" dirty="0" err="1" smtClean="0"/>
              <a:t>thời</a:t>
            </a:r>
            <a:r>
              <a:rPr lang="en-US" dirty="0" smtClean="0"/>
              <a:t> </a:t>
            </a:r>
            <a:r>
              <a:rPr lang="en-US" dirty="0" err="1" smtClean="0"/>
              <a:t>gian</a:t>
            </a:r>
            <a:r>
              <a:rPr lang="en-US" dirty="0" smtClean="0"/>
              <a:t> </a:t>
            </a:r>
            <a:r>
              <a:rPr lang="en-US" dirty="0" err="1" smtClean="0"/>
              <a:t>đi</a:t>
            </a:r>
            <a:r>
              <a:rPr lang="en-US" dirty="0" smtClean="0"/>
              <a:t>, </a:t>
            </a:r>
            <a:r>
              <a:rPr lang="en-US" dirty="0" err="1" smtClean="0"/>
              <a:t>vị</a:t>
            </a:r>
            <a:r>
              <a:rPr lang="en-US" dirty="0" smtClean="0"/>
              <a:t> </a:t>
            </a:r>
            <a:r>
              <a:rPr lang="en-US" dirty="0" err="1" smtClean="0"/>
              <a:t>trí</a:t>
            </a:r>
            <a:r>
              <a:rPr lang="en-US" dirty="0" smtClean="0"/>
              <a:t> </a:t>
            </a:r>
            <a:r>
              <a:rPr lang="en-US" dirty="0" err="1" smtClean="0"/>
              <a:t>phổ</a:t>
            </a:r>
            <a:r>
              <a:rPr lang="en-US" dirty="0" smtClean="0"/>
              <a:t> </a:t>
            </a:r>
            <a:r>
              <a:rPr lang="en-US" dirty="0" err="1" smtClean="0"/>
              <a:t>biến</a:t>
            </a:r>
            <a:r>
              <a:rPr lang="en-US" dirty="0" smtClean="0"/>
              <a:t>.</a:t>
            </a:r>
          </a:p>
          <a:p>
            <a:pPr marL="285750" indent="-285750">
              <a:buFont typeface="Wingdings" panose="05000000000000000000" pitchFamily="2" charset="2"/>
              <a:buChar char="v"/>
            </a:pPr>
            <a:r>
              <a:rPr lang="en-US" dirty="0" err="1" smtClean="0"/>
              <a:t>Lập</a:t>
            </a:r>
            <a:r>
              <a:rPr lang="en-US" dirty="0" smtClean="0"/>
              <a:t> </a:t>
            </a:r>
            <a:r>
              <a:rPr lang="en-US" dirty="0" err="1" smtClean="0"/>
              <a:t>các</a:t>
            </a:r>
            <a:r>
              <a:rPr lang="en-US" dirty="0" smtClean="0"/>
              <a:t> </a:t>
            </a:r>
            <a:r>
              <a:rPr lang="en-US" dirty="0" err="1" smtClean="0"/>
              <a:t>chuyến</a:t>
            </a:r>
            <a:r>
              <a:rPr lang="en-US" dirty="0" smtClean="0"/>
              <a:t> </a:t>
            </a:r>
            <a:r>
              <a:rPr lang="en-US" dirty="0" err="1" smtClean="0"/>
              <a:t>tàu</a:t>
            </a:r>
            <a:r>
              <a:rPr lang="en-US" dirty="0" smtClean="0"/>
              <a:t>, </a:t>
            </a:r>
            <a:r>
              <a:rPr lang="en-US" dirty="0" err="1" smtClean="0"/>
              <a:t>số</a:t>
            </a:r>
            <a:r>
              <a:rPr lang="en-US" dirty="0" smtClean="0"/>
              <a:t> </a:t>
            </a:r>
            <a:r>
              <a:rPr lang="en-US" dirty="0" err="1" smtClean="0"/>
              <a:t>toa</a:t>
            </a:r>
            <a:r>
              <a:rPr lang="en-US" dirty="0" smtClean="0"/>
              <a:t> </a:t>
            </a:r>
            <a:r>
              <a:rPr lang="en-US" dirty="0" err="1" smtClean="0"/>
              <a:t>của</a:t>
            </a:r>
            <a:r>
              <a:rPr lang="en-US" dirty="0" smtClean="0"/>
              <a:t> </a:t>
            </a:r>
            <a:r>
              <a:rPr lang="en-US" dirty="0" err="1" smtClean="0"/>
              <a:t>từng</a:t>
            </a:r>
            <a:r>
              <a:rPr lang="en-US" dirty="0" smtClean="0"/>
              <a:t> </a:t>
            </a:r>
            <a:r>
              <a:rPr lang="en-US" dirty="0" err="1" smtClean="0"/>
              <a:t>chuyến</a:t>
            </a:r>
            <a:r>
              <a:rPr lang="en-US" dirty="0" smtClean="0"/>
              <a:t> </a:t>
            </a:r>
            <a:r>
              <a:rPr lang="en-US" dirty="0" err="1" smtClean="0"/>
              <a:t>sẽ</a:t>
            </a:r>
            <a:r>
              <a:rPr lang="en-US" dirty="0" smtClean="0"/>
              <a:t> </a:t>
            </a:r>
            <a:r>
              <a:rPr lang="en-US" dirty="0" err="1" smtClean="0"/>
              <a:t>khởi</a:t>
            </a:r>
            <a:r>
              <a:rPr lang="en-US" dirty="0" smtClean="0"/>
              <a:t> </a:t>
            </a:r>
            <a:r>
              <a:rPr lang="en-US" dirty="0" err="1" smtClean="0"/>
              <a:t>hành</a:t>
            </a:r>
            <a:r>
              <a:rPr lang="en-US" dirty="0" smtClean="0"/>
              <a:t> </a:t>
            </a:r>
            <a:r>
              <a:rPr lang="en-US" dirty="0" err="1" smtClean="0"/>
              <a:t>trong</a:t>
            </a:r>
            <a:r>
              <a:rPr lang="en-US" dirty="0" smtClean="0"/>
              <a:t> </a:t>
            </a:r>
            <a:r>
              <a:rPr lang="en-US" dirty="0" err="1" smtClean="0"/>
              <a:t>ngày</a:t>
            </a:r>
            <a:r>
              <a:rPr lang="en-US" dirty="0" smtClean="0"/>
              <a:t>.</a:t>
            </a:r>
          </a:p>
          <a:p>
            <a:pPr marL="285750" indent="-285750">
              <a:buFont typeface="Wingdings" panose="05000000000000000000" pitchFamily="2" charset="2"/>
              <a:buChar char="v"/>
            </a:pPr>
            <a:r>
              <a:rPr lang="en-US" dirty="0" err="1" smtClean="0"/>
              <a:t>Lên</a:t>
            </a:r>
            <a:r>
              <a:rPr lang="en-US" dirty="0" smtClean="0"/>
              <a:t> </a:t>
            </a:r>
            <a:r>
              <a:rPr lang="en-US" dirty="0" err="1" smtClean="0"/>
              <a:t>lịch</a:t>
            </a:r>
            <a:r>
              <a:rPr lang="en-US" dirty="0" smtClean="0"/>
              <a:t> </a:t>
            </a:r>
            <a:r>
              <a:rPr lang="en-US" dirty="0" err="1" smtClean="0"/>
              <a:t>trình</a:t>
            </a:r>
            <a:r>
              <a:rPr lang="en-US" dirty="0" smtClean="0"/>
              <a:t> </a:t>
            </a:r>
            <a:r>
              <a:rPr lang="en-US" dirty="0" err="1" smtClean="0"/>
              <a:t>tàu</a:t>
            </a:r>
            <a:r>
              <a:rPr lang="en-US" dirty="0" smtClean="0"/>
              <a:t> </a:t>
            </a:r>
            <a:r>
              <a:rPr lang="en-US" dirty="0" err="1" smtClean="0"/>
              <a:t>chạy</a:t>
            </a:r>
            <a:r>
              <a:rPr lang="en-US" dirty="0" smtClean="0"/>
              <a:t> </a:t>
            </a:r>
            <a:r>
              <a:rPr lang="en-US" dirty="0" err="1" smtClean="0"/>
              <a:t>trong</a:t>
            </a:r>
            <a:r>
              <a:rPr lang="en-US" dirty="0" smtClean="0"/>
              <a:t> </a:t>
            </a:r>
            <a:r>
              <a:rPr lang="en-US" dirty="0" err="1" smtClean="0"/>
              <a:t>thời</a:t>
            </a:r>
            <a:r>
              <a:rPr lang="en-US" dirty="0" smtClean="0"/>
              <a:t> </a:t>
            </a:r>
            <a:r>
              <a:rPr lang="en-US" dirty="0" err="1" smtClean="0"/>
              <a:t>gian</a:t>
            </a:r>
            <a:r>
              <a:rPr lang="en-US" dirty="0" smtClean="0"/>
              <a:t> </a:t>
            </a:r>
            <a:r>
              <a:rPr lang="en-US" dirty="0" err="1" smtClean="0"/>
              <a:t>dài</a:t>
            </a:r>
            <a:r>
              <a:rPr lang="en-US" dirty="0" smtClean="0"/>
              <a:t> </a:t>
            </a:r>
            <a:r>
              <a:rPr lang="en-US" dirty="0" err="1" smtClean="0"/>
              <a:t>và</a:t>
            </a:r>
            <a:r>
              <a:rPr lang="en-US" dirty="0" smtClean="0"/>
              <a:t> </a:t>
            </a:r>
            <a:r>
              <a:rPr lang="en-US" dirty="0" err="1" smtClean="0"/>
              <a:t>không</a:t>
            </a:r>
            <a:r>
              <a:rPr lang="en-US" dirty="0" smtClean="0"/>
              <a:t> </a:t>
            </a:r>
            <a:r>
              <a:rPr lang="en-US" dirty="0" err="1" smtClean="0"/>
              <a:t>thay</a:t>
            </a:r>
            <a:r>
              <a:rPr lang="en-US" dirty="0" smtClean="0"/>
              <a:t> </a:t>
            </a:r>
            <a:r>
              <a:rPr lang="en-US" dirty="0" err="1" smtClean="0"/>
              <a:t>đổi</a:t>
            </a:r>
            <a:r>
              <a:rPr lang="en-US" dirty="0"/>
              <a:t> </a:t>
            </a:r>
            <a:r>
              <a:rPr lang="en-US" dirty="0" err="1" smtClean="0"/>
              <a:t>trừ</a:t>
            </a:r>
            <a:r>
              <a:rPr lang="en-US" dirty="0" smtClean="0"/>
              <a:t> </a:t>
            </a:r>
            <a:r>
              <a:rPr lang="en-US" dirty="0" err="1" smtClean="0"/>
              <a:t>các</a:t>
            </a:r>
            <a:r>
              <a:rPr lang="en-US" dirty="0" smtClean="0"/>
              <a:t> </a:t>
            </a:r>
            <a:r>
              <a:rPr lang="en-US" dirty="0" err="1" smtClean="0"/>
              <a:t>trường</a:t>
            </a:r>
            <a:r>
              <a:rPr lang="en-US" dirty="0" smtClean="0"/>
              <a:t> </a:t>
            </a:r>
            <a:r>
              <a:rPr lang="en-US" dirty="0" err="1" smtClean="0"/>
              <a:t>hợp</a:t>
            </a:r>
            <a:r>
              <a:rPr lang="en-US" dirty="0" smtClean="0"/>
              <a:t> </a:t>
            </a:r>
            <a:r>
              <a:rPr lang="en-US" dirty="0" err="1" smtClean="0"/>
              <a:t>sự</a:t>
            </a:r>
            <a:r>
              <a:rPr lang="en-US" dirty="0" smtClean="0"/>
              <a:t> </a:t>
            </a:r>
            <a:r>
              <a:rPr lang="en-US" dirty="0" err="1" smtClean="0"/>
              <a:t>cố</a:t>
            </a:r>
            <a:r>
              <a:rPr lang="en-US" dirty="0" smtClean="0"/>
              <a:t>.</a:t>
            </a:r>
          </a:p>
          <a:p>
            <a:pPr marL="285750" indent="-285750">
              <a:buFont typeface="Wingdings" panose="05000000000000000000" pitchFamily="2" charset="2"/>
              <a:buChar char="v"/>
            </a:pPr>
            <a:r>
              <a:rPr lang="en-US" dirty="0" err="1" smtClean="0"/>
              <a:t>Vé</a:t>
            </a:r>
            <a:r>
              <a:rPr lang="en-US" dirty="0" smtClean="0"/>
              <a:t> </a:t>
            </a:r>
            <a:r>
              <a:rPr lang="en-US" dirty="0" err="1" smtClean="0"/>
              <a:t>được</a:t>
            </a:r>
            <a:r>
              <a:rPr lang="en-US" dirty="0" smtClean="0"/>
              <a:t> </a:t>
            </a:r>
            <a:r>
              <a:rPr lang="en-US" dirty="0" err="1" smtClean="0"/>
              <a:t>coi</a:t>
            </a:r>
            <a:r>
              <a:rPr lang="en-US" dirty="0" smtClean="0"/>
              <a:t> </a:t>
            </a:r>
            <a:r>
              <a:rPr lang="en-US" dirty="0" err="1" smtClean="0"/>
              <a:t>là</a:t>
            </a:r>
            <a:r>
              <a:rPr lang="en-US" dirty="0" smtClean="0"/>
              <a:t> </a:t>
            </a:r>
            <a:r>
              <a:rPr lang="en-US" dirty="0" err="1" smtClean="0"/>
              <a:t>một</a:t>
            </a:r>
            <a:r>
              <a:rPr lang="en-US" dirty="0" smtClean="0"/>
              <a:t> </a:t>
            </a:r>
            <a:r>
              <a:rPr lang="en-US" dirty="0" err="1" smtClean="0"/>
              <a:t>hóa</a:t>
            </a:r>
            <a:r>
              <a:rPr lang="en-US" dirty="0" smtClean="0"/>
              <a:t> </a:t>
            </a:r>
            <a:r>
              <a:rPr lang="en-US" dirty="0" err="1" smtClean="0"/>
              <a:t>đơn</a:t>
            </a:r>
            <a:r>
              <a:rPr lang="en-US" dirty="0" smtClean="0"/>
              <a:t>: </a:t>
            </a:r>
            <a:r>
              <a:rPr lang="en-US" dirty="0" err="1" smtClean="0"/>
              <a:t>số</a:t>
            </a:r>
            <a:r>
              <a:rPr lang="en-US" dirty="0" smtClean="0"/>
              <a:t> series, </a:t>
            </a:r>
            <a:r>
              <a:rPr lang="en-US" dirty="0" err="1" smtClean="0"/>
              <a:t>ngày</a:t>
            </a:r>
            <a:r>
              <a:rPr lang="en-US" dirty="0" smtClean="0"/>
              <a:t> </a:t>
            </a:r>
            <a:r>
              <a:rPr lang="en-US" dirty="0" err="1" smtClean="0"/>
              <a:t>đi</a:t>
            </a:r>
            <a:r>
              <a:rPr lang="en-US" dirty="0" smtClean="0"/>
              <a:t>, </a:t>
            </a:r>
            <a:r>
              <a:rPr lang="en-US" dirty="0" err="1" smtClean="0"/>
              <a:t>ngày</a:t>
            </a:r>
            <a:r>
              <a:rPr lang="en-US" dirty="0" smtClean="0"/>
              <a:t> </a:t>
            </a:r>
            <a:r>
              <a:rPr lang="en-US" dirty="0" err="1" smtClean="0"/>
              <a:t>đến</a:t>
            </a:r>
            <a:r>
              <a:rPr lang="en-US" dirty="0" smtClean="0"/>
              <a:t>, </a:t>
            </a:r>
            <a:r>
              <a:rPr lang="en-US" dirty="0" err="1" smtClean="0"/>
              <a:t>ga</a:t>
            </a:r>
            <a:r>
              <a:rPr lang="en-US" dirty="0" smtClean="0"/>
              <a:t> </a:t>
            </a:r>
            <a:r>
              <a:rPr lang="en-US" dirty="0" err="1" smtClean="0"/>
              <a:t>đi</a:t>
            </a:r>
            <a:r>
              <a:rPr lang="en-US" dirty="0" smtClean="0"/>
              <a:t>, </a:t>
            </a:r>
            <a:r>
              <a:rPr lang="en-US" dirty="0" err="1" smtClean="0"/>
              <a:t>ga</a:t>
            </a:r>
            <a:r>
              <a:rPr lang="en-US" dirty="0" smtClean="0"/>
              <a:t> </a:t>
            </a:r>
            <a:r>
              <a:rPr lang="en-US" dirty="0" err="1" smtClean="0"/>
              <a:t>đến</a:t>
            </a:r>
            <a:r>
              <a:rPr lang="en-US" dirty="0" smtClean="0"/>
              <a:t>, </a:t>
            </a:r>
            <a:r>
              <a:rPr lang="en-US" dirty="0" err="1" smtClean="0"/>
              <a:t>loại</a:t>
            </a:r>
            <a:r>
              <a:rPr lang="en-US" dirty="0" smtClean="0"/>
              <a:t> </a:t>
            </a:r>
            <a:r>
              <a:rPr lang="en-US" dirty="0" err="1" smtClean="0"/>
              <a:t>vé</a:t>
            </a:r>
            <a:r>
              <a:rPr lang="en-US" dirty="0" smtClean="0"/>
              <a:t>, </a:t>
            </a:r>
            <a:r>
              <a:rPr lang="en-US" dirty="0" err="1" smtClean="0"/>
              <a:t>vị</a:t>
            </a:r>
            <a:r>
              <a:rPr lang="en-US" dirty="0" smtClean="0"/>
              <a:t> </a:t>
            </a:r>
            <a:r>
              <a:rPr lang="en-US" dirty="0" err="1" smtClean="0"/>
              <a:t>trí</a:t>
            </a:r>
            <a:r>
              <a:rPr lang="en-US" dirty="0" smtClean="0"/>
              <a:t> </a:t>
            </a:r>
            <a:r>
              <a:rPr lang="en-US" dirty="0" err="1" smtClean="0"/>
              <a:t>toa</a:t>
            </a:r>
            <a:r>
              <a:rPr lang="en-US" dirty="0" smtClean="0"/>
              <a:t>, </a:t>
            </a:r>
            <a:r>
              <a:rPr lang="en-US" dirty="0" err="1" smtClean="0"/>
              <a:t>vị</a:t>
            </a:r>
            <a:r>
              <a:rPr lang="en-US" dirty="0" smtClean="0"/>
              <a:t> </a:t>
            </a:r>
            <a:r>
              <a:rPr lang="en-US" dirty="0" err="1" smtClean="0"/>
              <a:t>trí</a:t>
            </a:r>
            <a:r>
              <a:rPr lang="en-US" dirty="0" smtClean="0"/>
              <a:t> </a:t>
            </a:r>
            <a:r>
              <a:rPr lang="en-US" dirty="0" err="1" smtClean="0"/>
              <a:t>ngồi</a:t>
            </a:r>
            <a:r>
              <a:rPr lang="en-US" dirty="0" smtClean="0"/>
              <a:t>…</a:t>
            </a:r>
          </a:p>
        </p:txBody>
      </p:sp>
    </p:spTree>
    <p:extLst>
      <p:ext uri="{BB962C8B-B14F-4D97-AF65-F5344CB8AC3E}">
        <p14:creationId xmlns:p14="http://schemas.microsoft.com/office/powerpoint/2010/main" val="13286760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êu đề 5"/>
          <p:cNvSpPr>
            <a:spLocks noGrp="1"/>
          </p:cNvSpPr>
          <p:nvPr>
            <p:ph type="title"/>
          </p:nvPr>
        </p:nvSpPr>
        <p:spPr>
          <a:xfrm>
            <a:off x="521207" y="448056"/>
            <a:ext cx="9242553" cy="640080"/>
          </a:xfrm>
        </p:spPr>
        <p:txBody>
          <a:bodyPr rtlCol="0">
            <a:normAutofit/>
          </a:bodyPr>
          <a:lstStyle/>
          <a:p>
            <a:pPr rtl="0"/>
            <a:r>
              <a:rPr lang="vi-VN">
                <a:latin typeface="Segoe UI Light" panose="020B0502040204020203" pitchFamily="34" charset="0"/>
                <a:cs typeface="Segoe UI Light" panose="020B0502040204020203" pitchFamily="34" charset="0"/>
              </a:rPr>
              <a:t>Bạn sẽ trở thành một chuyên gia với tính năng Cho Tôi Biết</a:t>
            </a:r>
          </a:p>
        </p:txBody>
      </p:sp>
      <p:sp>
        <p:nvSpPr>
          <p:cNvPr id="38" name="Chỗ dành sẵn cho Nội dung 17"/>
          <p:cNvSpPr txBox="1">
            <a:spLocks/>
          </p:cNvSpPr>
          <p:nvPr/>
        </p:nvSpPr>
        <p:spPr>
          <a:xfrm>
            <a:off x="541609" y="1296100"/>
            <a:ext cx="5110161" cy="1236475"/>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rtl="0">
              <a:spcAft>
                <a:spcPts val="2000"/>
              </a:spcAft>
              <a:buNone/>
            </a:pPr>
            <a:r>
              <a:rPr lang="vi-VN">
                <a:solidFill>
                  <a:prstClr val="black">
                    <a:lumMod val="75000"/>
                    <a:lumOff val="25000"/>
                  </a:prstClr>
                </a:solidFill>
                <a:latin typeface="Segoe UI" panose="020B0502040204020203" pitchFamily="34" charset="0"/>
                <a:cs typeface="Segoe UI" panose="020B0502040204020203" pitchFamily="34" charset="0"/>
              </a:rPr>
              <a:t>Hộp Cho Tôi Biết sẽ tìm lệnh phù hợp khi bạn cần, </a:t>
            </a:r>
            <a:br>
              <a:rPr lang="vi-VN">
                <a:solidFill>
                  <a:prstClr val="black">
                    <a:lumMod val="75000"/>
                    <a:lumOff val="25000"/>
                  </a:prstClr>
                </a:solidFill>
                <a:latin typeface="Segoe UI" panose="020B0502040204020203" pitchFamily="34" charset="0"/>
                <a:cs typeface="Segoe UI" panose="020B0502040204020203" pitchFamily="34" charset="0"/>
              </a:rPr>
            </a:br>
            <a:r>
              <a:rPr lang="vi-VN">
                <a:solidFill>
                  <a:prstClr val="black">
                    <a:lumMod val="75000"/>
                    <a:lumOff val="25000"/>
                  </a:prstClr>
                </a:solidFill>
                <a:latin typeface="Segoe UI" panose="020B0502040204020203" pitchFamily="34" charset="0"/>
                <a:cs typeface="Segoe UI" panose="020B0502040204020203" pitchFamily="34" charset="0"/>
              </a:rPr>
              <a:t>vì vậy bạn có thể tiết kiệm thời gian và tập trung vào công việc.</a:t>
            </a:r>
            <a:r>
              <a:rPr lang="vi-VN">
                <a:latin typeface="Segoe UI" panose="020B0502040204020203" pitchFamily="34" charset="0"/>
                <a:cs typeface="Segoe UI" panose="020B0502040204020203" pitchFamily="34" charset="0"/>
              </a:rPr>
              <a:t/>
            </a:r>
            <a:br>
              <a:rPr lang="vi-VN">
                <a:latin typeface="Segoe UI" panose="020B0502040204020203" pitchFamily="34" charset="0"/>
                <a:cs typeface="Segoe UI" panose="020B0502040204020203" pitchFamily="34" charset="0"/>
              </a:rPr>
            </a:br>
            <a:r>
              <a:rPr lang="vi-VN">
                <a:latin typeface="Segoe UI" panose="020B0502040204020203" pitchFamily="34" charset="0"/>
                <a:cs typeface="Segoe UI" panose="020B0502040204020203" pitchFamily="34" charset="0"/>
              </a:rPr>
              <a:t/>
            </a:r>
            <a:br>
              <a:rPr lang="vi-VN">
                <a:latin typeface="Segoe UI" panose="020B0502040204020203" pitchFamily="34" charset="0"/>
                <a:cs typeface="Segoe UI" panose="020B0502040204020203" pitchFamily="34" charset="0"/>
              </a:rPr>
            </a:br>
            <a:r>
              <a:rPr lang="vi-VN">
                <a:latin typeface="Segoe UI" panose="020B0502040204020203" pitchFamily="34" charset="0"/>
                <a:cs typeface="Segoe UI" panose="020B0502040204020203" pitchFamily="34" charset="0"/>
              </a:rPr>
              <a:t>Hãy thử:</a:t>
            </a:r>
          </a:p>
        </p:txBody>
      </p:sp>
      <p:grpSp>
        <p:nvGrpSpPr>
          <p:cNvPr id="4" name="Nhóm 3" descr="Hình tròn nhỏ với số 1 bên trong cho biết bước 1"/>
          <p:cNvGrpSpPr/>
          <p:nvPr/>
        </p:nvGrpSpPr>
        <p:grpSpPr bwMode="blackWhite">
          <a:xfrm>
            <a:off x="558723" y="2638502"/>
            <a:ext cx="558179" cy="409838"/>
            <a:chOff x="6953426" y="711274"/>
            <a:chExt cx="558179" cy="409838"/>
          </a:xfrm>
        </p:grpSpPr>
        <p:sp>
          <p:nvSpPr>
            <p:cNvPr id="2" name="Hình bầu dục 1" descr="Hình tròn nhỏ"/>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vi-VN"/>
            </a:p>
          </p:txBody>
        </p:sp>
        <p:sp>
          <p:nvSpPr>
            <p:cNvPr id="3" name="Hộp Văn bản 2" descr="Số 1"/>
            <p:cNvSpPr txBox="1">
              <a:spLocks noChangeAspect="1"/>
            </p:cNvSpPr>
            <p:nvPr/>
          </p:nvSpPr>
          <p:spPr bwMode="blackWhite">
            <a:xfrm>
              <a:off x="6953426" y="727564"/>
              <a:ext cx="558179" cy="369332"/>
            </a:xfrm>
            <a:prstGeom prst="rect">
              <a:avLst/>
            </a:prstGeom>
            <a:noFill/>
          </p:spPr>
          <p:txBody>
            <a:bodyPr wrap="square" rtlCol="0">
              <a:spAutoFit/>
            </a:bodyPr>
            <a:lstStyle/>
            <a:p>
              <a:pPr algn="ctr" rtl="0"/>
              <a:r>
                <a:rPr lang="vi-VN">
                  <a:solidFill>
                    <a:schemeClr val="bg1"/>
                  </a:solidFill>
                  <a:latin typeface="Segoe UI Semibold" panose="020B0702040204020203" pitchFamily="34" charset="0"/>
                  <a:cs typeface="Segoe UI Semibold" panose="020B0702040204020203" pitchFamily="34" charset="0"/>
                </a:rPr>
                <a:t>1</a:t>
              </a:r>
            </a:p>
          </p:txBody>
        </p:sp>
      </p:grpSp>
      <p:sp>
        <p:nvSpPr>
          <p:cNvPr id="29" name="Chỗ dành sẵn cho Nội dung 17"/>
          <p:cNvSpPr txBox="1">
            <a:spLocks/>
          </p:cNvSpPr>
          <p:nvPr/>
        </p:nvSpPr>
        <p:spPr>
          <a:xfrm>
            <a:off x="1066039" y="2678694"/>
            <a:ext cx="3121671" cy="467647"/>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defTabSz="512763" rtl="0">
              <a:lnSpc>
                <a:spcPct val="100000"/>
              </a:lnSpc>
              <a:spcBef>
                <a:spcPts val="0"/>
              </a:spcBef>
              <a:spcAft>
                <a:spcPts val="2000"/>
              </a:spcAft>
              <a:buNone/>
            </a:pPr>
            <a:r>
              <a:rPr lang="vi-VN">
                <a:solidFill>
                  <a:prstClr val="black">
                    <a:lumMod val="75000"/>
                    <a:lumOff val="25000"/>
                  </a:prstClr>
                </a:solidFill>
                <a:latin typeface="Segoe UI" panose="020B0502040204020203" pitchFamily="34" charset="0"/>
                <a:cs typeface="Segoe UI" panose="020B0502040204020203" pitchFamily="34" charset="0"/>
              </a:rPr>
              <a:t>Chọn </a:t>
            </a:r>
            <a:r>
              <a:rPr lang="vi-VN">
                <a:solidFill>
                  <a:srgbClr val="404040"/>
                </a:solidFill>
                <a:latin typeface="Segoe UI" panose="020B0502040204020203" pitchFamily="34" charset="0"/>
                <a:cs typeface="Segoe UI" panose="020B0502040204020203" pitchFamily="34" charset="0"/>
              </a:rPr>
              <a:t>ảnh Người máy </a:t>
            </a:r>
            <a:r>
              <a:rPr lang="vi-VN">
                <a:solidFill>
                  <a:prstClr val="black">
                    <a:lumMod val="75000"/>
                    <a:lumOff val="25000"/>
                  </a:prstClr>
                </a:solidFill>
                <a:latin typeface="Segoe UI" panose="020B0502040204020203" pitchFamily="34" charset="0"/>
                <a:cs typeface="Segoe UI" panose="020B0502040204020203" pitchFamily="34" charset="0"/>
              </a:rPr>
              <a:t>ở bên phải.</a:t>
            </a:r>
          </a:p>
        </p:txBody>
      </p:sp>
      <p:sp>
        <p:nvSpPr>
          <p:cNvPr id="25" name="Hộp Văn bản 16" descr="Chọn tôi"/>
          <p:cNvSpPr txBox="1"/>
          <p:nvPr/>
        </p:nvSpPr>
        <p:spPr>
          <a:xfrm rot="21077122">
            <a:off x="6043297" y="1772253"/>
            <a:ext cx="1334770" cy="435610"/>
          </a:xfrm>
          <a:prstGeom prst="rect">
            <a:avLst/>
          </a:prstGeom>
          <a:noFill/>
          <a:ln>
            <a:noFill/>
          </a:ln>
          <a:effectLst/>
          <a:extLst>
            <a:ext uri="{C572A759-6A51-4108-AA02-DFA0A04FC94B}">
              <ma14:wrappingTextBoxFlag xmlns="" xmlns:ma14="http://schemas.microsoft.com/office/mac/drawingml/2011/main"/>
            </a:ext>
          </a:extLst>
        </p:spPr>
        <p:txBody>
          <a:bodyPr rot="0" spcFirstLastPara="0" vert="horz" wrap="none" lIns="91440" tIns="45720" rIns="91440" bIns="45720" numCol="1" spcCol="0" rtlCol="0" fromWordArt="0" anchor="t" anchorCtr="0" forceAA="0" compatLnSpc="1">
            <a:prstTxWarp prst="textNoShape">
              <a:avLst/>
            </a:prstTxWarp>
            <a:noAutofit/>
          </a:bodyPr>
          <a:lstStyle/>
          <a:p>
            <a:pPr marL="0" marR="0" algn="ctr" rtl="0">
              <a:spcBef>
                <a:spcPts val="0"/>
              </a:spcBef>
              <a:spcAft>
                <a:spcPts val="200"/>
              </a:spcAft>
              <a:tabLst>
                <a:tab pos="4931410" algn="l"/>
              </a:tabLst>
            </a:pPr>
            <a:r>
              <a:rPr lang="vi-VN" sz="1200" b="1" kern="1000" spc="100">
                <a:ln>
                  <a:noFill/>
                </a:ln>
                <a:solidFill>
                  <a:srgbClr val="D24726"/>
                </a:solidFill>
                <a:effectLst/>
                <a:latin typeface="Segoe UI Semibold" panose="020B0702040204020203" pitchFamily="34" charset="0"/>
                <a:ea typeface="SimHei" panose="02010609060101010101" pitchFamily="49" charset="-122"/>
                <a:cs typeface="Times New Roman" panose="02020603050405020304" pitchFamily="18" charset="0"/>
              </a:rPr>
              <a:t>CHỌN TÔI</a:t>
            </a:r>
            <a:endParaRPr lang="vi-VN" sz="1200" b="1" kern="1400">
              <a:solidFill>
                <a:srgbClr val="D24726"/>
              </a:solidFill>
              <a:effectLst/>
              <a:latin typeface="Segoe UI Light" panose="020B0502040204020203" pitchFamily="34" charset="0"/>
              <a:ea typeface="SimHei" panose="02010609060101010101" pitchFamily="49" charset="-122"/>
              <a:cs typeface="Times New Roman" panose="02020603050405020304" pitchFamily="18" charset="0"/>
            </a:endParaRPr>
          </a:p>
        </p:txBody>
      </p:sp>
      <p:pic>
        <p:nvPicPr>
          <p:cNvPr id="24" name="Hình ảnh 23" descr="Mũi tên cong"/>
          <p:cNvPicPr/>
          <p:nvPr/>
        </p:nvPicPr>
        <p:blipFill>
          <a:blip r:embed="rId3" cstate="print">
            <a:extLst>
              <a:ext uri="{28A0092B-C50C-407E-A947-70E740481C1C}">
                <a14:useLocalDpi xmlns:a14="http://schemas.microsoft.com/office/drawing/2010/main" val="0"/>
              </a:ext>
            </a:extLst>
          </a:blip>
          <a:stretch>
            <a:fillRect/>
          </a:stretch>
        </p:blipFill>
        <p:spPr>
          <a:xfrm rot="3861835" flipH="1">
            <a:off x="6740574" y="1787378"/>
            <a:ext cx="851862" cy="939987"/>
          </a:xfrm>
          <a:prstGeom prst="rect">
            <a:avLst/>
          </a:prstGeom>
        </p:spPr>
      </p:pic>
      <p:pic>
        <p:nvPicPr>
          <p:cNvPr id="23" name="Ảnh 22" descr="Người máy"/>
          <p:cNvPicPr>
            <a:picLocks noChangeAspect="1"/>
          </p:cNvPicPr>
          <p:nvPr/>
        </p:nvPicPr>
        <p:blipFill>
          <a:blip r:embed="rId4"/>
          <a:stretch>
            <a:fillRect/>
          </a:stretch>
        </p:blipFill>
        <p:spPr>
          <a:xfrm>
            <a:off x="7912741" y="1646170"/>
            <a:ext cx="2775459" cy="4531804"/>
          </a:xfrm>
          <a:prstGeom prst="rect">
            <a:avLst/>
          </a:prstGeom>
        </p:spPr>
      </p:pic>
      <p:grpSp>
        <p:nvGrpSpPr>
          <p:cNvPr id="19" name="Nhóm 18" descr="Hình tròn nhỏ với số 2 bên trong cho biết bước 2"/>
          <p:cNvGrpSpPr/>
          <p:nvPr/>
        </p:nvGrpSpPr>
        <p:grpSpPr bwMode="blackWhite">
          <a:xfrm>
            <a:off x="558723" y="3312993"/>
            <a:ext cx="558179" cy="409838"/>
            <a:chOff x="6953426" y="711274"/>
            <a:chExt cx="558179" cy="409838"/>
          </a:xfrm>
        </p:grpSpPr>
        <p:sp>
          <p:nvSpPr>
            <p:cNvPr id="20" name="Hình bầu dục 19" descr="Hình tròn nhỏ"/>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vi-VN"/>
            </a:p>
          </p:txBody>
        </p:sp>
        <p:sp>
          <p:nvSpPr>
            <p:cNvPr id="21" name="Hộp Văn bản 20" descr="Số 2"/>
            <p:cNvSpPr txBox="1">
              <a:spLocks noChangeAspect="1"/>
            </p:cNvSpPr>
            <p:nvPr/>
          </p:nvSpPr>
          <p:spPr bwMode="blackWhite">
            <a:xfrm>
              <a:off x="6953426" y="727564"/>
              <a:ext cx="558179" cy="369332"/>
            </a:xfrm>
            <a:prstGeom prst="rect">
              <a:avLst/>
            </a:prstGeom>
            <a:noFill/>
          </p:spPr>
          <p:txBody>
            <a:bodyPr wrap="square" rtlCol="0">
              <a:spAutoFit/>
            </a:bodyPr>
            <a:lstStyle/>
            <a:p>
              <a:pPr algn="ctr" rtl="0"/>
              <a:r>
                <a:rPr lang="vi-VN">
                  <a:solidFill>
                    <a:schemeClr val="bg1"/>
                  </a:solidFill>
                  <a:latin typeface="Segoe UI Semibold" panose="020B0702040204020203" pitchFamily="34" charset="0"/>
                  <a:cs typeface="Segoe UI Semibold" panose="020B0702040204020203" pitchFamily="34" charset="0"/>
                </a:rPr>
                <a:t>2</a:t>
              </a:r>
            </a:p>
          </p:txBody>
        </p:sp>
      </p:grpSp>
      <p:sp>
        <p:nvSpPr>
          <p:cNvPr id="22" name="Chỗ dành sẵn cho Nội dung 17"/>
          <p:cNvSpPr txBox="1">
            <a:spLocks/>
          </p:cNvSpPr>
          <p:nvPr/>
        </p:nvSpPr>
        <p:spPr>
          <a:xfrm>
            <a:off x="1066039" y="3353185"/>
            <a:ext cx="3504072" cy="913994"/>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rtl="0">
              <a:buNone/>
            </a:pPr>
            <a:r>
              <a:rPr lang="vi-VN">
                <a:solidFill>
                  <a:prstClr val="black">
                    <a:lumMod val="75000"/>
                    <a:lumOff val="25000"/>
                  </a:prstClr>
                </a:solidFill>
                <a:latin typeface="Segoe UI" panose="020B0502040204020203" pitchFamily="34" charset="0"/>
                <a:cs typeface="Segoe UI" panose="020B0502040204020203" pitchFamily="34" charset="0"/>
              </a:rPr>
              <a:t>Nhập</a:t>
            </a:r>
            <a:r>
              <a:rPr lang="vi-VN">
                <a:solidFill>
                  <a:prstClr val="black">
                    <a:lumMod val="75000"/>
                    <a:lumOff val="25000"/>
                  </a:prstClr>
                </a:solidFill>
              </a:rPr>
              <a:t> </a:t>
            </a:r>
            <a:r>
              <a:rPr lang="vi-VN" i="1">
                <a:solidFill>
                  <a:srgbClr val="D24726"/>
                </a:solidFill>
                <a:latin typeface="Segoe UI" panose="020B0502040204020203" pitchFamily="34" charset="0"/>
                <a:cs typeface="Segoe UI" panose="020B0502040204020203" pitchFamily="34" charset="0"/>
              </a:rPr>
              <a:t>hoạt hình</a:t>
            </a:r>
            <a:r>
              <a:rPr lang="vi-VN">
                <a:solidFill>
                  <a:prstClr val="black">
                    <a:lumMod val="75000"/>
                    <a:lumOff val="25000"/>
                  </a:prstClr>
                </a:solidFill>
              </a:rPr>
              <a:t> </a:t>
            </a:r>
            <a:r>
              <a:rPr lang="vi-VN">
                <a:solidFill>
                  <a:prstClr val="black">
                    <a:lumMod val="75000"/>
                    <a:lumOff val="25000"/>
                  </a:prstClr>
                </a:solidFill>
                <a:latin typeface="Segoe UI" panose="020B0502040204020203" pitchFamily="34" charset="0"/>
                <a:cs typeface="Segoe UI" panose="020B0502040204020203" pitchFamily="34" charset="0"/>
              </a:rPr>
              <a:t>vào hộp </a:t>
            </a:r>
            <a:r>
              <a:rPr lang="vi-VN">
                <a:solidFill>
                  <a:srgbClr val="D24726"/>
                </a:solidFill>
                <a:latin typeface="Segoe UI Semibold" panose="020B0702040204020203" pitchFamily="34" charset="0"/>
                <a:cs typeface="Segoe UI Semibold" panose="020B0702040204020203" pitchFamily="34" charset="0"/>
              </a:rPr>
              <a:t>Cho Tôi Biết </a:t>
            </a:r>
            <a:r>
              <a:rPr lang="vi-VN">
                <a:solidFill>
                  <a:prstClr val="black">
                    <a:lumMod val="75000"/>
                    <a:lumOff val="25000"/>
                  </a:prstClr>
                </a:solidFill>
                <a:latin typeface="Segoe UI" panose="020B0502040204020203" pitchFamily="34" charset="0"/>
                <a:cs typeface="Segoe UI" panose="020B0502040204020203" pitchFamily="34" charset="0"/>
              </a:rPr>
              <a:t>, rồi chọn </a:t>
            </a:r>
            <a:r>
              <a:rPr lang="vi-VN">
                <a:solidFill>
                  <a:srgbClr val="D24726"/>
                </a:solidFill>
                <a:latin typeface="Segoe UI Semibold" panose="020B0702040204020203" pitchFamily="34" charset="0"/>
                <a:cs typeface="Segoe UI Semibold" panose="020B0702040204020203" pitchFamily="34" charset="0"/>
              </a:rPr>
              <a:t>Thêm Hoạt hình</a:t>
            </a:r>
            <a:r>
              <a:rPr lang="vi-VN">
                <a:solidFill>
                  <a:prstClr val="black">
                    <a:lumMod val="75000"/>
                    <a:lumOff val="25000"/>
                  </a:prstClr>
                </a:solidFill>
                <a:latin typeface="Segoe UI" panose="020B0502040204020203" pitchFamily="34" charset="0"/>
                <a:cs typeface="Segoe UI" panose="020B0502040204020203" pitchFamily="34" charset="0"/>
              </a:rPr>
              <a:t>.</a:t>
            </a:r>
          </a:p>
        </p:txBody>
      </p:sp>
      <p:pic>
        <p:nvPicPr>
          <p:cNvPr id="5" name="Ảnh 4" descr="Hộp Cho Tôi Biết"/>
          <p:cNvPicPr>
            <a:picLocks noChangeAspect="1"/>
          </p:cNvPicPr>
          <p:nvPr/>
        </p:nvPicPr>
        <p:blipFill>
          <a:blip r:embed="rId5"/>
          <a:srcRect/>
          <a:stretch/>
        </p:blipFill>
        <p:spPr>
          <a:xfrm>
            <a:off x="4604530" y="3410945"/>
            <a:ext cx="2106152" cy="220832"/>
          </a:xfrm>
          <a:prstGeom prst="rect">
            <a:avLst/>
          </a:prstGeom>
        </p:spPr>
      </p:pic>
      <p:grpSp>
        <p:nvGrpSpPr>
          <p:cNvPr id="31" name="Nhóm 30" descr="Hình tròn nhỏ với số 3 bên trong cho biết bước 3"/>
          <p:cNvGrpSpPr/>
          <p:nvPr/>
        </p:nvGrpSpPr>
        <p:grpSpPr bwMode="blackWhite">
          <a:xfrm>
            <a:off x="557319" y="4263506"/>
            <a:ext cx="558179" cy="409838"/>
            <a:chOff x="6953426" y="711274"/>
            <a:chExt cx="558179" cy="409838"/>
          </a:xfrm>
        </p:grpSpPr>
        <p:sp>
          <p:nvSpPr>
            <p:cNvPr id="32" name="Hình bầu dục 31" descr="Hình tròn nhỏ"/>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vi-VN"/>
            </a:p>
          </p:txBody>
        </p:sp>
        <p:sp>
          <p:nvSpPr>
            <p:cNvPr id="33" name="Hộp Văn bản 32" descr="Số 3"/>
            <p:cNvSpPr txBox="1">
              <a:spLocks noChangeAspect="1"/>
            </p:cNvSpPr>
            <p:nvPr/>
          </p:nvSpPr>
          <p:spPr bwMode="blackWhite">
            <a:xfrm>
              <a:off x="6953426" y="727564"/>
              <a:ext cx="558179" cy="369332"/>
            </a:xfrm>
            <a:prstGeom prst="rect">
              <a:avLst/>
            </a:prstGeom>
            <a:noFill/>
          </p:spPr>
          <p:txBody>
            <a:bodyPr wrap="square" rtlCol="0">
              <a:spAutoFit/>
            </a:bodyPr>
            <a:lstStyle/>
            <a:p>
              <a:pPr algn="ctr" rtl="0"/>
              <a:r>
                <a:rPr lang="vi-VN">
                  <a:solidFill>
                    <a:schemeClr val="bg1"/>
                  </a:solidFill>
                  <a:latin typeface="Segoe UI Semibold" panose="020B0702040204020203" pitchFamily="34" charset="0"/>
                  <a:cs typeface="Segoe UI Semibold" panose="020B0702040204020203" pitchFamily="34" charset="0"/>
                </a:rPr>
                <a:t>3</a:t>
              </a:r>
            </a:p>
          </p:txBody>
        </p:sp>
      </p:grpSp>
      <p:sp>
        <p:nvSpPr>
          <p:cNvPr id="34" name="Chỗ dành sẵn cho Nội dung 17"/>
          <p:cNvSpPr txBox="1">
            <a:spLocks/>
          </p:cNvSpPr>
          <p:nvPr/>
        </p:nvSpPr>
        <p:spPr>
          <a:xfrm>
            <a:off x="1064636" y="4303697"/>
            <a:ext cx="2134038" cy="1446087"/>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defTabSz="512763" rtl="0">
              <a:spcAft>
                <a:spcPts val="2000"/>
              </a:spcAft>
              <a:buNone/>
            </a:pPr>
            <a:r>
              <a:rPr lang="vi-VN">
                <a:solidFill>
                  <a:prstClr val="black">
                    <a:lumMod val="75000"/>
                    <a:lumOff val="25000"/>
                  </a:prstClr>
                </a:solidFill>
                <a:latin typeface="Segoe UI" panose="020B0502040204020203" pitchFamily="34" charset="0"/>
                <a:cs typeface="Segoe UI" panose="020B0502040204020203" pitchFamily="34" charset="0"/>
              </a:rPr>
              <a:t>Chọn một hiệu ứng hoạt hình, chẳng hạn như </a:t>
            </a:r>
            <a:r>
              <a:rPr lang="vi-VN">
                <a:solidFill>
                  <a:srgbClr val="D24726"/>
                </a:solidFill>
                <a:latin typeface="Segoe UI Semibold" panose="020B0702040204020203" pitchFamily="34" charset="0"/>
                <a:cs typeface="Segoe UI Semibold" panose="020B0702040204020203" pitchFamily="34" charset="0"/>
              </a:rPr>
              <a:t>Thu phóng</a:t>
            </a:r>
            <a:r>
              <a:rPr lang="vi-VN">
                <a:solidFill>
                  <a:prstClr val="black">
                    <a:lumMod val="75000"/>
                    <a:lumOff val="25000"/>
                  </a:prstClr>
                </a:solidFill>
                <a:latin typeface="Segoe UI" panose="020B0502040204020203" pitchFamily="34" charset="0"/>
                <a:cs typeface="Segoe UI" panose="020B0502040204020203" pitchFamily="34" charset="0"/>
              </a:rPr>
              <a:t>, rồi xem </a:t>
            </a:r>
            <a:br>
              <a:rPr lang="vi-VN">
                <a:solidFill>
                  <a:prstClr val="black">
                    <a:lumMod val="75000"/>
                    <a:lumOff val="25000"/>
                  </a:prstClr>
                </a:solidFill>
                <a:latin typeface="Segoe UI" panose="020B0502040204020203" pitchFamily="34" charset="0"/>
                <a:cs typeface="Segoe UI" panose="020B0502040204020203" pitchFamily="34" charset="0"/>
              </a:rPr>
            </a:br>
            <a:r>
              <a:rPr lang="vi-VN">
                <a:solidFill>
                  <a:prstClr val="black">
                    <a:lumMod val="75000"/>
                    <a:lumOff val="25000"/>
                  </a:prstClr>
                </a:solidFill>
                <a:latin typeface="Segoe UI" panose="020B0502040204020203" pitchFamily="34" charset="0"/>
                <a:cs typeface="Segoe UI" panose="020B0502040204020203" pitchFamily="34" charset="0"/>
              </a:rPr>
              <a:t>điều gì xảy ra.</a:t>
            </a:r>
          </a:p>
        </p:txBody>
      </p:sp>
      <p:pic>
        <p:nvPicPr>
          <p:cNvPr id="7" name="Ảnh 6" descr="Tab Hoạt hình hiển thị tùy chọn thu phóng"/>
          <p:cNvPicPr>
            <a:picLocks noChangeAspect="1"/>
          </p:cNvPicPr>
          <p:nvPr/>
        </p:nvPicPr>
        <p:blipFill>
          <a:blip r:embed="rId6"/>
          <a:srcRect/>
          <a:stretch/>
        </p:blipFill>
        <p:spPr>
          <a:xfrm>
            <a:off x="3177537" y="4069080"/>
            <a:ext cx="3803903" cy="2438400"/>
          </a:xfrm>
          <a:prstGeom prst="rect">
            <a:avLst/>
          </a:prstGeom>
        </p:spPr>
      </p:pic>
    </p:spTree>
    <p:extLst>
      <p:ext uri="{BB962C8B-B14F-4D97-AF65-F5344CB8AC3E}">
        <p14:creationId xmlns:p14="http://schemas.microsoft.com/office/powerpoint/2010/main" val="7276681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êu đề 7"/>
          <p:cNvSpPr>
            <a:spLocks noGrp="1"/>
          </p:cNvSpPr>
          <p:nvPr>
            <p:ph type="title"/>
          </p:nvPr>
        </p:nvSpPr>
        <p:spPr>
          <a:xfrm>
            <a:off x="521207" y="448056"/>
            <a:ext cx="7481357" cy="640080"/>
          </a:xfrm>
        </p:spPr>
        <p:txBody>
          <a:bodyPr rtlCol="0">
            <a:normAutofit fontScale="90000"/>
          </a:bodyPr>
          <a:lstStyle/>
          <a:p>
            <a:pPr rtl="0"/>
            <a:r>
              <a:rPr lang="vi-VN">
                <a:latin typeface="Segoe UI Light" panose="020B0502040204020203" pitchFamily="34" charset="0"/>
                <a:cs typeface="Segoe UI Light" panose="020B0502040204020203" pitchFamily="34" charset="0"/>
              </a:rPr>
              <a:t>Khám phá mà không cần rời khỏi trang chiếu của bạn</a:t>
            </a:r>
          </a:p>
        </p:txBody>
      </p:sp>
      <p:sp>
        <p:nvSpPr>
          <p:cNvPr id="16" name="Chỗ dành sẵn cho Nội dung 17"/>
          <p:cNvSpPr txBox="1">
            <a:spLocks/>
          </p:cNvSpPr>
          <p:nvPr/>
        </p:nvSpPr>
        <p:spPr>
          <a:xfrm>
            <a:off x="541609" y="1296100"/>
            <a:ext cx="6093106" cy="1236475"/>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rtl="0">
              <a:spcAft>
                <a:spcPts val="2000"/>
              </a:spcAft>
              <a:buNone/>
            </a:pPr>
            <a:r>
              <a:rPr lang="vi-VN">
                <a:latin typeface="Segoe UI" panose="020B0502040204020203" pitchFamily="34" charset="0"/>
                <a:cs typeface="Segoe UI" panose="020B0502040204020203" pitchFamily="34" charset="0"/>
              </a:rPr>
              <a:t>Tra cứu Thông minh cung cấp kết quả nghiên cứu trực tiếp vào PowerPoint.</a:t>
            </a:r>
            <a:br>
              <a:rPr lang="vi-VN">
                <a:latin typeface="Segoe UI" panose="020B0502040204020203" pitchFamily="34" charset="0"/>
                <a:cs typeface="Segoe UI" panose="020B0502040204020203" pitchFamily="34" charset="0"/>
              </a:rPr>
            </a:br>
            <a:r>
              <a:rPr lang="vi-VN">
                <a:latin typeface="Segoe UI" panose="020B0502040204020203" pitchFamily="34" charset="0"/>
                <a:cs typeface="Segoe UI" panose="020B0502040204020203" pitchFamily="34" charset="0"/>
              </a:rPr>
              <a:t/>
            </a:r>
            <a:br>
              <a:rPr lang="vi-VN">
                <a:latin typeface="Segoe UI" panose="020B0502040204020203" pitchFamily="34" charset="0"/>
                <a:cs typeface="Segoe UI" panose="020B0502040204020203" pitchFamily="34" charset="0"/>
              </a:rPr>
            </a:br>
            <a:r>
              <a:rPr lang="vi-VN">
                <a:latin typeface="Segoe UI" panose="020B0502040204020203" pitchFamily="34" charset="0"/>
                <a:cs typeface="Segoe UI" panose="020B0502040204020203" pitchFamily="34" charset="0"/>
              </a:rPr>
              <a:t>Hãy thử:</a:t>
            </a:r>
          </a:p>
        </p:txBody>
      </p:sp>
      <p:pic>
        <p:nvPicPr>
          <p:cNvPr id="18" name="Ảnh 17" descr="Ba ảnh hiển thị tính năng Tra cứu Thông minh"/>
          <p:cNvPicPr>
            <a:picLocks noChangeAspect="1"/>
          </p:cNvPicPr>
          <p:nvPr/>
        </p:nvPicPr>
        <p:blipFill>
          <a:blip r:embed="rId3"/>
          <a:srcRect/>
          <a:stretch/>
        </p:blipFill>
        <p:spPr>
          <a:xfrm>
            <a:off x="494408" y="2145058"/>
            <a:ext cx="11129521" cy="3197087"/>
          </a:xfrm>
          <a:prstGeom prst="rect">
            <a:avLst/>
          </a:prstGeom>
        </p:spPr>
      </p:pic>
      <p:grpSp>
        <p:nvGrpSpPr>
          <p:cNvPr id="33" name="Nhóm 32" descr="Hình tròn nhỏ với số 1 bên trong cho biết bước 1"/>
          <p:cNvGrpSpPr/>
          <p:nvPr/>
        </p:nvGrpSpPr>
        <p:grpSpPr bwMode="blackWhite">
          <a:xfrm>
            <a:off x="558723" y="5233381"/>
            <a:ext cx="558179" cy="409838"/>
            <a:chOff x="6953426" y="711274"/>
            <a:chExt cx="558179" cy="409838"/>
          </a:xfrm>
        </p:grpSpPr>
        <p:sp>
          <p:nvSpPr>
            <p:cNvPr id="34" name="Hình bầu dục 33" descr="Hình tròn nhỏ"/>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vi-VN"/>
            </a:p>
          </p:txBody>
        </p:sp>
        <p:sp>
          <p:nvSpPr>
            <p:cNvPr id="35" name="Hộp Văn bản 34" descr="Số 1"/>
            <p:cNvSpPr txBox="1"/>
            <p:nvPr/>
          </p:nvSpPr>
          <p:spPr bwMode="blackWhite">
            <a:xfrm>
              <a:off x="6953426" y="727564"/>
              <a:ext cx="558179" cy="369332"/>
            </a:xfrm>
            <a:prstGeom prst="rect">
              <a:avLst/>
            </a:prstGeom>
            <a:noFill/>
          </p:spPr>
          <p:txBody>
            <a:bodyPr wrap="square" rtlCol="0">
              <a:spAutoFit/>
            </a:bodyPr>
            <a:lstStyle/>
            <a:p>
              <a:pPr algn="ctr" rtl="0"/>
              <a:r>
                <a:rPr lang="vi-VN">
                  <a:solidFill>
                    <a:schemeClr val="bg1"/>
                  </a:solidFill>
                  <a:latin typeface="Segoe UI Semibold" panose="020B0702040204020203" pitchFamily="34" charset="0"/>
                  <a:cs typeface="Segoe UI Semibold" panose="020B0702040204020203" pitchFamily="34" charset="0"/>
                </a:rPr>
                <a:t>1</a:t>
              </a:r>
            </a:p>
          </p:txBody>
        </p:sp>
      </p:grpSp>
      <p:sp>
        <p:nvSpPr>
          <p:cNvPr id="42" name="Chỗ dành sẵn cho Nội dung 17"/>
          <p:cNvSpPr txBox="1">
            <a:spLocks/>
          </p:cNvSpPr>
          <p:nvPr/>
        </p:nvSpPr>
        <p:spPr>
          <a:xfrm>
            <a:off x="1066038" y="5273573"/>
            <a:ext cx="2919669" cy="129839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rtl="0">
              <a:lnSpc>
                <a:spcPct val="100000"/>
              </a:lnSpc>
              <a:spcAft>
                <a:spcPts val="2000"/>
              </a:spcAft>
              <a:buNone/>
            </a:pPr>
            <a:r>
              <a:rPr lang="vi-VN">
                <a:solidFill>
                  <a:prstClr val="black">
                    <a:lumMod val="75000"/>
                    <a:lumOff val="25000"/>
                  </a:prstClr>
                </a:solidFill>
                <a:latin typeface="Segoe UI" panose="020B0502040204020203" pitchFamily="34" charset="0"/>
                <a:cs typeface="Segoe UI" panose="020B0502040204020203" pitchFamily="34" charset="0"/>
              </a:rPr>
              <a:t>Bấm chuột phải vào từ </a:t>
            </a:r>
            <a:r>
              <a:rPr lang="vi-VN" i="1">
                <a:solidFill>
                  <a:srgbClr val="D24726"/>
                </a:solidFill>
                <a:latin typeface="Segoe UI" panose="020B0502040204020203" pitchFamily="34" charset="0"/>
                <a:cs typeface="Segoe UI" panose="020B0502040204020203" pitchFamily="34" charset="0"/>
              </a:rPr>
              <a:t>văn phòng</a:t>
            </a:r>
            <a:r>
              <a:rPr lang="vi-VN">
                <a:solidFill>
                  <a:prstClr val="black">
                    <a:lumMod val="75000"/>
                    <a:lumOff val="25000"/>
                  </a:prstClr>
                </a:solidFill>
                <a:latin typeface="Segoe UI" panose="020B0502040204020203" pitchFamily="34" charset="0"/>
                <a:cs typeface="Segoe UI" panose="020B0502040204020203" pitchFamily="34" charset="0"/>
              </a:rPr>
              <a:t> trong cụm sau: </a:t>
            </a:r>
            <a:r>
              <a:rPr lang="vi-VN" sz="1800">
                <a:solidFill>
                  <a:prstClr val="black">
                    <a:lumMod val="75000"/>
                    <a:lumOff val="25000"/>
                  </a:prstClr>
                </a:solidFill>
                <a:latin typeface="Segoe UI" panose="020B0502040204020203" pitchFamily="34" charset="0"/>
                <a:cs typeface="Segoe UI" panose="020B0502040204020203" pitchFamily="34" charset="0"/>
              </a:rPr>
              <a:t>nội thất văn phòng</a:t>
            </a:r>
          </a:p>
        </p:txBody>
      </p:sp>
      <p:grpSp>
        <p:nvGrpSpPr>
          <p:cNvPr id="36" name="Nhóm 35" descr="Hình tròn nhỏ với số 2 bên trong cho biết bước 2"/>
          <p:cNvGrpSpPr/>
          <p:nvPr/>
        </p:nvGrpSpPr>
        <p:grpSpPr bwMode="blackWhite">
          <a:xfrm>
            <a:off x="4249102" y="5233381"/>
            <a:ext cx="558179" cy="409838"/>
            <a:chOff x="6953426" y="711274"/>
            <a:chExt cx="558179" cy="409838"/>
          </a:xfrm>
        </p:grpSpPr>
        <p:sp>
          <p:nvSpPr>
            <p:cNvPr id="37" name="Hình bầu dục 36" descr="Hình tròn nhỏ"/>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vi-VN"/>
            </a:p>
          </p:txBody>
        </p:sp>
        <p:sp>
          <p:nvSpPr>
            <p:cNvPr id="38" name="Hộp văn bản 37" descr="Số 2"/>
            <p:cNvSpPr txBox="1"/>
            <p:nvPr/>
          </p:nvSpPr>
          <p:spPr bwMode="blackWhite">
            <a:xfrm>
              <a:off x="6953426" y="727564"/>
              <a:ext cx="558179" cy="369332"/>
            </a:xfrm>
            <a:prstGeom prst="rect">
              <a:avLst/>
            </a:prstGeom>
            <a:noFill/>
          </p:spPr>
          <p:txBody>
            <a:bodyPr wrap="square" rtlCol="0">
              <a:spAutoFit/>
            </a:bodyPr>
            <a:lstStyle/>
            <a:p>
              <a:pPr algn="ctr" rtl="0"/>
              <a:r>
                <a:rPr lang="vi-VN">
                  <a:solidFill>
                    <a:schemeClr val="bg1"/>
                  </a:solidFill>
                  <a:latin typeface="Segoe UI Semibold" panose="020B0702040204020203" pitchFamily="34" charset="0"/>
                  <a:cs typeface="Segoe UI Semibold" panose="020B0702040204020203" pitchFamily="34" charset="0"/>
                </a:rPr>
                <a:t>2</a:t>
              </a:r>
            </a:p>
          </p:txBody>
        </p:sp>
      </p:grpSp>
      <p:sp>
        <p:nvSpPr>
          <p:cNvPr id="43" name="Chỗ dành sẵn cho Nội dung 17"/>
          <p:cNvSpPr txBox="1">
            <a:spLocks/>
          </p:cNvSpPr>
          <p:nvPr/>
        </p:nvSpPr>
        <p:spPr>
          <a:xfrm>
            <a:off x="4747855" y="5273573"/>
            <a:ext cx="3106367" cy="1324053"/>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rtl="0">
              <a:lnSpc>
                <a:spcPct val="100000"/>
              </a:lnSpc>
              <a:spcAft>
                <a:spcPts val="2000"/>
              </a:spcAft>
              <a:buNone/>
            </a:pPr>
            <a:r>
              <a:rPr lang="vi-VN">
                <a:solidFill>
                  <a:prstClr val="black">
                    <a:lumMod val="75000"/>
                    <a:lumOff val="25000"/>
                  </a:prstClr>
                </a:solidFill>
                <a:latin typeface="Segoe UI" panose="020B0502040204020203" pitchFamily="34" charset="0"/>
                <a:cs typeface="Segoe UI" panose="020B0502040204020203" pitchFamily="34" charset="0"/>
              </a:rPr>
              <a:t>Chọn </a:t>
            </a:r>
            <a:r>
              <a:rPr lang="vi-VN">
                <a:solidFill>
                  <a:srgbClr val="D24726"/>
                </a:solidFill>
                <a:latin typeface="Segoe UI Semibold" panose="020B0702040204020203" pitchFamily="34" charset="0"/>
                <a:cs typeface="Segoe UI Semibold" panose="020B0702040204020203" pitchFamily="34" charset="0"/>
              </a:rPr>
              <a:t>Tra cứu</a:t>
            </a:r>
            <a:r>
              <a:rPr lang="vi-VN">
                <a:solidFill>
                  <a:prstClr val="black">
                    <a:lumMod val="75000"/>
                    <a:lumOff val="25000"/>
                  </a:prstClr>
                </a:solidFill>
                <a:cs typeface="Segoe UI"/>
              </a:rPr>
              <a:t> </a:t>
            </a:r>
            <a:r>
              <a:rPr lang="vi-VN">
                <a:solidFill>
                  <a:srgbClr val="D24726"/>
                </a:solidFill>
                <a:latin typeface="Segoe UI Semibold" panose="020B0702040204020203" pitchFamily="34" charset="0"/>
                <a:cs typeface="Segoe UI Semibold" panose="020B0702040204020203" pitchFamily="34" charset="0"/>
              </a:rPr>
              <a:t>Thông minh</a:t>
            </a:r>
            <a:r>
              <a:rPr lang="vi-VN">
                <a:latin typeface="Segoe UI" panose="020B0502040204020203" pitchFamily="34" charset="0"/>
                <a:cs typeface="Segoe UI" panose="020B0502040204020203" pitchFamily="34" charset="0"/>
              </a:rPr>
              <a:t> và lưu ý rằng kết quả phụ thuộc vào ngữ cảnh cho cụm từ đó, chứ không phải </a:t>
            </a:r>
            <a:r>
              <a:rPr lang="vi-VN" sz="1800">
                <a:latin typeface="Segoe UI" panose="020B0502040204020203" pitchFamily="34" charset="0"/>
                <a:cs typeface="Segoe UI" panose="020B0502040204020203" pitchFamily="34" charset="0"/>
              </a:rPr>
              <a:t>ứng dụng Microsoft Office</a:t>
            </a:r>
            <a:r>
              <a:rPr lang="vi-VN">
                <a:latin typeface="Segoe UI" panose="020B0502040204020203" pitchFamily="34" charset="0"/>
                <a:cs typeface="Segoe UI" panose="020B0502040204020203" pitchFamily="34" charset="0"/>
              </a:rPr>
              <a:t>.</a:t>
            </a:r>
            <a:endParaRPr lang="vi-VN">
              <a:solidFill>
                <a:srgbClr val="D24726"/>
              </a:solidFill>
              <a:latin typeface="Segoe UI" panose="020B0502040204020203" pitchFamily="34" charset="0"/>
              <a:cs typeface="Segoe UI" panose="020B0502040204020203" pitchFamily="34" charset="0"/>
            </a:endParaRPr>
          </a:p>
        </p:txBody>
      </p:sp>
      <p:grpSp>
        <p:nvGrpSpPr>
          <p:cNvPr id="39" name="Nhóm 38" descr="Hình tròn nhỏ với số 3 bên trong cho biết bước 3"/>
          <p:cNvGrpSpPr/>
          <p:nvPr/>
        </p:nvGrpSpPr>
        <p:grpSpPr bwMode="blackWhite">
          <a:xfrm>
            <a:off x="7930921" y="5233381"/>
            <a:ext cx="558179" cy="409838"/>
            <a:chOff x="6953426" y="711274"/>
            <a:chExt cx="558179" cy="409838"/>
          </a:xfrm>
        </p:grpSpPr>
        <p:sp>
          <p:nvSpPr>
            <p:cNvPr id="40" name="Hình bầu dục 39" descr="Hình tròn nhỏ"/>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vi-VN"/>
            </a:p>
          </p:txBody>
        </p:sp>
        <p:sp>
          <p:nvSpPr>
            <p:cNvPr id="41" name="Hộp văn bản 40" descr="Số 3"/>
            <p:cNvSpPr txBox="1"/>
            <p:nvPr/>
          </p:nvSpPr>
          <p:spPr bwMode="blackWhite">
            <a:xfrm>
              <a:off x="6953426" y="727564"/>
              <a:ext cx="558179" cy="369332"/>
            </a:xfrm>
            <a:prstGeom prst="rect">
              <a:avLst/>
            </a:prstGeom>
            <a:noFill/>
          </p:spPr>
          <p:txBody>
            <a:bodyPr wrap="square" rtlCol="0">
              <a:spAutoFit/>
            </a:bodyPr>
            <a:lstStyle/>
            <a:p>
              <a:pPr algn="ctr" rtl="0"/>
              <a:r>
                <a:rPr lang="vi-VN">
                  <a:solidFill>
                    <a:schemeClr val="bg1"/>
                  </a:solidFill>
                  <a:latin typeface="Segoe UI Semibold" panose="020B0702040204020203" pitchFamily="34" charset="0"/>
                  <a:cs typeface="Segoe UI Semibold" panose="020B0702040204020203" pitchFamily="34" charset="0"/>
                </a:rPr>
                <a:t>3</a:t>
              </a:r>
            </a:p>
          </p:txBody>
        </p:sp>
      </p:grpSp>
      <p:sp>
        <p:nvSpPr>
          <p:cNvPr id="44" name="Chỗ dành sẵn cho Nội dung 17"/>
          <p:cNvSpPr txBox="1">
            <a:spLocks/>
          </p:cNvSpPr>
          <p:nvPr/>
        </p:nvSpPr>
        <p:spPr>
          <a:xfrm>
            <a:off x="8429668" y="5273573"/>
            <a:ext cx="3107336" cy="1341886"/>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rtl="0">
              <a:lnSpc>
                <a:spcPct val="100000"/>
              </a:lnSpc>
              <a:spcAft>
                <a:spcPts val="2000"/>
              </a:spcAft>
              <a:buNone/>
            </a:pPr>
            <a:r>
              <a:rPr lang="vi-VN">
                <a:latin typeface="Segoe UI" panose="020B0502040204020203" pitchFamily="34" charset="0"/>
                <a:cs typeface="Segoe UI" panose="020B0502040204020203" pitchFamily="34" charset="0"/>
              </a:rPr>
              <a:t>Chỉ để thử vui, bạn hãy thử Tra cứu Thông minh lần nữa bằng cách bấm chuột phải vào từ </a:t>
            </a:r>
            <a:r>
              <a:rPr lang="vi-VN" i="1">
                <a:solidFill>
                  <a:srgbClr val="D24726"/>
                </a:solidFill>
                <a:latin typeface="Segoe UI" panose="020B0502040204020203" pitchFamily="34" charset="0"/>
                <a:cs typeface="Segoe UI" panose="020B0502040204020203" pitchFamily="34" charset="0"/>
              </a:rPr>
              <a:t>Office</a:t>
            </a:r>
            <a:r>
              <a:rPr lang="vi-VN"/>
              <a:t> </a:t>
            </a:r>
            <a:r>
              <a:rPr lang="vi-VN">
                <a:latin typeface="Segoe UI" panose="020B0502040204020203" pitchFamily="34" charset="0"/>
                <a:cs typeface="Segoe UI" panose="020B0502040204020203" pitchFamily="34" charset="0"/>
              </a:rPr>
              <a:t>trong Bước 2.</a:t>
            </a:r>
          </a:p>
          <a:p>
            <a:pPr marL="0" indent="0" rtl="0">
              <a:lnSpc>
                <a:spcPct val="100000"/>
              </a:lnSpc>
              <a:spcAft>
                <a:spcPts val="2000"/>
              </a:spcAft>
              <a:buNone/>
            </a:pPr>
            <a:endParaRPr lang="vi-VN">
              <a:solidFill>
                <a:prstClr val="black">
                  <a:lumMod val="75000"/>
                  <a:lumOff val="25000"/>
                </a:prstClr>
              </a:solidFill>
            </a:endParaRPr>
          </a:p>
        </p:txBody>
      </p:sp>
    </p:spTree>
    <p:extLst>
      <p:ext uri="{BB962C8B-B14F-4D97-AF65-F5344CB8AC3E}">
        <p14:creationId xmlns:p14="http://schemas.microsoft.com/office/powerpoint/2010/main" val="176932605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Tài_liệu_Chào_mừng">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36715163_TF10001108" id="{01CE4626-6C97-4A60-906E-EE941FB99292}" vid="{6EA9899F-A026-40B2-8C4C-1AC4BF4C98FD}"/>
    </a:ext>
  </a:extLst>
</a:theme>
</file>

<file path=ppt/theme/theme2.xml><?xml version="1.0" encoding="utf-8"?>
<a:theme xmlns:a="http://schemas.openxmlformats.org/drawingml/2006/main" name="Chủ đề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hủ đề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8a52e8c320b9a064ae3583ae3861c9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8020cb39231a0945110f9cd888b521a"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FD7FC771-7DFE-49DA-B577-71181BFBCB2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EE8C63A-4744-4DE4-BB49-0FF0B5375C60}">
  <ds:schemaRefs>
    <ds:schemaRef ds:uri="http://schemas.microsoft.com/sharepoint/v3/contenttype/forms"/>
  </ds:schemaRefs>
</ds:datastoreItem>
</file>

<file path=customXml/itemProps3.xml><?xml version="1.0" encoding="utf-8"?>
<ds:datastoreItem xmlns:ds="http://schemas.openxmlformats.org/officeDocument/2006/customXml" ds:itemID="{950072C5-DDE0-4258-BA7A-4D4B80DFA632}">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Chào mừng bạn đến với PowerPoint 2016</Template>
  <TotalTime>0</TotalTime>
  <Words>658</Words>
  <Application>Microsoft Office PowerPoint</Application>
  <PresentationFormat>Màn hình rộng</PresentationFormat>
  <Paragraphs>81</Paragraphs>
  <Slides>10</Slides>
  <Notes>10</Notes>
  <HiddenSlides>0</HiddenSlides>
  <MMClips>0</MMClips>
  <ScaleCrop>false</ScaleCrop>
  <HeadingPairs>
    <vt:vector size="6" baseType="variant">
      <vt:variant>
        <vt:lpstr>Phông được Dùng</vt:lpstr>
      </vt:variant>
      <vt:variant>
        <vt:i4>8</vt:i4>
      </vt:variant>
      <vt:variant>
        <vt:lpstr>Chủ đề</vt:lpstr>
      </vt:variant>
      <vt:variant>
        <vt:i4>1</vt:i4>
      </vt:variant>
      <vt:variant>
        <vt:lpstr>Tiêu đề Bản chiếu</vt:lpstr>
      </vt:variant>
      <vt:variant>
        <vt:i4>10</vt:i4>
      </vt:variant>
    </vt:vector>
  </HeadingPairs>
  <TitlesOfParts>
    <vt:vector size="19" baseType="lpstr">
      <vt:lpstr>Arial</vt:lpstr>
      <vt:lpstr>Calibri</vt:lpstr>
      <vt:lpstr>Segoe UI</vt:lpstr>
      <vt:lpstr>Segoe UI Light</vt:lpstr>
      <vt:lpstr>Segoe UI Semibold</vt:lpstr>
      <vt:lpstr>SimHei</vt:lpstr>
      <vt:lpstr>Times New Roman</vt:lpstr>
      <vt:lpstr>Wingdings</vt:lpstr>
      <vt:lpstr>Tài_liệu_Chào_mừng</vt:lpstr>
      <vt:lpstr>Chào mừng bạn đến với PowerPoint</vt:lpstr>
      <vt:lpstr>KHẢO SÁT HIỆN TRẠNG</vt:lpstr>
      <vt:lpstr>KHẢO SÁT HIỆN TRẠNG</vt:lpstr>
      <vt:lpstr>Cách thức mua bán vé tàu hiện nay</vt:lpstr>
      <vt:lpstr>Mục tiêu đề tài</vt:lpstr>
      <vt:lpstr>Xác định yêu cầu</vt:lpstr>
      <vt:lpstr>Quy trình hoạt động</vt:lpstr>
      <vt:lpstr>Bạn sẽ trở thành một chuyên gia với tính năng Cho Tôi Biết</vt:lpstr>
      <vt:lpstr>Khám phá mà không cần rời khỏi trang chiếu của bạn</vt:lpstr>
      <vt:lpstr>Bạn có câu hỏi khác về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2020-09-27T15:15:50Z</dcterms:created>
  <dcterms:modified xsi:type="dcterms:W3CDTF">2020-09-27T17:47:26Z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