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3" r:id="rId13"/>
    <p:sldId id="272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5189" y="2590319"/>
            <a:ext cx="9218114" cy="2421464"/>
          </a:xfrm>
        </p:spPr>
        <p:txBody>
          <a:bodyPr/>
          <a:lstStyle/>
          <a:p>
            <a:r>
              <a:rPr lang="en-US" b="1" smtClean="0"/>
              <a:t>Nlp researchs &amp; applications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-1846217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Intelligence chatbot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ARI Chatbot using SOTA NLP Model to:</a:t>
            </a:r>
          </a:p>
          <a:p>
            <a:pPr lvl="1"/>
            <a:r>
              <a:rPr lang="en-US" sz="2200" smtClean="0"/>
              <a:t>Recognize </a:t>
            </a:r>
            <a:r>
              <a:rPr lang="en-US" sz="2200"/>
              <a:t>Intents</a:t>
            </a:r>
          </a:p>
          <a:p>
            <a:pPr lvl="1"/>
            <a:r>
              <a:rPr lang="en-US" sz="2200"/>
              <a:t>Extract </a:t>
            </a:r>
            <a:r>
              <a:rPr lang="en-US" sz="2200" smtClean="0"/>
              <a:t>Entities</a:t>
            </a:r>
          </a:p>
          <a:p>
            <a:pPr lvl="1"/>
            <a:r>
              <a:rPr lang="en-US" sz="2200"/>
              <a:t>Manage Contextual </a:t>
            </a:r>
            <a:r>
              <a:rPr lang="en-US" sz="2200" smtClean="0"/>
              <a:t>Conversations</a:t>
            </a:r>
          </a:p>
          <a:p>
            <a:pPr lvl="1"/>
            <a:r>
              <a:rPr lang="en-US" sz="2200"/>
              <a:t>Take Action to </a:t>
            </a:r>
            <a:r>
              <a:rPr lang="en-US" sz="2200" smtClean="0"/>
              <a:t>API, </a:t>
            </a:r>
            <a:r>
              <a:rPr lang="en-US" sz="2200"/>
              <a:t>CRM and Database</a:t>
            </a:r>
          </a:p>
        </p:txBody>
      </p:sp>
    </p:spTree>
    <p:extLst>
      <p:ext uri="{BB962C8B-B14F-4D97-AF65-F5344CB8AC3E}">
        <p14:creationId xmlns:p14="http://schemas.microsoft.com/office/powerpoint/2010/main" val="17699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5941" y="5471160"/>
            <a:ext cx="3511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System Architecture</a:t>
            </a:r>
            <a:endParaRPr lang="en-US" sz="3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1556" r="6334" b="27185"/>
          <a:stretch/>
        </p:blipFill>
        <p:spPr>
          <a:xfrm>
            <a:off x="259080" y="487680"/>
            <a:ext cx="11645388" cy="49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4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141" y="289560"/>
            <a:ext cx="351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Workflow</a:t>
            </a:r>
            <a:endParaRPr lang="en-US" sz="3600"/>
          </a:p>
        </p:txBody>
      </p:sp>
      <p:grpSp>
        <p:nvGrpSpPr>
          <p:cNvPr id="5" name="Group 4"/>
          <p:cNvGrpSpPr/>
          <p:nvPr/>
        </p:nvGrpSpPr>
        <p:grpSpPr>
          <a:xfrm>
            <a:off x="3515836" y="80554"/>
            <a:ext cx="6847363" cy="6686006"/>
            <a:chOff x="3576797" y="289560"/>
            <a:chExt cx="5688090" cy="560614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b="9158"/>
            <a:stretch/>
          </p:blipFill>
          <p:spPr>
            <a:xfrm>
              <a:off x="3576797" y="289560"/>
              <a:ext cx="5688090" cy="5606143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5341420" y="2018926"/>
              <a:ext cx="694036" cy="258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mtClean="0"/>
                <a:t>NLP Unit</a:t>
              </a:r>
              <a:endParaRPr lang="en-US" sz="1400" b="1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12879" y="3442837"/>
              <a:ext cx="845839" cy="258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mtClean="0"/>
                <a:t>Dialog Unit</a:t>
              </a:r>
              <a:endParaRPr lang="en-US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172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Recognize intents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38" y="2065867"/>
            <a:ext cx="97345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8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Extract entities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408" y="1840375"/>
            <a:ext cx="6928209" cy="428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2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4861559" cy="1456267"/>
          </a:xfrm>
        </p:spPr>
        <p:txBody>
          <a:bodyPr/>
          <a:lstStyle/>
          <a:p>
            <a:r>
              <a:rPr lang="en-US" b="1"/>
              <a:t>Manage Contextual Conversations</a:t>
            </a:r>
          </a:p>
        </p:txBody>
      </p:sp>
      <p:pic>
        <p:nvPicPr>
          <p:cNvPr id="1026" name="Picture 2" descr="Diagram of an AI assistant conversation with next predictated action by machine learning dialogue manager Rasa C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455" y="238776"/>
            <a:ext cx="4614545" cy="661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6891654" cy="3649133"/>
          </a:xfrm>
        </p:spPr>
        <p:txBody>
          <a:bodyPr>
            <a:normAutofit/>
          </a:bodyPr>
          <a:lstStyle/>
          <a:p>
            <a:r>
              <a:rPr lang="en-US" sz="2200" smtClean="0"/>
              <a:t>Forget if - else statement and hardcoded.</a:t>
            </a:r>
          </a:p>
          <a:p>
            <a:r>
              <a:rPr lang="en-US" sz="2200" smtClean="0"/>
              <a:t>Smarter Dialog</a:t>
            </a:r>
          </a:p>
          <a:p>
            <a:r>
              <a:rPr lang="en-US" sz="2200" smtClean="0"/>
              <a:t>Use Machine Learning technique for stories control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1153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4861559" cy="1456267"/>
          </a:xfrm>
        </p:spPr>
        <p:txBody>
          <a:bodyPr/>
          <a:lstStyle/>
          <a:p>
            <a:r>
              <a:rPr lang="en-US" b="1"/>
              <a:t>Take Action to </a:t>
            </a:r>
            <a:r>
              <a:rPr lang="en-US" b="1" smtClean="0"/>
              <a:t>API, </a:t>
            </a:r>
            <a:r>
              <a:rPr lang="en-US" b="1"/>
              <a:t>CRM and Database</a:t>
            </a:r>
          </a:p>
        </p:txBody>
      </p:sp>
      <p:pic>
        <p:nvPicPr>
          <p:cNvPr id="2050" name="Picture 2" descr="An illustration showing connecting databases and backend systems to customise your AI Assist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65867"/>
            <a:ext cx="899160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5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5189" y="2590319"/>
            <a:ext cx="9218114" cy="2421464"/>
          </a:xfrm>
        </p:spPr>
        <p:txBody>
          <a:bodyPr/>
          <a:lstStyle/>
          <a:p>
            <a:r>
              <a:rPr lang="en-US" b="1" smtClean="0"/>
              <a:t>Nlp researchs &amp; applications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-1846217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0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introduction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We are using State of the art NLP Research for our product, include:</a:t>
            </a:r>
          </a:p>
          <a:p>
            <a:pPr lvl="1"/>
            <a:r>
              <a:rPr lang="en-US" sz="2400"/>
              <a:t>Sentences Analytics</a:t>
            </a:r>
          </a:p>
          <a:p>
            <a:pPr lvl="1"/>
            <a:r>
              <a:rPr lang="en-US" sz="2400" smtClean="0"/>
              <a:t>Passage Understanding</a:t>
            </a:r>
          </a:p>
          <a:p>
            <a:pPr lvl="1"/>
            <a:r>
              <a:rPr lang="en-US" sz="2400" smtClean="0"/>
              <a:t>Intelligence chatbot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681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Sentences </a:t>
            </a:r>
            <a:r>
              <a:rPr lang="en-US" smtClean="0"/>
              <a:t>analytics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003" t="25075" r="14625" b="36508"/>
          <a:stretch/>
        </p:blipFill>
        <p:spPr>
          <a:xfrm>
            <a:off x="1560041" y="2065867"/>
            <a:ext cx="8382944" cy="3213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576638" y="5291333"/>
            <a:ext cx="4349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/>
              <a:t>Semantic Role Labeling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411101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Sentences analytics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86932" y="4433706"/>
            <a:ext cx="472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Named </a:t>
            </a:r>
            <a:r>
              <a:rPr lang="en-US" sz="3200" smtClean="0"/>
              <a:t>Entity Recognition</a:t>
            </a:r>
            <a:endParaRPr lang="en-US" sz="30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2571750"/>
            <a:ext cx="11517869" cy="186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5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Sentences analytics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12991" y="5913251"/>
            <a:ext cx="472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Constituency Parsing</a:t>
            </a:r>
            <a:endParaRPr lang="en-US" sz="3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0897" t="26923" r="2949" b="14957"/>
          <a:stretch/>
        </p:blipFill>
        <p:spPr>
          <a:xfrm>
            <a:off x="685801" y="1669496"/>
            <a:ext cx="11183543" cy="424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Passage understanding &amp; QA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71" y="2065867"/>
            <a:ext cx="11664951" cy="270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5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Passage understanding &amp; QA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6" y="2065867"/>
            <a:ext cx="11845310" cy="264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Passage understanding &amp; QA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4" y="1947924"/>
            <a:ext cx="11725154" cy="262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Passage understanding &amp; QA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95" y="1938546"/>
            <a:ext cx="11759878" cy="265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132</TotalTime>
  <Words>124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Nlp researchs &amp; applications</vt:lpstr>
      <vt:lpstr>introduction</vt:lpstr>
      <vt:lpstr>Sentences analytics</vt:lpstr>
      <vt:lpstr>Sentences analytics</vt:lpstr>
      <vt:lpstr>Sentences analytics</vt:lpstr>
      <vt:lpstr>Passage understanding &amp; QA</vt:lpstr>
      <vt:lpstr>Passage understanding &amp; QA</vt:lpstr>
      <vt:lpstr>Passage understanding &amp; QA</vt:lpstr>
      <vt:lpstr>Passage understanding &amp; QA</vt:lpstr>
      <vt:lpstr>Intelligence chatbot</vt:lpstr>
      <vt:lpstr>PowerPoint Presentation</vt:lpstr>
      <vt:lpstr>PowerPoint Presentation</vt:lpstr>
      <vt:lpstr>Recognize intents</vt:lpstr>
      <vt:lpstr>Extract entities</vt:lpstr>
      <vt:lpstr>Manage Contextual Conversations</vt:lpstr>
      <vt:lpstr>Take Action to API, CRM and Database</vt:lpstr>
      <vt:lpstr>Nlp researchs &amp;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hiep</dc:creator>
  <cp:lastModifiedBy>hiep</cp:lastModifiedBy>
  <cp:revision>48</cp:revision>
  <dcterms:created xsi:type="dcterms:W3CDTF">2019-03-17T22:58:04Z</dcterms:created>
  <dcterms:modified xsi:type="dcterms:W3CDTF">2019-03-18T02:50:33Z</dcterms:modified>
</cp:coreProperties>
</file>