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5" r:id="rId8"/>
    <p:sldId id="264" r:id="rId9"/>
    <p:sldId id="261" r:id="rId10"/>
    <p:sldId id="262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category/GA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Recommendation System for Game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70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X</a:t>
            </a:r>
            <a:r>
              <a:rPr lang="en-US" altLang="ja-JP" b="1" dirty="0" err="1" smtClean="0"/>
              <a:t>ử</a:t>
            </a:r>
            <a:r>
              <a:rPr lang="en-US" altLang="ja-JP" b="1" dirty="0" smtClean="0"/>
              <a:t> </a:t>
            </a:r>
            <a:r>
              <a:rPr lang="en-US" altLang="ja-JP" b="1" dirty="0" err="1"/>
              <a:t>lý</a:t>
            </a:r>
            <a:r>
              <a:rPr lang="en-US" altLang="ja-JP" b="1" dirty="0"/>
              <a:t> </a:t>
            </a:r>
            <a:r>
              <a:rPr lang="en-US" altLang="ja-JP" b="1" dirty="0" err="1"/>
              <a:t>dữ</a:t>
            </a:r>
            <a:r>
              <a:rPr lang="en-US" altLang="ja-JP" b="1" dirty="0"/>
              <a:t> </a:t>
            </a:r>
            <a:r>
              <a:rPr lang="en-US" altLang="ja-JP" b="1" dirty="0" err="1"/>
              <a:t>liệu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tựa</a:t>
            </a:r>
            <a:r>
              <a:rPr kumimoji="1" lang="en-US" altLang="ja-JP" dirty="0" smtClean="0"/>
              <a:t> game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đánh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giá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Google Play Store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play.google.com/store/apps/category/GAME</a:t>
            </a:r>
            <a:r>
              <a:rPr lang="en-US" altLang="ja-JP" dirty="0"/>
              <a:t> </a:t>
            </a:r>
            <a:r>
              <a:rPr lang="en-US" altLang="ja-JP" dirty="0" err="1" smtClean="0"/>
              <a:t>Mỗi</a:t>
            </a:r>
            <a:r>
              <a:rPr lang="en-US" altLang="ja-JP" dirty="0" smtClean="0"/>
              <a:t> game </a:t>
            </a:r>
            <a:r>
              <a:rPr lang="en-US" altLang="ja-JP" dirty="0" err="1" smtClean="0"/>
              <a:t>tối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đa</a:t>
            </a:r>
            <a:r>
              <a:rPr lang="en-US" altLang="ja-JP" dirty="0" smtClean="0"/>
              <a:t> 100 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luận</a:t>
            </a:r>
            <a:endParaRPr lang="en-US" altLang="ja-JP" dirty="0" smtClean="0"/>
          </a:p>
          <a:p>
            <a:r>
              <a:rPr kumimoji="1" lang="en-US" altLang="ja-JP" dirty="0" err="1" smtClean="0"/>
              <a:t>Tổng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cộng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thập</a:t>
            </a:r>
            <a:r>
              <a:rPr kumimoji="1" lang="en-US" altLang="ja-JP" dirty="0" smtClean="0"/>
              <a:t> 3509 game, 18 features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336024 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luận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457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Xử</a:t>
            </a:r>
            <a:r>
              <a:rPr lang="en-US" altLang="ja-JP" b="1" dirty="0"/>
              <a:t> </a:t>
            </a:r>
            <a:r>
              <a:rPr lang="en-US" altLang="ja-JP" b="1" dirty="0" err="1"/>
              <a:t>lý</a:t>
            </a:r>
            <a:r>
              <a:rPr lang="en-US" altLang="ja-JP" b="1" dirty="0"/>
              <a:t> </a:t>
            </a:r>
            <a:r>
              <a:rPr lang="en-US" altLang="ja-JP" b="1" dirty="0" err="1"/>
              <a:t>dữ</a:t>
            </a:r>
            <a:r>
              <a:rPr lang="en-US" altLang="ja-JP" b="1" dirty="0"/>
              <a:t> </a:t>
            </a:r>
            <a:r>
              <a:rPr lang="en-US" altLang="ja-JP" b="1" dirty="0" err="1"/>
              <a:t>liệu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Fill </a:t>
            </a:r>
            <a:r>
              <a:rPr lang="en-US" altLang="ja-JP" dirty="0" err="1" smtClean="0"/>
              <a:t>NaN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cột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is_free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cột</a:t>
            </a:r>
            <a:r>
              <a:rPr lang="en-US" altLang="ja-JP" dirty="0" smtClean="0"/>
              <a:t> “price”</a:t>
            </a:r>
          </a:p>
          <a:p>
            <a:r>
              <a:rPr lang="en-US" altLang="ja-JP" dirty="0" err="1" smtClean="0"/>
              <a:t>Gom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game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min_installs</a:t>
            </a:r>
            <a:r>
              <a:rPr lang="en-US" altLang="ja-JP" dirty="0" smtClean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</a:t>
            </a:r>
            <a:r>
              <a:rPr lang="en-US" altLang="ja-JP" dirty="0" smtClean="0"/>
              <a:t>5000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 5000, game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min_installs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100 </a:t>
            </a:r>
            <a:r>
              <a:rPr lang="en-US" altLang="ja-JP" dirty="0" err="1"/>
              <a:t>triệu</a:t>
            </a:r>
            <a:r>
              <a:rPr lang="en-US" altLang="ja-JP" dirty="0"/>
              <a:t>,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gom</a:t>
            </a:r>
            <a:r>
              <a:rPr lang="en-US" altLang="ja-JP" dirty="0"/>
              <a:t> </a:t>
            </a:r>
            <a:r>
              <a:rPr lang="en-US" altLang="ja-JP" dirty="0" err="1"/>
              <a:t>chung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nhóm</a:t>
            </a:r>
            <a:r>
              <a:rPr lang="en-US" altLang="ja-JP" dirty="0"/>
              <a:t> 100 </a:t>
            </a:r>
            <a:r>
              <a:rPr lang="en-US" altLang="ja-JP" dirty="0" err="1"/>
              <a:t>triệu</a:t>
            </a:r>
            <a:r>
              <a:rPr lang="en-US" altLang="ja-JP" dirty="0" smtClean="0"/>
              <a:t> </a:t>
            </a:r>
          </a:p>
          <a:p>
            <a:r>
              <a:rPr lang="en-US" altLang="ja-JP" dirty="0" err="1" smtClean="0"/>
              <a:t>Chuyển</a:t>
            </a:r>
            <a:r>
              <a:rPr lang="en-US" altLang="ja-JP" dirty="0" smtClean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cột</a:t>
            </a:r>
            <a:r>
              <a:rPr lang="en-US" altLang="ja-JP" dirty="0"/>
              <a:t> size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dạng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Tiny: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20 Mb.</a:t>
            </a:r>
            <a:endParaRPr lang="ja-JP" altLang="ja-JP" dirty="0"/>
          </a:p>
          <a:p>
            <a:pPr marL="457200" lvl="1" indent="0">
              <a:buNone/>
            </a:pPr>
            <a:r>
              <a:rPr lang="en-US" altLang="ja-JP" dirty="0"/>
              <a:t>Small: </a:t>
            </a:r>
            <a:r>
              <a:rPr lang="en-US" altLang="ja-JP" dirty="0" err="1"/>
              <a:t>Từ</a:t>
            </a:r>
            <a:r>
              <a:rPr lang="en-US" altLang="ja-JP" dirty="0"/>
              <a:t> 20 Mb </a:t>
            </a:r>
            <a:r>
              <a:rPr lang="en-US" altLang="ja-JP" dirty="0" err="1"/>
              <a:t>đến</a:t>
            </a:r>
            <a:r>
              <a:rPr lang="en-US" altLang="ja-JP" dirty="0"/>
              <a:t> 100 Mb.</a:t>
            </a:r>
            <a:endParaRPr lang="ja-JP" altLang="ja-JP" dirty="0"/>
          </a:p>
          <a:p>
            <a:pPr marL="457200" lvl="1" indent="0">
              <a:buNone/>
            </a:pPr>
            <a:r>
              <a:rPr lang="en-US" altLang="ja-JP" dirty="0"/>
              <a:t>Medium: </a:t>
            </a:r>
            <a:r>
              <a:rPr lang="en-US" altLang="ja-JP" dirty="0" err="1"/>
              <a:t>Từ</a:t>
            </a:r>
            <a:r>
              <a:rPr lang="en-US" altLang="ja-JP" dirty="0"/>
              <a:t> 100 Mb </a:t>
            </a:r>
            <a:r>
              <a:rPr lang="en-US" altLang="ja-JP" dirty="0" err="1"/>
              <a:t>đến</a:t>
            </a:r>
            <a:r>
              <a:rPr lang="en-US" altLang="ja-JP" dirty="0"/>
              <a:t> 500 Mb.</a:t>
            </a:r>
            <a:endParaRPr lang="ja-JP" altLang="ja-JP" dirty="0"/>
          </a:p>
          <a:p>
            <a:pPr marL="457200" lvl="1" indent="0">
              <a:buNone/>
            </a:pPr>
            <a:r>
              <a:rPr lang="en-US" altLang="ja-JP" dirty="0"/>
              <a:t>Large: </a:t>
            </a:r>
            <a:r>
              <a:rPr lang="en-US" altLang="ja-JP" dirty="0" err="1"/>
              <a:t>Trên</a:t>
            </a:r>
            <a:r>
              <a:rPr lang="en-US" altLang="ja-JP" dirty="0"/>
              <a:t> 500 Mb.</a:t>
            </a:r>
            <a:endParaRPr lang="ja-JP" altLang="ja-JP" dirty="0"/>
          </a:p>
          <a:p>
            <a:pPr marL="457200" lvl="1" indent="0">
              <a:buNone/>
            </a:pPr>
            <a:r>
              <a:rPr lang="en-US" altLang="ja-JP" dirty="0"/>
              <a:t>Varies with device: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kích</a:t>
            </a:r>
            <a:r>
              <a:rPr lang="en-US" altLang="ja-JP" dirty="0"/>
              <a:t> </a:t>
            </a:r>
            <a:r>
              <a:rPr lang="en-US" altLang="ja-JP" dirty="0" err="1"/>
              <a:t>thước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 err="1" smtClean="0"/>
              <a:t>Lọc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bỏ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username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“</a:t>
            </a:r>
            <a:r>
              <a:rPr lang="en-US" altLang="ja-JP" dirty="0"/>
              <a:t>A Google </a:t>
            </a:r>
            <a:r>
              <a:rPr lang="en-US" altLang="ja-JP" dirty="0" smtClean="0"/>
              <a:t>user”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862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Xử</a:t>
            </a:r>
            <a:r>
              <a:rPr lang="en-US" altLang="ja-JP" b="1" dirty="0"/>
              <a:t> </a:t>
            </a:r>
            <a:r>
              <a:rPr lang="en-US" altLang="ja-JP" b="1" dirty="0" err="1"/>
              <a:t>lý</a:t>
            </a:r>
            <a:r>
              <a:rPr lang="en-US" altLang="ja-JP" b="1" dirty="0"/>
              <a:t> </a:t>
            </a:r>
            <a:r>
              <a:rPr lang="en-US" altLang="ja-JP" b="1" dirty="0" err="1"/>
              <a:t>dữ</a:t>
            </a:r>
            <a:r>
              <a:rPr lang="en-US" altLang="ja-JP" b="1" dirty="0"/>
              <a:t> </a:t>
            </a:r>
            <a:r>
              <a:rPr lang="en-US" altLang="ja-JP" b="1" dirty="0" err="1"/>
              <a:t>liệu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3509 game </a:t>
            </a:r>
            <a:r>
              <a:rPr kumimoji="1" lang="en-US" altLang="ja-JP" dirty="0" err="1" smtClean="0"/>
              <a:t>với</a:t>
            </a:r>
            <a:r>
              <a:rPr kumimoji="1" lang="en-US" altLang="ja-JP" dirty="0" smtClean="0"/>
              <a:t> 19 features</a:t>
            </a:r>
          </a:p>
          <a:p>
            <a:r>
              <a:rPr lang="en-US" altLang="ja-JP" dirty="0" smtClean="0"/>
              <a:t>330607 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luận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97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Khám</a:t>
            </a:r>
            <a:r>
              <a:rPr lang="en-US" altLang="ja-JP" dirty="0"/>
              <a:t> </a:t>
            </a:r>
            <a:r>
              <a:rPr lang="en-US" altLang="ja-JP" dirty="0" err="1"/>
              <a:t>phá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Mối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giữa</a:t>
            </a:r>
            <a:r>
              <a:rPr lang="en-US" altLang="ja-JP" dirty="0"/>
              <a:t> “size” </a:t>
            </a:r>
            <a:r>
              <a:rPr lang="en-US" altLang="ja-JP" dirty="0" err="1"/>
              <a:t>và</a:t>
            </a:r>
            <a:r>
              <a:rPr lang="en-US" altLang="ja-JP" dirty="0"/>
              <a:t> “</a:t>
            </a:r>
            <a:r>
              <a:rPr lang="en-US" altLang="ja-JP" dirty="0" err="1"/>
              <a:t>content_rating</a:t>
            </a:r>
            <a:r>
              <a:rPr lang="en-US" altLang="ja-JP" dirty="0" smtClean="0"/>
              <a:t>”</a:t>
            </a:r>
          </a:p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smtClean="0"/>
              <a:t>game</a:t>
            </a:r>
          </a:p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rating</a:t>
            </a:r>
          </a:p>
          <a:p>
            <a:r>
              <a:rPr lang="en-US" altLang="ja-JP" dirty="0" err="1"/>
              <a:t>Lựa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5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“size</a:t>
            </a:r>
            <a:r>
              <a:rPr lang="en-US" altLang="ja-JP" dirty="0"/>
              <a:t>” </a:t>
            </a:r>
            <a:r>
              <a:rPr lang="en-US" altLang="ja-JP" dirty="0" err="1"/>
              <a:t>và</a:t>
            </a:r>
            <a:r>
              <a:rPr lang="en-US" altLang="ja-JP" dirty="0"/>
              <a:t> “</a:t>
            </a:r>
            <a:r>
              <a:rPr lang="en-US" altLang="ja-JP" dirty="0" err="1"/>
              <a:t>content_rating</a:t>
            </a:r>
            <a:r>
              <a:rPr lang="en-US" altLang="ja-JP" dirty="0"/>
              <a:t>”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900" y="1447800"/>
            <a:ext cx="2286000" cy="3880773"/>
          </a:xfrm>
        </p:spPr>
        <p:txBody>
          <a:bodyPr/>
          <a:lstStyle/>
          <a:p>
            <a:r>
              <a:rPr lang="en-US" altLang="ja-JP" dirty="0" err="1" smtClean="0"/>
              <a:t>content_rating</a:t>
            </a:r>
            <a:r>
              <a:rPr lang="en-US" altLang="ja-JP" dirty="0" smtClean="0"/>
              <a:t> “everyone </a:t>
            </a:r>
            <a:r>
              <a:rPr lang="en-US" altLang="ja-JP" dirty="0" err="1" smtClean="0"/>
              <a:t>chiếm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endParaRPr lang="en-US" altLang="ja-JP" dirty="0" smtClean="0"/>
          </a:p>
          <a:p>
            <a:r>
              <a:rPr kumimoji="1" lang="en-US" altLang="ja-JP" dirty="0" err="1" smtClean="0"/>
              <a:t>Hầu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hết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game </a:t>
            </a:r>
            <a:r>
              <a:rPr kumimoji="1" lang="en-US" altLang="ja-JP" dirty="0" err="1" smtClean="0"/>
              <a:t>có</a:t>
            </a:r>
            <a:r>
              <a:rPr kumimoji="1" lang="en-US" altLang="ja-JP" dirty="0" smtClean="0"/>
              <a:t> dung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nhỏ</a:t>
            </a:r>
            <a:r>
              <a:rPr kumimoji="1" lang="en-US" altLang="ja-JP" dirty="0" smtClean="0"/>
              <a:t> ( </a:t>
            </a:r>
            <a:r>
              <a:rPr kumimoji="1" lang="en-US" altLang="ja-JP" dirty="0" err="1" smtClean="0"/>
              <a:t>từ</a:t>
            </a:r>
            <a:r>
              <a:rPr kumimoji="1" lang="en-US" altLang="ja-JP" dirty="0" smtClean="0"/>
              <a:t> 20 </a:t>
            </a:r>
            <a:r>
              <a:rPr kumimoji="1" lang="en-US" altLang="ja-JP" dirty="0" err="1" smtClean="0"/>
              <a:t>đến</a:t>
            </a:r>
            <a:r>
              <a:rPr kumimoji="1" lang="en-US" altLang="ja-JP" dirty="0" smtClean="0"/>
              <a:t> 100 </a:t>
            </a:r>
            <a:r>
              <a:rPr lang="en-US" altLang="ja-JP" dirty="0"/>
              <a:t>Mb</a:t>
            </a:r>
            <a:endParaRPr kumimoji="1" lang="ja-JP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47800"/>
            <a:ext cx="6536266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00" y="609600"/>
            <a:ext cx="9736600" cy="6604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“</a:t>
            </a:r>
            <a:r>
              <a:rPr lang="en-US" altLang="ja-JP" dirty="0" err="1" smtClean="0"/>
              <a:t>min_install</a:t>
            </a:r>
            <a:r>
              <a:rPr lang="en-US" altLang="ja-JP" dirty="0" smtClean="0"/>
              <a:t>” </a:t>
            </a:r>
            <a:r>
              <a:rPr lang="en-US" altLang="ja-JP" dirty="0" err="1"/>
              <a:t>và</a:t>
            </a:r>
            <a:r>
              <a:rPr lang="en-US" altLang="ja-JP" dirty="0"/>
              <a:t> “</a:t>
            </a:r>
            <a:r>
              <a:rPr lang="en-US" altLang="ja-JP" dirty="0" err="1"/>
              <a:t>content_rating</a:t>
            </a:r>
            <a:r>
              <a:rPr lang="en-US" altLang="ja-JP" dirty="0"/>
              <a:t>”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00000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00" y="609600"/>
            <a:ext cx="9736600" cy="6604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“</a:t>
            </a:r>
            <a:r>
              <a:rPr lang="en-US" altLang="ja-JP" dirty="0" err="1" smtClean="0"/>
              <a:t>min_install</a:t>
            </a:r>
            <a:r>
              <a:rPr lang="en-US" altLang="ja-JP" dirty="0" smtClean="0"/>
              <a:t>”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smtClean="0"/>
              <a:t>“size”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0" y="1270000"/>
            <a:ext cx="8514286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59" y="1036639"/>
            <a:ext cx="8596668" cy="3880773"/>
          </a:xfrm>
        </p:spPr>
        <p:txBody>
          <a:bodyPr/>
          <a:lstStyle/>
          <a:p>
            <a:r>
              <a:rPr lang="vi-VN" altLang="ja-JP" dirty="0" smtClean="0"/>
              <a:t>Đa </a:t>
            </a:r>
            <a:r>
              <a:rPr lang="vi-VN" altLang="ja-JP" dirty="0"/>
              <a:t>số các game có lượt tải từ một trăm nghìn đến 10 triệu</a:t>
            </a:r>
          </a:p>
          <a:p>
            <a:r>
              <a:rPr lang="vi-VN" altLang="ja-JP" dirty="0" smtClean="0"/>
              <a:t>content_rating </a:t>
            </a:r>
            <a:r>
              <a:rPr lang="vi-VN" altLang="ja-JP" dirty="0"/>
              <a:t>và size có phân phối tương đồng nhau phân theo lượt tải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29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71516" cy="6985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Game puzzle, arcade </a:t>
            </a:r>
            <a:r>
              <a:rPr lang="en-US" altLang="ja-JP" dirty="0" err="1"/>
              <a:t>và</a:t>
            </a:r>
            <a:r>
              <a:rPr lang="en-US" altLang="ja-JP" dirty="0"/>
              <a:t> casual </a:t>
            </a:r>
            <a:r>
              <a:rPr lang="en-US" altLang="ja-JP" dirty="0" err="1"/>
              <a:t>chiếm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nhất</a:t>
            </a:r>
            <a:endParaRPr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0525"/>
            <a:ext cx="8770743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5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Game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theo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editor_choice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4" y="1724025"/>
            <a:ext cx="8759568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Mục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lục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 err="1" smtClean="0"/>
              <a:t>Giới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thiệu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Thu </a:t>
            </a:r>
            <a:r>
              <a:rPr lang="en-US" altLang="ja-JP" dirty="0" err="1" smtClean="0"/>
              <a:t>thập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dữ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liệu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en-US" altLang="ja-JP" dirty="0" err="1" smtClean="0"/>
              <a:t>Phân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tích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Khám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phá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liệu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err="1" smtClean="0"/>
              <a:t>Xây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en-US" altLang="ja-JP" dirty="0" err="1" smtClean="0"/>
              <a:t>Kết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luận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hướng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67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Game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/>
              <a:t>quảng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editor_choice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6400"/>
            <a:ext cx="9171516" cy="29665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4770439"/>
            <a:ext cx="9095316" cy="123666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err="1"/>
              <a:t>Số</a:t>
            </a:r>
            <a:r>
              <a:rPr lang="en-US" altLang="ja-JP" dirty="0"/>
              <a:t> game </a:t>
            </a:r>
            <a:r>
              <a:rPr lang="en-US" altLang="ja-JP" dirty="0" err="1"/>
              <a:t>có</a:t>
            </a:r>
            <a:r>
              <a:rPr lang="en-US" altLang="ja-JP" dirty="0"/>
              <a:t> “</a:t>
            </a:r>
            <a:r>
              <a:rPr lang="en-US" altLang="ja-JP" dirty="0" err="1"/>
              <a:t>editor_choice</a:t>
            </a:r>
            <a:r>
              <a:rPr lang="en-US" altLang="ja-JP" dirty="0"/>
              <a:t>” </a:t>
            </a:r>
            <a:r>
              <a:rPr lang="en-US" altLang="ja-JP" dirty="0" err="1"/>
              <a:t>có</a:t>
            </a:r>
            <a:r>
              <a:rPr lang="en-US" altLang="ja-JP" dirty="0"/>
              <a:t> ở </a:t>
            </a:r>
            <a:r>
              <a:rPr lang="en-US" altLang="ja-JP" dirty="0" err="1"/>
              <a:t>hầu</a:t>
            </a:r>
            <a:r>
              <a:rPr lang="en-US" altLang="ja-JP" dirty="0"/>
              <a:t> </a:t>
            </a:r>
            <a:r>
              <a:rPr lang="en-US" altLang="ja-JP" dirty="0" err="1"/>
              <a:t>hết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(</a:t>
            </a:r>
            <a:r>
              <a:rPr lang="en-US" altLang="ja-JP" dirty="0" err="1"/>
              <a:t>trừ</a:t>
            </a:r>
            <a:r>
              <a:rPr lang="en-US" altLang="ja-JP" dirty="0"/>
              <a:t> Educational </a:t>
            </a:r>
            <a:r>
              <a:rPr lang="en-US" altLang="ja-JP" dirty="0" err="1"/>
              <a:t>và</a:t>
            </a:r>
            <a:r>
              <a:rPr lang="en-US" altLang="ja-JP" dirty="0"/>
              <a:t> Casino). </a:t>
            </a:r>
            <a:endParaRPr lang="en-US" altLang="ja-JP" dirty="0" smtClean="0"/>
          </a:p>
          <a:p>
            <a:r>
              <a:rPr lang="en-US" altLang="ja-JP" dirty="0"/>
              <a:t>Game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“Trivia” </a:t>
            </a:r>
            <a:r>
              <a:rPr lang="en-US" altLang="ja-JP" dirty="0" err="1"/>
              <a:t>và</a:t>
            </a:r>
            <a:r>
              <a:rPr lang="en-US" altLang="ja-JP" dirty="0"/>
              <a:t> “Board”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biên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viên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cao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r>
              <a:rPr lang="en-US" altLang="ja-JP" dirty="0" err="1"/>
              <a:t>Tỉ</a:t>
            </a:r>
            <a:r>
              <a:rPr lang="en-US" altLang="ja-JP" dirty="0"/>
              <a:t> </a:t>
            </a:r>
            <a:r>
              <a:rPr lang="en-US" altLang="ja-JP" dirty="0" err="1"/>
              <a:t>lệ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bố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“</a:t>
            </a:r>
            <a:r>
              <a:rPr lang="en-US" altLang="ja-JP" dirty="0" err="1"/>
              <a:t>editor_choice</a:t>
            </a:r>
            <a:r>
              <a:rPr lang="en-US" altLang="ja-JP" dirty="0"/>
              <a:t>” </a:t>
            </a:r>
            <a:r>
              <a:rPr lang="en-US" altLang="ja-JP" dirty="0" err="1"/>
              <a:t>giữa</a:t>
            </a:r>
            <a:r>
              <a:rPr lang="en-US" altLang="ja-JP" dirty="0"/>
              <a:t> game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quảng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quảng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tương</a:t>
            </a:r>
            <a:r>
              <a:rPr lang="en-US" altLang="ja-JP" dirty="0"/>
              <a:t> </a:t>
            </a:r>
            <a:r>
              <a:rPr lang="en-US" altLang="ja-JP" dirty="0" err="1"/>
              <a:t>đương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.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88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Rating </a:t>
            </a:r>
            <a:r>
              <a:rPr lang="en-US" altLang="ja-JP" b="1" dirty="0" err="1"/>
              <a:t>phần</a:t>
            </a:r>
            <a:r>
              <a:rPr lang="en-US" altLang="ja-JP" b="1" dirty="0"/>
              <a:t> </a:t>
            </a:r>
            <a:r>
              <a:rPr lang="en-US" altLang="ja-JP" b="1" dirty="0" err="1"/>
              <a:t>lớn</a:t>
            </a:r>
            <a:r>
              <a:rPr lang="en-US" altLang="ja-JP" b="1" dirty="0"/>
              <a:t> </a:t>
            </a:r>
            <a:r>
              <a:rPr lang="en-US" altLang="ja-JP" b="1" dirty="0" err="1"/>
              <a:t>từ</a:t>
            </a:r>
            <a:r>
              <a:rPr lang="en-US" altLang="ja-JP" b="1" dirty="0"/>
              <a:t> 4.1 </a:t>
            </a:r>
            <a:r>
              <a:rPr lang="en-US" altLang="ja-JP" b="1" dirty="0" err="1"/>
              <a:t>đến</a:t>
            </a:r>
            <a:r>
              <a:rPr lang="en-US" altLang="ja-JP" b="1" dirty="0"/>
              <a:t> 4.6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28972"/>
            <a:ext cx="7518207" cy="44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1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lớn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game </a:t>
            </a:r>
            <a:r>
              <a:rPr lang="en-US" altLang="ja-JP" dirty="0" err="1"/>
              <a:t>editors_choice</a:t>
            </a:r>
            <a:r>
              <a:rPr lang="en-US" altLang="ja-JP" dirty="0"/>
              <a:t> </a:t>
            </a:r>
            <a:r>
              <a:rPr lang="en-US" altLang="ja-JP" dirty="0" err="1"/>
              <a:t>cũng</a:t>
            </a:r>
            <a:r>
              <a:rPr lang="en-US" altLang="ja-JP" dirty="0"/>
              <a:t> </a:t>
            </a:r>
            <a:r>
              <a:rPr lang="en-US" altLang="ja-JP" dirty="0" err="1"/>
              <a:t>nằm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khoảng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9" y="1930400"/>
            <a:ext cx="9779613" cy="29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5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chọn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thuộc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tính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26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hình</a:t>
            </a:r>
            <a:r>
              <a:rPr lang="en-US" altLang="ja-JP" dirty="0"/>
              <a:t> Content-based filtering:</a:t>
            </a:r>
            <a:endParaRPr lang="ja-JP" altLang="ja-JP" dirty="0"/>
          </a:p>
          <a:p>
            <a:pPr lvl="1"/>
            <a:r>
              <a:rPr lang="en-US" altLang="ja-JP" dirty="0"/>
              <a:t>Category</a:t>
            </a:r>
            <a:endParaRPr lang="ja-JP" altLang="ja-JP" dirty="0"/>
          </a:p>
          <a:p>
            <a:pPr lvl="1"/>
            <a:r>
              <a:rPr lang="en-US" altLang="ja-JP" dirty="0" err="1"/>
              <a:t>content_rating</a:t>
            </a:r>
            <a:endParaRPr lang="ja-JP" altLang="ja-JP" dirty="0"/>
          </a:p>
          <a:p>
            <a:pPr lvl="1"/>
            <a:r>
              <a:rPr lang="en-US" altLang="ja-JP" dirty="0"/>
              <a:t>size</a:t>
            </a:r>
            <a:endParaRPr lang="ja-JP" altLang="ja-JP" dirty="0"/>
          </a:p>
          <a:p>
            <a:pPr lvl="1"/>
            <a:r>
              <a:rPr lang="en-US" altLang="ja-JP" dirty="0" err="1"/>
              <a:t>avg_rating</a:t>
            </a:r>
            <a:endParaRPr lang="ja-JP" altLang="ja-JP" dirty="0"/>
          </a:p>
          <a:p>
            <a:pPr lvl="1"/>
            <a:r>
              <a:rPr lang="en-US" altLang="ja-JP" dirty="0" err="1"/>
              <a:t>rating_count</a:t>
            </a:r>
            <a:endParaRPr lang="ja-JP" altLang="ja-JP" dirty="0"/>
          </a:p>
          <a:p>
            <a:pPr lvl="1"/>
            <a:r>
              <a:rPr lang="en-US" altLang="ja-JP" dirty="0"/>
              <a:t>description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6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en-US" altLang="ja-JP" dirty="0" err="1" smtClean="0"/>
              <a:t>Giới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thiệu</a:t>
            </a:r>
            <a:endParaRPr kumimoji="1" lang="ja-JP" altLang="en-US" dirty="0"/>
          </a:p>
        </p:txBody>
      </p:sp>
      <p:pic>
        <p:nvPicPr>
          <p:cNvPr id="2050" name="Picture 2" descr="Google Play có thêm chính sách mới về tích lũy điểm mua sắm /// Ảnh chụp màn h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68" y="1930400"/>
            <a:ext cx="69342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Nền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tảng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70000"/>
            <a:ext cx="3081866" cy="3880773"/>
          </a:xfrm>
        </p:spPr>
        <p:txBody>
          <a:bodyPr/>
          <a:lstStyle/>
          <a:p>
            <a:r>
              <a:rPr lang="en-US" altLang="ja-JP" dirty="0"/>
              <a:t>Google Play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chợ</a:t>
            </a:r>
            <a:r>
              <a:rPr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một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nền</a:t>
            </a:r>
            <a:r>
              <a:rPr lang="en-US" altLang="ja-JP" dirty="0"/>
              <a:t> </a:t>
            </a:r>
            <a:r>
              <a:rPr lang="en-US" altLang="ja-JP" dirty="0" err="1"/>
              <a:t>tảng</a:t>
            </a:r>
            <a:r>
              <a:rPr lang="en-US" altLang="ja-JP" dirty="0"/>
              <a:t> Android,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trăm</a:t>
            </a:r>
            <a:r>
              <a:rPr lang="en-US" altLang="ja-JP" dirty="0"/>
              <a:t> </a:t>
            </a:r>
            <a:r>
              <a:rPr lang="en-US" altLang="ja-JP" dirty="0" err="1"/>
              <a:t>nghìn</a:t>
            </a:r>
            <a:r>
              <a:rPr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 smtClean="0"/>
              <a:t>trò</a:t>
            </a:r>
            <a:r>
              <a:rPr lang="en-US" altLang="ja-JP" dirty="0" smtClean="0"/>
              <a:t> </a:t>
            </a:r>
            <a:r>
              <a:rPr lang="en-US" altLang="ja-JP" dirty="0" err="1"/>
              <a:t>chơi</a:t>
            </a:r>
            <a:r>
              <a:rPr lang="en-US" altLang="ja-JP" dirty="0"/>
              <a:t> </a:t>
            </a: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trăm</a:t>
            </a:r>
            <a:r>
              <a:rPr lang="en-US" altLang="ja-JP" dirty="0"/>
              <a:t> </a:t>
            </a:r>
            <a:r>
              <a:rPr lang="en-US" altLang="ja-JP" dirty="0" err="1"/>
              <a:t>triệu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khắp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giới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/>
              <a:t>gợi</a:t>
            </a:r>
            <a:r>
              <a:rPr lang="en-US" altLang="ja-JP" dirty="0"/>
              <a:t> ý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trò</a:t>
            </a:r>
            <a:r>
              <a:rPr lang="en-US" altLang="ja-JP" dirty="0"/>
              <a:t> </a:t>
            </a:r>
            <a:r>
              <a:rPr lang="en-US" altLang="ja-JP" dirty="0" err="1" smtClean="0"/>
              <a:t>chơi</a:t>
            </a:r>
            <a:r>
              <a:rPr lang="en-US" altLang="ja-JP" dirty="0"/>
              <a:t> </a:t>
            </a:r>
            <a:r>
              <a:rPr lang="en-US" altLang="ja-JP" dirty="0" err="1" smtClean="0"/>
              <a:t>hiệu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/>
              <a:t>giúp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nhà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lượt</a:t>
            </a:r>
            <a:r>
              <a:rPr lang="en-US" altLang="ja-JP" dirty="0"/>
              <a:t> </a:t>
            </a:r>
            <a:r>
              <a:rPr lang="en-US" altLang="ja-JP" dirty="0" err="1" smtClean="0"/>
              <a:t>tải</a:t>
            </a:r>
            <a:r>
              <a:rPr lang="en-US" altLang="ja-JP" dirty="0"/>
              <a:t>.</a:t>
            </a:r>
            <a:endParaRPr lang="ja-JP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https://cdn57.androidauthority.net/wp-content/uploads/2014/07/offline-games-google-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1270000"/>
            <a:ext cx="67627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Hướng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cứu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dirty="0"/>
              <a:t>Description Based </a:t>
            </a:r>
            <a:r>
              <a:rPr lang="en-US" altLang="ja-JP" dirty="0" smtClean="0"/>
              <a:t>Recommender</a:t>
            </a:r>
            <a:endParaRPr lang="ja-JP" altLang="ja-JP" dirty="0"/>
          </a:p>
          <a:p>
            <a:pPr lvl="0"/>
            <a:r>
              <a:rPr lang="en-US" altLang="ja-JP" dirty="0"/>
              <a:t>User-Based Collaborative </a:t>
            </a:r>
            <a:r>
              <a:rPr lang="en-US" altLang="ja-JP" dirty="0" smtClean="0"/>
              <a:t>Filtering</a:t>
            </a:r>
            <a:endParaRPr lang="ja-JP" altLang="ja-JP" dirty="0"/>
          </a:p>
          <a:p>
            <a:pPr lvl="0"/>
            <a:r>
              <a:rPr lang="en-US" altLang="ja-JP" dirty="0"/>
              <a:t>Item-Based Collaborative </a:t>
            </a:r>
            <a:r>
              <a:rPr lang="en-US" altLang="ja-JP" dirty="0" smtClean="0"/>
              <a:t>Filtering</a:t>
            </a:r>
            <a:endParaRPr lang="ja-JP" altLang="ja-JP" dirty="0"/>
          </a:p>
          <a:p>
            <a:pPr lvl="0"/>
            <a:r>
              <a:rPr lang="en-US" altLang="ja-JP" dirty="0"/>
              <a:t>Matrix Factorization-based </a:t>
            </a:r>
            <a:r>
              <a:rPr lang="en-US" altLang="ja-JP" dirty="0" smtClean="0"/>
              <a:t>algorithms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6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 Thu </a:t>
            </a:r>
            <a:r>
              <a:rPr lang="en-US" altLang="ja-JP" dirty="0" err="1"/>
              <a:t>thập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lang="en-US" altLang="ja-JP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596668" cy="43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Thu </a:t>
            </a:r>
            <a:r>
              <a:rPr kumimoji="1" lang="en-US" altLang="ja-JP" dirty="0" err="1" smtClean="0"/>
              <a:t>thập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596668" cy="43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Thu </a:t>
            </a:r>
            <a:r>
              <a:rPr lang="en-US" altLang="ja-JP" dirty="0" err="1"/>
              <a:t>thập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70000"/>
            <a:ext cx="8596668" cy="43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Thu </a:t>
            </a:r>
            <a:r>
              <a:rPr lang="en-US" altLang="ja-JP" b="1" dirty="0" err="1" smtClean="0"/>
              <a:t>thập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70000"/>
            <a:ext cx="8596668" cy="46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13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517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メイリオ</vt:lpstr>
      <vt:lpstr>Arial</vt:lpstr>
      <vt:lpstr>Trebuchet MS</vt:lpstr>
      <vt:lpstr>Wingdings 3</vt:lpstr>
      <vt:lpstr>Facet</vt:lpstr>
      <vt:lpstr>Recommendation System for Game</vt:lpstr>
      <vt:lpstr>Mục lục</vt:lpstr>
      <vt:lpstr>1. Giới thiệu</vt:lpstr>
      <vt:lpstr>Nền tảng</vt:lpstr>
      <vt:lpstr>Hướng nghiên cứu</vt:lpstr>
      <vt:lpstr>2. Thu thập và xử lý dữ liệu</vt:lpstr>
      <vt:lpstr>Thu thập</vt:lpstr>
      <vt:lpstr>Thu thập</vt:lpstr>
      <vt:lpstr>Thu thập</vt:lpstr>
      <vt:lpstr>Xử lý dữ liệu</vt:lpstr>
      <vt:lpstr>Xử lý dữ liệu</vt:lpstr>
      <vt:lpstr>Xử lý dữ liệu</vt:lpstr>
      <vt:lpstr>3. Phân tích Khám phá dữ liệu</vt:lpstr>
      <vt:lpstr>“size” và “content_rating” </vt:lpstr>
      <vt:lpstr>“min_install” và “content_rating”</vt:lpstr>
      <vt:lpstr>“min_install” và “size”</vt:lpstr>
      <vt:lpstr>PowerPoint Presentation</vt:lpstr>
      <vt:lpstr>Game puzzle, arcade và casual chiếm nhiều nhất</vt:lpstr>
      <vt:lpstr>Game có quảng cáo phân loại theo thể loại và editor_choice</vt:lpstr>
      <vt:lpstr>Game không có quảng cáo phân loại theo thể loại và editor_choice</vt:lpstr>
      <vt:lpstr>Rating phần lớn từ 4.1 đến 4.6</vt:lpstr>
      <vt:lpstr>Phần lớn các game editors_choice cũng nằm trong khoảng này</vt:lpstr>
      <vt:lpstr>Lựa chọn thuộc tính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Game</dc:title>
  <dc:creator>Trần Bửu Hiệp</dc:creator>
  <cp:lastModifiedBy>Trần Bửu Hiệp</cp:lastModifiedBy>
  <cp:revision>21</cp:revision>
  <dcterms:created xsi:type="dcterms:W3CDTF">2021-06-16T07:23:16Z</dcterms:created>
  <dcterms:modified xsi:type="dcterms:W3CDTF">2021-06-16T10:43:21Z</dcterms:modified>
</cp:coreProperties>
</file>