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085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085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56f08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56f08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6f085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6f085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56f08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56f08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56f085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56f085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56f0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56f0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6f085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6f085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56f085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56f085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56f085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56f085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6f08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6f08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6f08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6f08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56f08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56f08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6f08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6f08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6f08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6f08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6f08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6f08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0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0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6f085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6f085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times JupyterLab can display a new window with no issues, but the kernel crashes when the OpenCV window is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fix this potential issue, simply restart the kernel.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issues appear more on MacOS and Linux than Windows.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get the kernel error often, simply run the code as a separate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how to open and display images directly with OpenCV both in the notebook and as a script!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how to open files using OpenCV and a normal Python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understand how to run python scripts at your command line before beginning this part of the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244125"/>
            <a:ext cx="85206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 Drawing with Mouse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CallBacks to connect images to event functions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interact with images (and later on videos).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3 part lecture we will cover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Callback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Event Choices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Dragging the Mouse for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begin building an understanding of how to use the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how to open images and draw on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expand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(Open Source Computer Vision) is a library of programming functions mainly aimed at real-time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Intel in 1999, it is written in C++ (we will be using the Python bindings)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many popular algorithms for computer vision, including object detection and tracking algorithms built-in.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with the basics and slowly work our way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Python 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use OpenCV to display images in their own separate window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video and image analysis, we’ll need to display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often will just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plt.imshow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display images inside of a notebook, sometimes we want to use OpenCV on its own to display images in their own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Jupyter (being browser based) interferes with closing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