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y="5143500" cx="9144000"/>
  <p:notesSz cx="6858000" cy="9144000"/>
  <p:embeddedFontLst>
    <p:embeddedFont>
      <p:font typeface="Montserra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Montserrat-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bold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8" Type="http://schemas.openxmlformats.org/officeDocument/2006/relationships/font" Target="fonts/Montserrat-boldItalic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6708b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6708b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6708b1a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6708b1a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6708b1a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6708b1a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6708b1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6708b1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6708b1a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6708b1a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6708b1a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6708b1a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6708b1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6708b1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6708b1a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6708b1a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6708b1a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6708b1a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6708b1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6708b1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6708b1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6708b1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66708b1a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66708b1a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66708b1a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66708b1a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6708b1a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6708b1a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6708b1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6708b1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6708b1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6708b1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6708b1a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6708b1a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66708b1a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66708b1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6708b1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6708b1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66708b1a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66708b1a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6708b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6708b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6708b1a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6708b1a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6708b1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6708b1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66708b1a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66708b1a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66708b1a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66708b1a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6708b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6708b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66708b1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66708b1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6708b1a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6708b1a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6708b1a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6708b1a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6708b1a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6708b1a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6708b1a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6708b1a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08b1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08b1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66708b1a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66708b1a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6708b1a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6708b1a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66708b1a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66708b1a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66708b1a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66708b1a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66708b1a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66708b1a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66708b1a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66708b1a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6708b1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6708b1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66708b1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66708b1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66708b1a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66708b1a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66708b1a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66708b1a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6708b1a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6708b1a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66708b1a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66708b1a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66708b1a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66708b1a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66708b1a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66708b1a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66708b1a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66708b1a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66708b1ae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66708b1ae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66708b1a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66708b1a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66708b1a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66708b1a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66708b1a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66708b1a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66708b1a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66708b1a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66708b1a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66708b1a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6708b1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6708b1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66708b1a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66708b1a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66708b1a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66708b1a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66708b1a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66708b1a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66708b1a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66708b1a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66708b1a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66708b1a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66708b1a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66708b1a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66708b1a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66708b1a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66708b1a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66708b1a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66708b1a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66708b1a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66708b1a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66708b1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6708b1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6708b1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466708b1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466708b1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6708b1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6708b1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6708b1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6708b1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6.png"/><Relationship Id="rId4" Type="http://schemas.openxmlformats.org/officeDocument/2006/relationships/image" Target="../media/image1.jp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Relationship Id="rId4" Type="http://schemas.openxmlformats.org/officeDocument/2006/relationships/image" Target="../media/image1.jp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Relationship Id="rId4" Type="http://schemas.openxmlformats.org/officeDocument/2006/relationships/image" Target="../media/image1.jp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be working with multiple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has many programmatic methods of blending images together and pasting images on top of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Blending images is done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addWeighted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that uses both images and combines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blend images we use a simple formula: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new_pixel =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pixel_1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β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×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pixel_2 + </a:t>
            </a:r>
            <a:r>
              <a:rPr b="1" lang="en"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γ</a:t>
            </a:r>
            <a:endParaRPr b="1" sz="3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in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Blending and Pasting Images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seen how to “overlay” images on top of each other by simply replacing values of the larger image with values of the smaller image for a desired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blend or replace part of the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 we’ve done so far: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2318613"/>
            <a:ext cx="4286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 to mask part of the smaller image?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3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5">
            <a:alphaModFix/>
          </a:blip>
          <a:srcRect b="0" l="33818" r="33219" t="0"/>
          <a:stretch/>
        </p:blipFill>
        <p:spPr>
          <a:xfrm>
            <a:off x="2290350" y="2453950"/>
            <a:ext cx="1052475" cy="13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150" y="2453938"/>
            <a:ext cx="42862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29038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421638" y="4356475"/>
            <a:ext cx="105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Mask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52902" y="4356475"/>
            <a:ext cx="3822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Img 2 with masked Img1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for these steps!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it is quite complicated!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really good supplemental links at the bottom of the lecture notebook for you to explore for other use cases.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Thresholding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various image processing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image operations such as Smoothing, Blurring, Morphological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properties such as color spaces and histograms.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some CV Applications it is often necessary to convert color images to grayscale, since only edges and shapes end up being important.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Similarly, some applications only require a binary image showing general shapes.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is fundamentally a very simple method of segmenting an image into different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Thresholding will convert an image to consist of only two values, white or black.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Converting a color image to binary.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5400"/>
            <a:ext cx="3567425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5038" y="1776950"/>
            <a:ext cx="3710761" cy="250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>
            <a:stCxn id="237" idx="3"/>
            <a:endCxn id="238" idx="1"/>
          </p:cNvCxnSpPr>
          <p:nvPr/>
        </p:nvCxnSpPr>
        <p:spPr>
          <a:xfrm>
            <a:off x="3879125" y="3031188"/>
            <a:ext cx="1405800" cy="0"/>
          </a:xfrm>
          <a:prstGeom prst="straightConnector1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syntax and options for thresholding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common operation for image processing is blurring or smoothing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Smoothing an image can help get rid of noise, or help an application focus on general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methods of blurring and smoothing.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Edge detection algorithms detect too many edges when shown a high resolution image without any blurring.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blurring or smoothing is combined with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" y="2247975"/>
            <a:ext cx="2671075" cy="20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041" y="2227713"/>
            <a:ext cx="2723372" cy="2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978" y="2160850"/>
            <a:ext cx="2895821" cy="2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490300" y="4366425"/>
            <a:ext cx="2044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</a:t>
            </a:r>
            <a:endParaRPr b="1"/>
          </a:p>
        </p:txBody>
      </p:sp>
      <p:sp>
        <p:nvSpPr>
          <p:cNvPr id="284" name="Google Shape;284;p39"/>
          <p:cNvSpPr txBox="1"/>
          <p:nvPr/>
        </p:nvSpPr>
        <p:spPr>
          <a:xfrm>
            <a:off x="32784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(no blur)</a:t>
            </a:r>
            <a:endParaRPr b="1"/>
          </a:p>
        </p:txBody>
      </p:sp>
      <p:sp>
        <p:nvSpPr>
          <p:cNvPr id="285" name="Google Shape;285;p39"/>
          <p:cNvSpPr txBox="1"/>
          <p:nvPr/>
        </p:nvSpPr>
        <p:spPr>
          <a:xfrm>
            <a:off x="6375225" y="4366425"/>
            <a:ext cx="2457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Detected Edges (with blur)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778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Gamma correction can be applied to an image to make it appear brighter or darker depending on the Gamma value chosen.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152475"/>
            <a:ext cx="87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we’ll be exploring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 Based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Kernels can be applied over an image to produce a variety of effects.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best way to explain this is through an interactive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http://setosa.io/ev/image-kernels/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Colorspaces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Blurring and Smoothing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09" name="Google Shape;30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Morphological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are sets of Kernels that can achieve a variety of effects, such as reducing noise.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are very good at reducing black points on a white background (and vice versa)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operators can also achieve an erosion and dilation effect that can add or erode from an existing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effect is most easily seen on text data, so we will practice various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morphological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operators on some simple white text on a black background.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image gradient is a directional change in the intensity or color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450" y="2353673"/>
            <a:ext cx="4911750" cy="24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mainly be exploring basic Sobel-Feldman Operators (often called Sobel for short)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expand on this operator for general edge detection.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Gradients can be calculated in a specific direction.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2478225"/>
            <a:ext cx="5905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see an image of a bike.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calculate some gradients!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95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worked with RGB color spaces, in RGB coding, colors are modeled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1970s HSL (hue, saturation, lightness) and HSV (hue, saturation, value) were developed as alternative color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-gradient from Sobel-Feldman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Normalized gradient magnitude from Sobel–Feldman operator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explore this sort of general edge detection in a future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000" y="2286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operator uses two 3×3 kernels which are convolved with the original image to calculate approximations of the derivatives – one for horizontal changes, and one for vertical.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50" y="3393412"/>
            <a:ext cx="7789801" cy="136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wikipedia article on the Sobel Operator for full math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use case, we will focus on understanding the syntax of using Sobel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various gradient operators with OpenCV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combine these concepts with a few other image processing techniques we’ve learned.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0" name="Google Shape;45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what a regular histogram is, then we’ll explain what an image histogram means.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histogram is a visual representation of the distribution of a continuous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800" y="1989300"/>
            <a:ext cx="2770475" cy="27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display the general trend of the frequency.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300" y="2329949"/>
            <a:ext cx="3310450" cy="2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and HSV are more closely aligned with the way human vision actually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perceives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in the course we will deal almost exclusively with RGB images, its a good idea to understand how to convert to HSL and HSV colorspaces.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images, we can display the frequency of values for colors.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three RGB channels has values between 0-255.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plot these as 3 histograms on top of each other to see how much of each channel there 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4" name="Google Shape;48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5" name="Google Shape;48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Image Histogram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2" name="Google Shape;49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3" name="Google Shape;49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0 means pure black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850" y="2054275"/>
            <a:ext cx="37242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image histograms with matplotlib and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Histograms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our discussion of histograms with two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topics: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Histograms on a masked portion of the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mentioned in the previous lecture, we can select an ROI and only calculate the color histogram of that masked section.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show how to create a mask and achieve this effect.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 Equalization is a method of contrast adjustment based on the image’s histogram.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2" name="Google Shape;54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563" y="2753872"/>
            <a:ext cx="4566874" cy="2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an original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Applying histogram equalization will reduce the color depth (shades of gray)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Model Representation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900" y="2081450"/>
            <a:ext cx="2793100" cy="2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50" y="2081450"/>
            <a:ext cx="2793100" cy="209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original min and max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2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2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" y="2457275"/>
            <a:ext cx="2809150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398300"/>
            <a:ext cx="2609725" cy="1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7" y="2340573"/>
            <a:ext cx="2493193" cy="18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3"/>
          <p:cNvSpPr/>
          <p:nvPr/>
        </p:nvSpPr>
        <p:spPr>
          <a:xfrm>
            <a:off x="146825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3"/>
          <p:cNvSpPr/>
          <p:nvPr/>
        </p:nvSpPr>
        <p:spPr>
          <a:xfrm>
            <a:off x="97000" y="24748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apply histogram equalization (check the resource link for full math)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7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7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4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4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min and max values have now been equalized to be 0 and 255.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5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5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7275"/>
            <a:ext cx="302272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now see less shades of gray (resulting in higher contrast)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7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7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6"/>
          <p:cNvSpPr/>
          <p:nvPr/>
        </p:nvSpPr>
        <p:spPr>
          <a:xfrm>
            <a:off x="1532900" y="3102725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6"/>
          <p:cNvSpPr/>
          <p:nvPr/>
        </p:nvSpPr>
        <p:spPr>
          <a:xfrm>
            <a:off x="87750" y="2419450"/>
            <a:ext cx="295500" cy="193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100" y="2457275"/>
            <a:ext cx="2609725" cy="16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00" y="2457275"/>
            <a:ext cx="2404525" cy="18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7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8" name="Google Shape;6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9" name="Google Shape;6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the results on a normal image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00" y="1783075"/>
            <a:ext cx="3929700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100" y="1783076"/>
            <a:ext cx="4191675" cy="2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88" y="1783075"/>
            <a:ext cx="4040513" cy="26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254" y="1783075"/>
            <a:ext cx="4283372" cy="2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Corresponding histogram (red) and cumulative histogram (black)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0" name="Google Shape;66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1" name="Google Shape;66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00" y="2263482"/>
            <a:ext cx="3846825" cy="24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650" y="2196149"/>
            <a:ext cx="3846825" cy="25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8" name="Google Shape;6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HSL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812" y="2088774"/>
            <a:ext cx="3312375" cy="24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86" name="Google Shape;6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HSV Cylinder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758988"/>
            <a:ext cx="37528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a quick review on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cvtColor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to change colorspaces.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have to deal with HSL or HSV based color images in the rest of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