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2617fc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42617fc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2617fc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2617fc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42617fc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42617fc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2617fc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42617fc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2617fc2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2617fc2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Video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Goals for this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OpenCV to a WebCam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OpenCV to open a video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Draw shapes on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Interact with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 You will need a webcam to follow along with certain parts of this section.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Connecting to Camera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OpenCV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Video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Drawing on Video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Video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Video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