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3.xml"/><Relationship Id="rId49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8d8553b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8d8553b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8d8553b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8d8553b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8d8553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8d8553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8d8553b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8d8553b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8d8553b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8d8553b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8d8553b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8d8553b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8d8553be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8d8553be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8d8553be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8d8553be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8d8553b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8d8553b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8d8553be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58d8553be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8d8553be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8d8553be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8d8553be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8d8553be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8d8553be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8d8553be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8d8553b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58d8553b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8d8553b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8d8553b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8d8553be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8d8553be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8d8553b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8d8553b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6d517c6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6d517c6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6d517c6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6d517c6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d517c6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d517c6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d517c6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6d517c6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6d517c6a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6d517c6a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6d517c6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6d517c6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6d517c6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6d517c6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6d517c6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6d517c6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d517c6a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d517c6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6d517c6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6d517c6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6a91ea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6a91ea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6d517c6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6d517c6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6d517c6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6d517c6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0f3acb7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0f3acb7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86a91ea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86a91e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8d855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8d855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8d8553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8d8553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8d8553b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8d8553b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8d8553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8d8553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Autoencoders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 rot="-5400000">
            <a:off x="5492501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 rot="-5400000">
            <a:off x="6099356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-5400000">
            <a:off x="6706231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-5400000">
            <a:off x="7242305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-5400000">
            <a:off x="7825637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rot="-5400000">
            <a:off x="5979010" y="3647612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rot="-5400000">
            <a:off x="6691057" y="3647612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-5400000">
            <a:off x="7433451" y="3647612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-5400000">
            <a:off x="6364758" y="2779149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-5400000">
            <a:off x="6958148" y="2779149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>
            <a:stCxn id="186" idx="6"/>
            <a:endCxn id="191" idx="1"/>
          </p:cNvCxnSpPr>
          <p:nvPr/>
        </p:nvCxnSpPr>
        <p:spPr>
          <a:xfrm flipH="1" rot="10800000">
            <a:off x="5713601" y="4024976"/>
            <a:ext cx="330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2"/>
          <p:cNvCxnSpPr>
            <a:stCxn id="187" idx="6"/>
            <a:endCxn id="191" idx="2"/>
          </p:cNvCxnSpPr>
          <p:nvPr/>
        </p:nvCxnSpPr>
        <p:spPr>
          <a:xfrm rot="10800000">
            <a:off x="6200156" y="4089776"/>
            <a:ext cx="1203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>
            <a:endCxn id="192" idx="2"/>
          </p:cNvCxnSpPr>
          <p:nvPr/>
        </p:nvCxnSpPr>
        <p:spPr>
          <a:xfrm rot="10800000">
            <a:off x="6912157" y="4089812"/>
            <a:ext cx="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>
            <a:stCxn id="189" idx="6"/>
            <a:endCxn id="193" idx="2"/>
          </p:cNvCxnSpPr>
          <p:nvPr/>
        </p:nvCxnSpPr>
        <p:spPr>
          <a:xfrm flipH="1" rot="10800000">
            <a:off x="7463405" y="4089776"/>
            <a:ext cx="191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2"/>
          <p:cNvCxnSpPr>
            <a:stCxn id="190" idx="6"/>
            <a:endCxn id="191" idx="3"/>
          </p:cNvCxnSpPr>
          <p:nvPr/>
        </p:nvCxnSpPr>
        <p:spPr>
          <a:xfrm rot="10800000">
            <a:off x="6356537" y="4024976"/>
            <a:ext cx="16902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2"/>
          <p:cNvCxnSpPr>
            <a:stCxn id="190" idx="6"/>
            <a:endCxn id="192" idx="3"/>
          </p:cNvCxnSpPr>
          <p:nvPr/>
        </p:nvCxnSpPr>
        <p:spPr>
          <a:xfrm rot="10800000">
            <a:off x="7068437" y="4024976"/>
            <a:ext cx="978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2"/>
          <p:cNvCxnSpPr>
            <a:stCxn id="190" idx="6"/>
            <a:endCxn id="193" idx="2"/>
          </p:cNvCxnSpPr>
          <p:nvPr/>
        </p:nvCxnSpPr>
        <p:spPr>
          <a:xfrm rot="10800000">
            <a:off x="7654637" y="4089776"/>
            <a:ext cx="392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2"/>
          <p:cNvCxnSpPr>
            <a:stCxn id="189" idx="6"/>
            <a:endCxn id="191" idx="3"/>
          </p:cNvCxnSpPr>
          <p:nvPr/>
        </p:nvCxnSpPr>
        <p:spPr>
          <a:xfrm rot="10800000">
            <a:off x="6356405" y="4024976"/>
            <a:ext cx="11070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>
            <a:stCxn id="189" idx="6"/>
            <a:endCxn id="192" idx="2"/>
          </p:cNvCxnSpPr>
          <p:nvPr/>
        </p:nvCxnSpPr>
        <p:spPr>
          <a:xfrm rot="10800000">
            <a:off x="6912305" y="4089776"/>
            <a:ext cx="551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2"/>
          <p:cNvCxnSpPr>
            <a:stCxn id="188" idx="6"/>
            <a:endCxn id="193" idx="1"/>
          </p:cNvCxnSpPr>
          <p:nvPr/>
        </p:nvCxnSpPr>
        <p:spPr>
          <a:xfrm flipH="1" rot="10800000">
            <a:off x="6927331" y="4024976"/>
            <a:ext cx="5709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2"/>
          <p:cNvCxnSpPr>
            <a:stCxn id="188" idx="6"/>
            <a:endCxn id="191" idx="2"/>
          </p:cNvCxnSpPr>
          <p:nvPr/>
        </p:nvCxnSpPr>
        <p:spPr>
          <a:xfrm rot="10800000">
            <a:off x="6200131" y="4089776"/>
            <a:ext cx="7272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>
            <a:stCxn id="187" idx="6"/>
          </p:cNvCxnSpPr>
          <p:nvPr/>
        </p:nvCxnSpPr>
        <p:spPr>
          <a:xfrm flipH="1" rot="10800000">
            <a:off x="6320456" y="4025276"/>
            <a:ext cx="43500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>
            <a:stCxn id="187" idx="6"/>
            <a:endCxn id="193" idx="1"/>
          </p:cNvCxnSpPr>
          <p:nvPr/>
        </p:nvCxnSpPr>
        <p:spPr>
          <a:xfrm flipH="1" rot="10800000">
            <a:off x="6320456" y="4024976"/>
            <a:ext cx="11778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>
            <a:stCxn id="186" idx="6"/>
            <a:endCxn id="192" idx="1"/>
          </p:cNvCxnSpPr>
          <p:nvPr/>
        </p:nvCxnSpPr>
        <p:spPr>
          <a:xfrm flipH="1" rot="10800000">
            <a:off x="5713601" y="4024976"/>
            <a:ext cx="10422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>
            <a:stCxn id="191" idx="6"/>
            <a:endCxn id="194" idx="1"/>
          </p:cNvCxnSpPr>
          <p:nvPr/>
        </p:nvCxnSpPr>
        <p:spPr>
          <a:xfrm flipH="1" rot="10800000">
            <a:off x="6200110" y="3156512"/>
            <a:ext cx="2295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>
            <a:stCxn id="186" idx="6"/>
            <a:endCxn id="193" idx="1"/>
          </p:cNvCxnSpPr>
          <p:nvPr/>
        </p:nvCxnSpPr>
        <p:spPr>
          <a:xfrm flipH="1" rot="10800000">
            <a:off x="5713601" y="4024976"/>
            <a:ext cx="17847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>
            <a:stCxn id="191" idx="6"/>
            <a:endCxn id="195" idx="1"/>
          </p:cNvCxnSpPr>
          <p:nvPr/>
        </p:nvCxnSpPr>
        <p:spPr>
          <a:xfrm flipH="1" rot="10800000">
            <a:off x="6200110" y="3156512"/>
            <a:ext cx="8229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2"/>
          <p:cNvCxnSpPr>
            <a:stCxn id="192" idx="6"/>
            <a:endCxn id="194" idx="2"/>
          </p:cNvCxnSpPr>
          <p:nvPr/>
        </p:nvCxnSpPr>
        <p:spPr>
          <a:xfrm rot="10800000">
            <a:off x="6585757" y="3221312"/>
            <a:ext cx="3264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>
            <a:stCxn id="192" idx="6"/>
            <a:endCxn id="195" idx="2"/>
          </p:cNvCxnSpPr>
          <p:nvPr/>
        </p:nvCxnSpPr>
        <p:spPr>
          <a:xfrm flipH="1" rot="10800000">
            <a:off x="6912157" y="3221312"/>
            <a:ext cx="2670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>
            <a:stCxn id="193" idx="7"/>
            <a:endCxn id="194" idx="3"/>
          </p:cNvCxnSpPr>
          <p:nvPr/>
        </p:nvCxnSpPr>
        <p:spPr>
          <a:xfrm rot="10800000">
            <a:off x="6742209" y="3156471"/>
            <a:ext cx="756000" cy="55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>
            <a:stCxn id="193" idx="6"/>
            <a:endCxn id="195" idx="3"/>
          </p:cNvCxnSpPr>
          <p:nvPr/>
        </p:nvCxnSpPr>
        <p:spPr>
          <a:xfrm rot="10800000">
            <a:off x="7335651" y="3156512"/>
            <a:ext cx="3189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2"/>
          <p:cNvSpPr/>
          <p:nvPr/>
        </p:nvSpPr>
        <p:spPr>
          <a:xfrm flipH="1" rot="-5400000">
            <a:off x="5521652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 flipH="1" rot="-5400000">
            <a:off x="6128506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 flipH="1" rot="-5400000">
            <a:off x="6735381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 flipH="1" rot="-5400000">
            <a:off x="7271455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 flipH="1" rot="-5400000">
            <a:off x="7854787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 flipH="1" rot="-5400000">
            <a:off x="6008161" y="1880339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 flipH="1" rot="-5400000">
            <a:off x="6720207" y="1880339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 flipH="1" rot="-5400000">
            <a:off x="7462601" y="1880339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2"/>
          <p:cNvCxnSpPr>
            <a:stCxn id="217" idx="6"/>
            <a:endCxn id="222" idx="1"/>
          </p:cNvCxnSpPr>
          <p:nvPr/>
        </p:nvCxnSpPr>
        <p:spPr>
          <a:xfrm>
            <a:off x="5742752" y="1454076"/>
            <a:ext cx="330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6" name="Google Shape;226;p22"/>
          <p:cNvCxnSpPr>
            <a:stCxn id="218" idx="6"/>
            <a:endCxn id="222" idx="2"/>
          </p:cNvCxnSpPr>
          <p:nvPr/>
        </p:nvCxnSpPr>
        <p:spPr>
          <a:xfrm flipH="1">
            <a:off x="6229306" y="1454076"/>
            <a:ext cx="1203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7" name="Google Shape;227;p22"/>
          <p:cNvCxnSpPr>
            <a:endCxn id="223" idx="2"/>
          </p:cNvCxnSpPr>
          <p:nvPr/>
        </p:nvCxnSpPr>
        <p:spPr>
          <a:xfrm>
            <a:off x="6941307" y="1454039"/>
            <a:ext cx="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8" name="Google Shape;228;p22"/>
          <p:cNvCxnSpPr>
            <a:stCxn id="220" idx="6"/>
            <a:endCxn id="224" idx="2"/>
          </p:cNvCxnSpPr>
          <p:nvPr/>
        </p:nvCxnSpPr>
        <p:spPr>
          <a:xfrm>
            <a:off x="7492555" y="1454076"/>
            <a:ext cx="191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9" name="Google Shape;229;p22"/>
          <p:cNvCxnSpPr>
            <a:stCxn id="221" idx="6"/>
            <a:endCxn id="222" idx="3"/>
          </p:cNvCxnSpPr>
          <p:nvPr/>
        </p:nvCxnSpPr>
        <p:spPr>
          <a:xfrm flipH="1">
            <a:off x="6385687" y="1454076"/>
            <a:ext cx="16902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0" name="Google Shape;230;p22"/>
          <p:cNvCxnSpPr>
            <a:stCxn id="221" idx="6"/>
            <a:endCxn id="223" idx="3"/>
          </p:cNvCxnSpPr>
          <p:nvPr/>
        </p:nvCxnSpPr>
        <p:spPr>
          <a:xfrm flipH="1">
            <a:off x="7097587" y="1454076"/>
            <a:ext cx="978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22"/>
          <p:cNvCxnSpPr>
            <a:stCxn id="221" idx="6"/>
            <a:endCxn id="224" idx="2"/>
          </p:cNvCxnSpPr>
          <p:nvPr/>
        </p:nvCxnSpPr>
        <p:spPr>
          <a:xfrm flipH="1">
            <a:off x="7683787" y="1454076"/>
            <a:ext cx="392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2" name="Google Shape;232;p22"/>
          <p:cNvCxnSpPr>
            <a:stCxn id="220" idx="6"/>
            <a:endCxn id="222" idx="3"/>
          </p:cNvCxnSpPr>
          <p:nvPr/>
        </p:nvCxnSpPr>
        <p:spPr>
          <a:xfrm flipH="1">
            <a:off x="6385555" y="1454076"/>
            <a:ext cx="11070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3" name="Google Shape;233;p22"/>
          <p:cNvCxnSpPr>
            <a:stCxn id="220" idx="6"/>
            <a:endCxn id="223" idx="2"/>
          </p:cNvCxnSpPr>
          <p:nvPr/>
        </p:nvCxnSpPr>
        <p:spPr>
          <a:xfrm flipH="1">
            <a:off x="6941455" y="1454076"/>
            <a:ext cx="551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4" name="Google Shape;234;p22"/>
          <p:cNvCxnSpPr>
            <a:stCxn id="219" idx="6"/>
            <a:endCxn id="224" idx="1"/>
          </p:cNvCxnSpPr>
          <p:nvPr/>
        </p:nvCxnSpPr>
        <p:spPr>
          <a:xfrm>
            <a:off x="6956481" y="1454076"/>
            <a:ext cx="5709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22"/>
          <p:cNvCxnSpPr>
            <a:stCxn id="219" idx="6"/>
            <a:endCxn id="222" idx="2"/>
          </p:cNvCxnSpPr>
          <p:nvPr/>
        </p:nvCxnSpPr>
        <p:spPr>
          <a:xfrm flipH="1">
            <a:off x="6229281" y="1454076"/>
            <a:ext cx="7272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22"/>
          <p:cNvCxnSpPr>
            <a:stCxn id="218" idx="6"/>
          </p:cNvCxnSpPr>
          <p:nvPr/>
        </p:nvCxnSpPr>
        <p:spPr>
          <a:xfrm>
            <a:off x="6349606" y="1454076"/>
            <a:ext cx="43500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7" name="Google Shape;237;p22"/>
          <p:cNvCxnSpPr>
            <a:stCxn id="218" idx="6"/>
            <a:endCxn id="224" idx="1"/>
          </p:cNvCxnSpPr>
          <p:nvPr/>
        </p:nvCxnSpPr>
        <p:spPr>
          <a:xfrm>
            <a:off x="6349606" y="1454076"/>
            <a:ext cx="11778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8" name="Google Shape;238;p22"/>
          <p:cNvCxnSpPr>
            <a:stCxn id="217" idx="6"/>
            <a:endCxn id="223" idx="1"/>
          </p:cNvCxnSpPr>
          <p:nvPr/>
        </p:nvCxnSpPr>
        <p:spPr>
          <a:xfrm>
            <a:off x="5742752" y="1454076"/>
            <a:ext cx="10422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9" name="Google Shape;239;p22"/>
          <p:cNvCxnSpPr>
            <a:stCxn id="222" idx="6"/>
          </p:cNvCxnSpPr>
          <p:nvPr/>
        </p:nvCxnSpPr>
        <p:spPr>
          <a:xfrm>
            <a:off x="6229261" y="2322539"/>
            <a:ext cx="22920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0" name="Google Shape;240;p22"/>
          <p:cNvCxnSpPr>
            <a:stCxn id="217" idx="6"/>
            <a:endCxn id="224" idx="1"/>
          </p:cNvCxnSpPr>
          <p:nvPr/>
        </p:nvCxnSpPr>
        <p:spPr>
          <a:xfrm>
            <a:off x="5742752" y="1454076"/>
            <a:ext cx="17847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1" name="Google Shape;241;p22"/>
          <p:cNvCxnSpPr>
            <a:stCxn id="222" idx="6"/>
          </p:cNvCxnSpPr>
          <p:nvPr/>
        </p:nvCxnSpPr>
        <p:spPr>
          <a:xfrm>
            <a:off x="6229261" y="2322539"/>
            <a:ext cx="82290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2" name="Google Shape;242;p22"/>
          <p:cNvCxnSpPr>
            <a:stCxn id="223" idx="6"/>
            <a:endCxn id="194" idx="6"/>
          </p:cNvCxnSpPr>
          <p:nvPr/>
        </p:nvCxnSpPr>
        <p:spPr>
          <a:xfrm flipH="1">
            <a:off x="6585807" y="2322539"/>
            <a:ext cx="355500" cy="45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3" name="Google Shape;243;p22"/>
          <p:cNvCxnSpPr>
            <a:stCxn id="223" idx="6"/>
            <a:endCxn id="195" idx="6"/>
          </p:cNvCxnSpPr>
          <p:nvPr/>
        </p:nvCxnSpPr>
        <p:spPr>
          <a:xfrm>
            <a:off x="6941307" y="2322539"/>
            <a:ext cx="237900" cy="45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4" name="Google Shape;244;p22"/>
          <p:cNvCxnSpPr>
            <a:stCxn id="224" idx="7"/>
            <a:endCxn id="194" idx="5"/>
          </p:cNvCxnSpPr>
          <p:nvPr/>
        </p:nvCxnSpPr>
        <p:spPr>
          <a:xfrm flipH="1">
            <a:off x="6742260" y="2257780"/>
            <a:ext cx="785100" cy="58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5" name="Google Shape;245;p22"/>
          <p:cNvCxnSpPr>
            <a:stCxn id="224" idx="6"/>
            <a:endCxn id="195" idx="5"/>
          </p:cNvCxnSpPr>
          <p:nvPr/>
        </p:nvCxnSpPr>
        <p:spPr>
          <a:xfrm flipH="1">
            <a:off x="7335701" y="2322539"/>
            <a:ext cx="348000" cy="52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layers and explain the basic idea of an autoencoder.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/>
          <p:nvPr/>
        </p:nvSpPr>
        <p:spPr>
          <a:xfrm rot="-5400000">
            <a:off x="6364758" y="2779149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-5400000">
            <a:off x="6958148" y="2779149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flipH="1" rot="-5400000">
            <a:off x="5521652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 flipH="1" rot="-5400000">
            <a:off x="6128506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flipH="1" rot="-5400000">
            <a:off x="6735381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 flipH="1" rot="-5400000">
            <a:off x="7271455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flipH="1" rot="-5400000">
            <a:off x="7854787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23"/>
          <p:cNvCxnSpPr>
            <a:stCxn id="256" idx="6"/>
            <a:endCxn id="262" idx="2"/>
          </p:cNvCxnSpPr>
          <p:nvPr/>
        </p:nvCxnSpPr>
        <p:spPr>
          <a:xfrm>
            <a:off x="5742752" y="1454076"/>
            <a:ext cx="8430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3" name="Google Shape;263;p23"/>
          <p:cNvCxnSpPr>
            <a:stCxn id="257" idx="6"/>
            <a:endCxn id="262" idx="2"/>
          </p:cNvCxnSpPr>
          <p:nvPr/>
        </p:nvCxnSpPr>
        <p:spPr>
          <a:xfrm>
            <a:off x="6349606" y="1454076"/>
            <a:ext cx="2364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4" name="Google Shape;264;p23"/>
          <p:cNvCxnSpPr>
            <a:endCxn id="254" idx="6"/>
          </p:cNvCxnSpPr>
          <p:nvPr/>
        </p:nvCxnSpPr>
        <p:spPr>
          <a:xfrm flipH="1">
            <a:off x="6585858" y="1454049"/>
            <a:ext cx="3555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5" name="Google Shape;265;p23"/>
          <p:cNvCxnSpPr>
            <a:stCxn id="259" idx="6"/>
            <a:endCxn id="255" idx="6"/>
          </p:cNvCxnSpPr>
          <p:nvPr/>
        </p:nvCxnSpPr>
        <p:spPr>
          <a:xfrm flipH="1">
            <a:off x="7179355" y="1454076"/>
            <a:ext cx="3132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6" name="Google Shape;266;p23"/>
          <p:cNvCxnSpPr>
            <a:stCxn id="260" idx="6"/>
            <a:endCxn id="254" idx="6"/>
          </p:cNvCxnSpPr>
          <p:nvPr/>
        </p:nvCxnSpPr>
        <p:spPr>
          <a:xfrm flipH="1">
            <a:off x="6585787" y="1454076"/>
            <a:ext cx="14901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7" name="Google Shape;267;p23"/>
          <p:cNvCxnSpPr>
            <a:stCxn id="260" idx="6"/>
            <a:endCxn id="255" idx="6"/>
          </p:cNvCxnSpPr>
          <p:nvPr/>
        </p:nvCxnSpPr>
        <p:spPr>
          <a:xfrm flipH="1">
            <a:off x="7179187" y="1454076"/>
            <a:ext cx="8967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8" name="Google Shape;268;p23"/>
          <p:cNvCxnSpPr>
            <a:stCxn id="259" idx="6"/>
            <a:endCxn id="254" idx="6"/>
          </p:cNvCxnSpPr>
          <p:nvPr/>
        </p:nvCxnSpPr>
        <p:spPr>
          <a:xfrm flipH="1">
            <a:off x="6585955" y="1454076"/>
            <a:ext cx="9066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9" name="Google Shape;269;p23"/>
          <p:cNvCxnSpPr>
            <a:stCxn id="258" idx="6"/>
            <a:endCxn id="255" idx="6"/>
          </p:cNvCxnSpPr>
          <p:nvPr/>
        </p:nvCxnSpPr>
        <p:spPr>
          <a:xfrm>
            <a:off x="6956481" y="1454076"/>
            <a:ext cx="2229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0" name="Google Shape;270;p23"/>
          <p:cNvCxnSpPr>
            <a:stCxn id="257" idx="6"/>
            <a:endCxn id="255" idx="6"/>
          </p:cNvCxnSpPr>
          <p:nvPr/>
        </p:nvCxnSpPr>
        <p:spPr>
          <a:xfrm>
            <a:off x="6349606" y="1454076"/>
            <a:ext cx="8295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1" name="Google Shape;271;p23"/>
          <p:cNvCxnSpPr>
            <a:stCxn id="256" idx="6"/>
            <a:endCxn id="255" idx="6"/>
          </p:cNvCxnSpPr>
          <p:nvPr/>
        </p:nvCxnSpPr>
        <p:spPr>
          <a:xfrm>
            <a:off x="5742752" y="1454076"/>
            <a:ext cx="14364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simplify this even further with just a single hidden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3"/>
          <p:cNvSpPr/>
          <p:nvPr/>
        </p:nvSpPr>
        <p:spPr>
          <a:xfrm flipH="1" rot="-5400000">
            <a:off x="6364758" y="2779151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 flipH="1" rot="-5400000">
            <a:off x="6958148" y="2779151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 rot="-5400000">
            <a:off x="5521652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 rot="-5400000">
            <a:off x="6128506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 rot="-5400000">
            <a:off x="6735381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 rot="-5400000">
            <a:off x="7271455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 rot="-5400000">
            <a:off x="7854787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3"/>
          <p:cNvCxnSpPr>
            <a:stCxn id="274" idx="6"/>
            <a:endCxn id="262" idx="6"/>
          </p:cNvCxnSpPr>
          <p:nvPr/>
        </p:nvCxnSpPr>
        <p:spPr>
          <a:xfrm flipH="1" rot="10800000">
            <a:off x="5742752" y="3221324"/>
            <a:ext cx="8430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3"/>
          <p:cNvCxnSpPr>
            <a:stCxn id="275" idx="6"/>
            <a:endCxn id="262" idx="6"/>
          </p:cNvCxnSpPr>
          <p:nvPr/>
        </p:nvCxnSpPr>
        <p:spPr>
          <a:xfrm flipH="1" rot="10800000">
            <a:off x="6349606" y="3221324"/>
            <a:ext cx="2364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3"/>
          <p:cNvCxnSpPr>
            <a:endCxn id="262" idx="6"/>
          </p:cNvCxnSpPr>
          <p:nvPr/>
        </p:nvCxnSpPr>
        <p:spPr>
          <a:xfrm rot="10800000">
            <a:off x="6585858" y="3221351"/>
            <a:ext cx="3555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3"/>
          <p:cNvCxnSpPr>
            <a:stCxn id="277" idx="6"/>
            <a:endCxn id="273" idx="6"/>
          </p:cNvCxnSpPr>
          <p:nvPr/>
        </p:nvCxnSpPr>
        <p:spPr>
          <a:xfrm rot="10800000">
            <a:off x="7179355" y="3221324"/>
            <a:ext cx="3132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3"/>
          <p:cNvCxnSpPr>
            <a:stCxn id="278" idx="6"/>
            <a:endCxn id="262" idx="6"/>
          </p:cNvCxnSpPr>
          <p:nvPr/>
        </p:nvCxnSpPr>
        <p:spPr>
          <a:xfrm rot="10800000">
            <a:off x="6585787" y="3221324"/>
            <a:ext cx="14901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3"/>
          <p:cNvCxnSpPr>
            <a:stCxn id="278" idx="6"/>
            <a:endCxn id="273" idx="6"/>
          </p:cNvCxnSpPr>
          <p:nvPr/>
        </p:nvCxnSpPr>
        <p:spPr>
          <a:xfrm rot="10800000">
            <a:off x="7179187" y="3221324"/>
            <a:ext cx="8967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3"/>
          <p:cNvCxnSpPr>
            <a:stCxn id="277" idx="6"/>
            <a:endCxn id="262" idx="6"/>
          </p:cNvCxnSpPr>
          <p:nvPr/>
        </p:nvCxnSpPr>
        <p:spPr>
          <a:xfrm rot="10800000">
            <a:off x="6585955" y="3221324"/>
            <a:ext cx="9066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3"/>
          <p:cNvCxnSpPr>
            <a:stCxn id="276" idx="6"/>
            <a:endCxn id="273" idx="6"/>
          </p:cNvCxnSpPr>
          <p:nvPr/>
        </p:nvCxnSpPr>
        <p:spPr>
          <a:xfrm flipH="1" rot="10800000">
            <a:off x="6956481" y="3221324"/>
            <a:ext cx="2229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3"/>
          <p:cNvCxnSpPr>
            <a:stCxn id="275" idx="6"/>
            <a:endCxn id="273" idx="6"/>
          </p:cNvCxnSpPr>
          <p:nvPr/>
        </p:nvCxnSpPr>
        <p:spPr>
          <a:xfrm flipH="1" rot="10800000">
            <a:off x="6349606" y="3221324"/>
            <a:ext cx="8295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3"/>
          <p:cNvCxnSpPr>
            <a:stCxn id="274" idx="6"/>
            <a:endCxn id="273" idx="6"/>
          </p:cNvCxnSpPr>
          <p:nvPr/>
        </p:nvCxnSpPr>
        <p:spPr>
          <a:xfrm flipH="1" rot="10800000">
            <a:off x="5742752" y="3221324"/>
            <a:ext cx="14364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4"/>
          <p:cNvCxnSpPr>
            <a:stCxn id="294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simplify this even further with just a single hidden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25"/>
          <p:cNvCxnSpPr>
            <a:stCxn id="306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forward network trained to reproduce its input at the output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26"/>
          <p:cNvCxnSpPr>
            <a:stCxn id="31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size is the same as the input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27"/>
          <p:cNvCxnSpPr>
            <a:stCxn id="330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8025" y="1051975"/>
            <a:ext cx="3408300" cy="1829400"/>
          </a:xfrm>
          <a:prstGeom prst="rect">
            <a:avLst/>
          </a:prstGeom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X̄ </a:t>
            </a:r>
            <a:r>
              <a:rPr lang="en" sz="2500">
                <a:solidFill>
                  <a:srgbClr val="434343"/>
                </a:solidFill>
              </a:rPr>
              <a:t>= sigm(c + W</a:t>
            </a:r>
            <a:r>
              <a:rPr baseline="30000" lang="en" sz="2500">
                <a:solidFill>
                  <a:srgbClr val="434343"/>
                </a:solidFill>
              </a:rPr>
              <a:t>out </a:t>
            </a:r>
            <a:r>
              <a:rPr lang="en" sz="2500">
                <a:solidFill>
                  <a:srgbClr val="434343"/>
                </a:solidFill>
              </a:rPr>
              <a:t>h(x))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49151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53964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39" name="Google Shape;339;p27"/>
          <p:cNvSpPr/>
          <p:nvPr/>
        </p:nvSpPr>
        <p:spPr>
          <a:xfrm>
            <a:off x="775055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8240975" y="1105650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h(x)</a:t>
            </a:r>
            <a:r>
              <a:rPr lang="en" sz="2500">
                <a:solidFill>
                  <a:srgbClr val="434343"/>
                </a:solidFill>
              </a:rPr>
              <a:t>= sigm(b + Wx)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3446125" y="915963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X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h(X</a:t>
            </a:r>
            <a:r>
              <a:rPr b="1" lang="en" sz="2500">
                <a:solidFill>
                  <a:srgbClr val="434343"/>
                </a:solidFill>
              </a:rPr>
              <a:t>)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4390850" y="10119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highlight>
                  <a:srgbClr val="FFFFFF"/>
                </a:highlight>
              </a:rPr>
              <a:t>X̄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27"/>
          <p:cNvSpPr txBox="1"/>
          <p:nvPr>
            <p:ph idx="1" type="body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</a:t>
            </a:r>
            <a:r>
              <a:rPr b="1" lang="en" sz="2500">
                <a:solidFill>
                  <a:srgbClr val="434343"/>
                </a:solidFill>
              </a:rPr>
              <a:t>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7038575" y="1742750"/>
            <a:ext cx="1793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</a:t>
            </a:r>
            <a:r>
              <a:rPr b="1" baseline="30000" lang="en" sz="2500">
                <a:solidFill>
                  <a:srgbClr val="434343"/>
                </a:solidFill>
              </a:rPr>
              <a:t>out</a:t>
            </a:r>
            <a:r>
              <a:rPr b="1" lang="en" sz="2500">
                <a:solidFill>
                  <a:srgbClr val="434343"/>
                </a:solidFill>
              </a:rPr>
              <a:t>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55" name="Google Shape;355;p27"/>
          <p:cNvSpPr txBox="1"/>
          <p:nvPr>
            <p:ph idx="1" type="body"/>
          </p:nvPr>
        </p:nvSpPr>
        <p:spPr>
          <a:xfrm>
            <a:off x="5397375" y="9755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c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27"/>
          <p:cNvSpPr txBox="1"/>
          <p:nvPr>
            <p:ph idx="1" type="body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b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28"/>
          <p:cNvCxnSpPr>
            <a:stCxn id="362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38025" y="1051975"/>
            <a:ext cx="3408300" cy="1829400"/>
          </a:xfrm>
          <a:prstGeom prst="rect">
            <a:avLst/>
          </a:prstGeom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X̄ </a:t>
            </a:r>
            <a:r>
              <a:rPr lang="en" sz="2500">
                <a:solidFill>
                  <a:srgbClr val="434343"/>
                </a:solidFill>
              </a:rPr>
              <a:t>= sigm(c + W</a:t>
            </a:r>
            <a:r>
              <a:rPr baseline="30000" lang="en" sz="2500">
                <a:solidFill>
                  <a:srgbClr val="434343"/>
                </a:solidFill>
              </a:rPr>
              <a:t>out </a:t>
            </a:r>
            <a:r>
              <a:rPr lang="en" sz="2500">
                <a:solidFill>
                  <a:srgbClr val="434343"/>
                </a:solidFill>
              </a:rPr>
              <a:t>h(x))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49151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53964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1" name="Google Shape;371;p28"/>
          <p:cNvSpPr/>
          <p:nvPr/>
        </p:nvSpPr>
        <p:spPr>
          <a:xfrm>
            <a:off x="775055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8240975" y="1105650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h(x)</a:t>
            </a:r>
            <a:r>
              <a:rPr lang="en" sz="2500">
                <a:solidFill>
                  <a:srgbClr val="434343"/>
                </a:solidFill>
              </a:rPr>
              <a:t>= sigm(b + Wx)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3446125" y="915963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X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h(X)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4390850" y="10119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highlight>
                  <a:srgbClr val="FFFFFF"/>
                </a:highlight>
              </a:rPr>
              <a:t>X̄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28"/>
          <p:cNvSpPr txBox="1"/>
          <p:nvPr>
            <p:ph idx="1" type="body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7038575" y="1742750"/>
            <a:ext cx="1793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</a:t>
            </a:r>
            <a:r>
              <a:rPr b="1" baseline="30000" lang="en" sz="2500">
                <a:solidFill>
                  <a:srgbClr val="434343"/>
                </a:solidFill>
              </a:rPr>
              <a:t>out</a:t>
            </a:r>
            <a:r>
              <a:rPr b="1" lang="en" sz="2500">
                <a:solidFill>
                  <a:srgbClr val="434343"/>
                </a:solidFill>
              </a:rPr>
              <a:t> = W</a:t>
            </a:r>
            <a:r>
              <a:rPr b="1" baseline="30000" lang="en" sz="2500">
                <a:solidFill>
                  <a:srgbClr val="434343"/>
                </a:solidFill>
              </a:rPr>
              <a:t>T</a:t>
            </a:r>
            <a:r>
              <a:rPr b="1" lang="en" sz="2500">
                <a:solidFill>
                  <a:srgbClr val="434343"/>
                </a:solidFill>
              </a:rPr>
              <a:t>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5397375" y="9755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c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b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7929575" y="3431325"/>
            <a:ext cx="9648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Tied Weights</a:t>
            </a:r>
            <a:endParaRPr b="1" sz="1500">
              <a:solidFill>
                <a:srgbClr val="FF0000"/>
              </a:solidFill>
            </a:endParaRPr>
          </a:p>
        </p:txBody>
      </p:sp>
      <p:cxnSp>
        <p:nvCxnSpPr>
          <p:cNvPr id="390" name="Google Shape;390;p28"/>
          <p:cNvCxnSpPr/>
          <p:nvPr/>
        </p:nvCxnSpPr>
        <p:spPr>
          <a:xfrm rot="5400000">
            <a:off x="7284050" y="2501550"/>
            <a:ext cx="1384500" cy="874800"/>
          </a:xfrm>
          <a:prstGeom prst="curvedConnector3">
            <a:avLst>
              <a:gd fmla="val 9121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29"/>
          <p:cNvCxnSpPr>
            <a:stCxn id="396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hidden/internal representation maintains all the information of the input.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30"/>
          <p:cNvCxnSpPr>
            <a:stCxn id="40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hidden layer to extract meaningful features, we will also explore PCA with Autoencoders.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31"/>
          <p:cNvCxnSpPr>
            <a:stCxn id="420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stacked autoencoders with more hidden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2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5247425" y="3316438"/>
            <a:ext cx="34494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5219975" y="1789625"/>
            <a:ext cx="35043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3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know understand a very basic autoencoder.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 we’ll discuss how we can use an Autoencoder to perform dimensionality reduction.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ctrTitle"/>
          </p:nvPr>
        </p:nvSpPr>
        <p:spPr>
          <a:xfrm>
            <a:off x="258450" y="24202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 Reduction with Linear Autoencoder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Autoencoders can be used to perform a principal component analysis, which allows us to reduce the dimensionality of our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allows us to get a lower dimension representation of our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encoder creates new (fewer) features from the input features.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we can input a 3 dimensional data set and output a 2 dimensional representation of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are not simply choosing 2 of the previous 3, but instead constructing 2 new features from the 3.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achieve this effect by using a linear autoencoder.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autoencoders perform the linear transformations by only using the weights and bias terms.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38"/>
          <p:cNvCxnSpPr>
            <a:stCxn id="481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Linear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8"/>
          <p:cNvSpPr txBox="1"/>
          <p:nvPr>
            <p:ph idx="1" type="body"/>
          </p:nvPr>
        </p:nvSpPr>
        <p:spPr>
          <a:xfrm>
            <a:off x="38025" y="1051975"/>
            <a:ext cx="3408300" cy="1829400"/>
          </a:xfrm>
          <a:prstGeom prst="rect">
            <a:avLst/>
          </a:prstGeom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X̄ </a:t>
            </a:r>
            <a:r>
              <a:rPr lang="en" sz="2500">
                <a:solidFill>
                  <a:srgbClr val="434343"/>
                </a:solidFill>
              </a:rPr>
              <a:t>=c + W</a:t>
            </a:r>
            <a:r>
              <a:rPr baseline="30000" lang="en" sz="2500">
                <a:solidFill>
                  <a:srgbClr val="434343"/>
                </a:solidFill>
              </a:rPr>
              <a:t>out </a:t>
            </a:r>
            <a:r>
              <a:rPr lang="en" sz="2500">
                <a:solidFill>
                  <a:srgbClr val="434343"/>
                </a:solidFill>
              </a:rPr>
              <a:t>h(x)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49151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53964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90" name="Google Shape;490;p38"/>
          <p:cNvSpPr/>
          <p:nvPr/>
        </p:nvSpPr>
        <p:spPr>
          <a:xfrm>
            <a:off x="775055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8240975" y="1105650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/>
          <p:cNvSpPr txBox="1"/>
          <p:nvPr>
            <p:ph idx="1" type="body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h(x)</a:t>
            </a:r>
            <a:r>
              <a:rPr lang="en" sz="2500">
                <a:solidFill>
                  <a:srgbClr val="434343"/>
                </a:solidFill>
              </a:rPr>
              <a:t>=  b + Wx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3446125" y="915963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 txBox="1"/>
          <p:nvPr>
            <p:ph idx="1" type="body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X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02" name="Google Shape;502;p38"/>
          <p:cNvSpPr txBox="1"/>
          <p:nvPr>
            <p:ph idx="1" type="body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h(X)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4390850" y="10119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highlight>
                  <a:srgbClr val="FFFFFF"/>
                </a:highlight>
              </a:rPr>
              <a:t>X̄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38"/>
          <p:cNvSpPr txBox="1"/>
          <p:nvPr>
            <p:ph idx="1" type="body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05" name="Google Shape;505;p38"/>
          <p:cNvSpPr txBox="1"/>
          <p:nvPr>
            <p:ph idx="1" type="body"/>
          </p:nvPr>
        </p:nvSpPr>
        <p:spPr>
          <a:xfrm>
            <a:off x="7038575" y="1742750"/>
            <a:ext cx="1793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</a:t>
            </a:r>
            <a:r>
              <a:rPr b="1" baseline="30000" lang="en" sz="2500">
                <a:solidFill>
                  <a:srgbClr val="434343"/>
                </a:solidFill>
              </a:rPr>
              <a:t>out</a:t>
            </a:r>
            <a:r>
              <a:rPr b="1" lang="en" sz="2500">
                <a:solidFill>
                  <a:srgbClr val="434343"/>
                </a:solidFill>
              </a:rPr>
              <a:t>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06" name="Google Shape;506;p38"/>
          <p:cNvSpPr txBox="1"/>
          <p:nvPr>
            <p:ph idx="1" type="body"/>
          </p:nvPr>
        </p:nvSpPr>
        <p:spPr>
          <a:xfrm>
            <a:off x="5397375" y="9755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c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 txBox="1"/>
          <p:nvPr>
            <p:ph idx="1" type="body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b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39"/>
          <p:cNvCxnSpPr>
            <a:stCxn id="513" idx="2"/>
          </p:cNvCxnSpPr>
          <p:nvPr/>
        </p:nvCxnSpPr>
        <p:spPr>
          <a:xfrm rot="10800000">
            <a:off x="6922625" y="1894088"/>
            <a:ext cx="0" cy="27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Linear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9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"/>
          <p:cNvSpPr txBox="1"/>
          <p:nvPr>
            <p:ph idx="1" type="body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h(x)</a:t>
            </a:r>
            <a:r>
              <a:rPr lang="en" sz="2500">
                <a:solidFill>
                  <a:srgbClr val="434343"/>
                </a:solidFill>
              </a:rPr>
              <a:t>=  b + Wx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9"/>
          <p:cNvSpPr txBox="1"/>
          <p:nvPr>
            <p:ph idx="1" type="body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X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27" name="Google Shape;527;p39"/>
          <p:cNvSpPr txBox="1"/>
          <p:nvPr>
            <p:ph idx="1" type="body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h(X)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28" name="Google Shape;528;p39"/>
          <p:cNvSpPr txBox="1"/>
          <p:nvPr>
            <p:ph idx="1" type="body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29" name="Google Shape;529;p39"/>
          <p:cNvSpPr txBox="1"/>
          <p:nvPr>
            <p:ph idx="1" type="body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b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39"/>
          <p:cNvSpPr txBox="1"/>
          <p:nvPr>
            <p:ph idx="1" type="body"/>
          </p:nvPr>
        </p:nvSpPr>
        <p:spPr>
          <a:xfrm>
            <a:off x="152400" y="1178200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training we can use the hidden layer to obtain a reduced dimensionality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this out to see how it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check out the resource links for the mathematical proof of this.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to the jupyter notebook!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3" name="Google Shape;543;p41"/>
          <p:cNvCxnSpPr>
            <a:stCxn id="544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1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layers and explain the basic idea of an autoencoder.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1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41"/>
          <p:cNvSpPr/>
          <p:nvPr/>
        </p:nvSpPr>
        <p:spPr>
          <a:xfrm>
            <a:off x="5518475" y="3274588"/>
            <a:ext cx="28083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1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5518475" y="1789613"/>
            <a:ext cx="28083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3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Unsupervised Learning is and the unique challenges it presents!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Supervised Learning works with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giving us access to a direct check for errors for our models.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/>
          <p:nvPr>
            <p:ph type="ctrTitle"/>
          </p:nvPr>
        </p:nvSpPr>
        <p:spPr>
          <a:xfrm>
            <a:off x="246225" y="152122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Stacked Autoencoder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/>
          <p:nvPr>
            <p:ph type="ctrTitle"/>
          </p:nvPr>
        </p:nvSpPr>
        <p:spPr>
          <a:xfrm>
            <a:off x="246225" y="152122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Saving and Restoring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"/>
          <p:cNvSpPr txBox="1"/>
          <p:nvPr>
            <p:ph type="ctrTitle"/>
          </p:nvPr>
        </p:nvSpPr>
        <p:spPr>
          <a:xfrm>
            <a:off x="246225" y="152122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2" name="Google Shape;5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3" name="Google Shape;57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has many abstractions!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Learn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TF-Slim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more!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these abstractions reside in TensorFlow’s tf.contrib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libraries get developed and accepted into contrib and then “graduate” to being included as part of standard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difficult to tell what abstractions are worth learning and which are not.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speed of development of TensorFlow has caused abstractions to come and go quickly!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focus on presenting the most common abstractions used: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focus on understanding how to use these abstractions to build deep densely connected neural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these abstractions makes it easy to stack layers on top of each other for simpler tasks!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 is available in Deep-Nets-with-TF-Abstractions.ipynb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by exploring the data set we will be using!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"/>
          <p:cNvSpPr txBox="1"/>
          <p:nvPr>
            <p:ph type="ctrTitle"/>
          </p:nvPr>
        </p:nvSpPr>
        <p:spPr>
          <a:xfrm>
            <a:off x="258450" y="24202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 Reduction with Linear Autoencoder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 world’s data is unlabeled!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articles, movie reviews, user Netflix ratings, images on the internet,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approaches can we take to make use of this type of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 txBox="1"/>
          <p:nvPr>
            <p:ph type="ctrTitle"/>
          </p:nvPr>
        </p:nvSpPr>
        <p:spPr>
          <a:xfrm>
            <a:off x="258450" y="16343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3"/>
          <p:cNvSpPr txBox="1"/>
          <p:nvPr>
            <p:ph type="ctrTitle"/>
          </p:nvPr>
        </p:nvSpPr>
        <p:spPr>
          <a:xfrm>
            <a:off x="246225" y="152122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Stacked Autoencoder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4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Autoencoder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autoencoder is actually a very simple neural network and will feel similar to a multi-layer perceptron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designed to reproduce its input at the output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difference between an autoencoder and a typical MLP network is that the number of input neurons is equal to the number of output neurons.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and why we would use 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597900" y="1037863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597900" y="1823750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597900" y="2609663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1597900" y="3303888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597900" y="4059313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722575" y="1667900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2722575" y="2590013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722575" y="3551425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847250" y="2167450"/>
            <a:ext cx="572700" cy="5727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847250" y="2935900"/>
            <a:ext cx="572700" cy="5727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1"/>
          <p:cNvCxnSpPr>
            <a:stCxn id="119" idx="6"/>
            <a:endCxn id="124" idx="1"/>
          </p:cNvCxnSpPr>
          <p:nvPr/>
        </p:nvCxnSpPr>
        <p:spPr>
          <a:xfrm>
            <a:off x="2170600" y="1324213"/>
            <a:ext cx="635700" cy="42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>
            <a:stCxn id="120" idx="6"/>
            <a:endCxn id="124" idx="2"/>
          </p:cNvCxnSpPr>
          <p:nvPr/>
        </p:nvCxnSpPr>
        <p:spPr>
          <a:xfrm flipH="1" rot="10800000">
            <a:off x="2170600" y="1954400"/>
            <a:ext cx="552000" cy="15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>
            <a:endCxn id="125" idx="2"/>
          </p:cNvCxnSpPr>
          <p:nvPr/>
        </p:nvCxnSpPr>
        <p:spPr>
          <a:xfrm>
            <a:off x="2170575" y="2876363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22" idx="6"/>
            <a:endCxn id="126" idx="2"/>
          </p:cNvCxnSpPr>
          <p:nvPr/>
        </p:nvCxnSpPr>
        <p:spPr>
          <a:xfrm>
            <a:off x="2170600" y="3590238"/>
            <a:ext cx="552000" cy="24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>
            <a:stCxn id="123" idx="6"/>
            <a:endCxn id="124" idx="3"/>
          </p:cNvCxnSpPr>
          <p:nvPr/>
        </p:nvCxnSpPr>
        <p:spPr>
          <a:xfrm flipH="1" rot="10800000">
            <a:off x="2170600" y="2156863"/>
            <a:ext cx="635700" cy="21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>
            <a:stCxn id="123" idx="6"/>
            <a:endCxn id="125" idx="3"/>
          </p:cNvCxnSpPr>
          <p:nvPr/>
        </p:nvCxnSpPr>
        <p:spPr>
          <a:xfrm flipH="1" rot="10800000">
            <a:off x="2170600" y="3078763"/>
            <a:ext cx="635700" cy="12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>
            <a:stCxn id="123" idx="6"/>
            <a:endCxn id="126" idx="2"/>
          </p:cNvCxnSpPr>
          <p:nvPr/>
        </p:nvCxnSpPr>
        <p:spPr>
          <a:xfrm flipH="1" rot="10800000">
            <a:off x="2170600" y="3837763"/>
            <a:ext cx="55200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>
            <a:stCxn id="122" idx="6"/>
            <a:endCxn id="124" idx="3"/>
          </p:cNvCxnSpPr>
          <p:nvPr/>
        </p:nvCxnSpPr>
        <p:spPr>
          <a:xfrm flipH="1" rot="10800000">
            <a:off x="2170600" y="2156838"/>
            <a:ext cx="635700" cy="143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>
            <a:stCxn id="122" idx="6"/>
            <a:endCxn id="125" idx="2"/>
          </p:cNvCxnSpPr>
          <p:nvPr/>
        </p:nvCxnSpPr>
        <p:spPr>
          <a:xfrm flipH="1" rot="10800000">
            <a:off x="2170600" y="2876238"/>
            <a:ext cx="552000" cy="7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>
            <a:stCxn id="121" idx="6"/>
            <a:endCxn id="126" idx="1"/>
          </p:cNvCxnSpPr>
          <p:nvPr/>
        </p:nvCxnSpPr>
        <p:spPr>
          <a:xfrm>
            <a:off x="2170600" y="2896013"/>
            <a:ext cx="635700" cy="73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>
            <a:stCxn id="121" idx="6"/>
            <a:endCxn id="124" idx="2"/>
          </p:cNvCxnSpPr>
          <p:nvPr/>
        </p:nvCxnSpPr>
        <p:spPr>
          <a:xfrm flipH="1" rot="10800000">
            <a:off x="2170600" y="1954313"/>
            <a:ext cx="552000" cy="9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>
            <a:stCxn id="120" idx="6"/>
          </p:cNvCxnSpPr>
          <p:nvPr/>
        </p:nvCxnSpPr>
        <p:spPr>
          <a:xfrm>
            <a:off x="2170600" y="2110100"/>
            <a:ext cx="635700" cy="5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20" idx="6"/>
            <a:endCxn id="126" idx="1"/>
          </p:cNvCxnSpPr>
          <p:nvPr/>
        </p:nvCxnSpPr>
        <p:spPr>
          <a:xfrm>
            <a:off x="2170600" y="2110100"/>
            <a:ext cx="635700" cy="15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19" idx="6"/>
            <a:endCxn id="125" idx="1"/>
          </p:cNvCxnSpPr>
          <p:nvPr/>
        </p:nvCxnSpPr>
        <p:spPr>
          <a:xfrm>
            <a:off x="2170600" y="1324213"/>
            <a:ext cx="635700" cy="134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>
            <a:stCxn id="124" idx="6"/>
            <a:endCxn id="127" idx="1"/>
          </p:cNvCxnSpPr>
          <p:nvPr/>
        </p:nvCxnSpPr>
        <p:spPr>
          <a:xfrm>
            <a:off x="3295275" y="1954250"/>
            <a:ext cx="635700" cy="29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19" idx="6"/>
            <a:endCxn id="126" idx="1"/>
          </p:cNvCxnSpPr>
          <p:nvPr/>
        </p:nvCxnSpPr>
        <p:spPr>
          <a:xfrm>
            <a:off x="2170600" y="1324213"/>
            <a:ext cx="635700" cy="231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24" idx="6"/>
            <a:endCxn id="128" idx="1"/>
          </p:cNvCxnSpPr>
          <p:nvPr/>
        </p:nvCxnSpPr>
        <p:spPr>
          <a:xfrm>
            <a:off x="3295275" y="1954250"/>
            <a:ext cx="635700" cy="106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25" idx="6"/>
            <a:endCxn id="127" idx="2"/>
          </p:cNvCxnSpPr>
          <p:nvPr/>
        </p:nvCxnSpPr>
        <p:spPr>
          <a:xfrm flipH="1" rot="10800000">
            <a:off x="3295275" y="2453663"/>
            <a:ext cx="552000" cy="42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>
            <a:stCxn id="125" idx="6"/>
            <a:endCxn id="128" idx="2"/>
          </p:cNvCxnSpPr>
          <p:nvPr/>
        </p:nvCxnSpPr>
        <p:spPr>
          <a:xfrm>
            <a:off x="3295275" y="2876363"/>
            <a:ext cx="552000" cy="3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>
            <a:stCxn id="126" idx="7"/>
            <a:endCxn id="127" idx="3"/>
          </p:cNvCxnSpPr>
          <p:nvPr/>
        </p:nvCxnSpPr>
        <p:spPr>
          <a:xfrm flipH="1" rot="10800000">
            <a:off x="3211405" y="2656395"/>
            <a:ext cx="719700" cy="9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>
            <a:stCxn id="126" idx="6"/>
            <a:endCxn id="128" idx="3"/>
          </p:cNvCxnSpPr>
          <p:nvPr/>
        </p:nvCxnSpPr>
        <p:spPr>
          <a:xfrm flipH="1" rot="10800000">
            <a:off x="3295275" y="3424675"/>
            <a:ext cx="63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1"/>
          <p:cNvSpPr/>
          <p:nvPr/>
        </p:nvSpPr>
        <p:spPr>
          <a:xfrm flipH="1">
            <a:off x="6135855" y="1075613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flipH="1">
            <a:off x="6135855" y="1861500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flipH="1">
            <a:off x="6135855" y="2647413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flipH="1">
            <a:off x="6135855" y="3341638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flipH="1">
            <a:off x="6135855" y="4097063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flipH="1">
            <a:off x="5011180" y="1705650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flipH="1">
            <a:off x="5011180" y="2627763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flipH="1">
            <a:off x="5011180" y="3589175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1"/>
          <p:cNvCxnSpPr>
            <a:stCxn id="150" idx="6"/>
            <a:endCxn id="155" idx="1"/>
          </p:cNvCxnSpPr>
          <p:nvPr/>
        </p:nvCxnSpPr>
        <p:spPr>
          <a:xfrm flipH="1">
            <a:off x="5500155" y="1361963"/>
            <a:ext cx="635700" cy="42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" name="Google Shape;159;p21"/>
          <p:cNvCxnSpPr>
            <a:stCxn id="151" idx="6"/>
            <a:endCxn id="155" idx="2"/>
          </p:cNvCxnSpPr>
          <p:nvPr/>
        </p:nvCxnSpPr>
        <p:spPr>
          <a:xfrm rot="10800000">
            <a:off x="5583855" y="1992150"/>
            <a:ext cx="552000" cy="15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" name="Google Shape;160;p21"/>
          <p:cNvCxnSpPr>
            <a:endCxn id="156" idx="2"/>
          </p:cNvCxnSpPr>
          <p:nvPr/>
        </p:nvCxnSpPr>
        <p:spPr>
          <a:xfrm rot="10800000">
            <a:off x="5583880" y="2914113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" name="Google Shape;161;p21"/>
          <p:cNvCxnSpPr>
            <a:stCxn id="153" idx="6"/>
            <a:endCxn id="157" idx="2"/>
          </p:cNvCxnSpPr>
          <p:nvPr/>
        </p:nvCxnSpPr>
        <p:spPr>
          <a:xfrm flipH="1">
            <a:off x="5583855" y="3627988"/>
            <a:ext cx="552000" cy="24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" name="Google Shape;162;p21"/>
          <p:cNvCxnSpPr>
            <a:stCxn id="154" idx="6"/>
            <a:endCxn id="155" idx="3"/>
          </p:cNvCxnSpPr>
          <p:nvPr/>
        </p:nvCxnSpPr>
        <p:spPr>
          <a:xfrm rot="10800000">
            <a:off x="5500155" y="2194613"/>
            <a:ext cx="635700" cy="21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3" name="Google Shape;163;p21"/>
          <p:cNvCxnSpPr>
            <a:stCxn id="154" idx="6"/>
            <a:endCxn id="156" idx="3"/>
          </p:cNvCxnSpPr>
          <p:nvPr/>
        </p:nvCxnSpPr>
        <p:spPr>
          <a:xfrm rot="10800000">
            <a:off x="5500155" y="3116513"/>
            <a:ext cx="635700" cy="12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" name="Google Shape;164;p21"/>
          <p:cNvCxnSpPr>
            <a:stCxn id="154" idx="6"/>
            <a:endCxn id="157" idx="2"/>
          </p:cNvCxnSpPr>
          <p:nvPr/>
        </p:nvCxnSpPr>
        <p:spPr>
          <a:xfrm rot="10800000">
            <a:off x="5583855" y="3875513"/>
            <a:ext cx="55200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5" name="Google Shape;165;p21"/>
          <p:cNvCxnSpPr>
            <a:stCxn id="153" idx="6"/>
            <a:endCxn id="155" idx="3"/>
          </p:cNvCxnSpPr>
          <p:nvPr/>
        </p:nvCxnSpPr>
        <p:spPr>
          <a:xfrm rot="10800000">
            <a:off x="5500155" y="2194588"/>
            <a:ext cx="635700" cy="143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" name="Google Shape;166;p21"/>
          <p:cNvCxnSpPr>
            <a:stCxn id="153" idx="6"/>
            <a:endCxn id="156" idx="2"/>
          </p:cNvCxnSpPr>
          <p:nvPr/>
        </p:nvCxnSpPr>
        <p:spPr>
          <a:xfrm rot="10800000">
            <a:off x="5583855" y="2913988"/>
            <a:ext cx="552000" cy="7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" name="Google Shape;167;p21"/>
          <p:cNvCxnSpPr>
            <a:stCxn id="152" idx="6"/>
            <a:endCxn id="157" idx="1"/>
          </p:cNvCxnSpPr>
          <p:nvPr/>
        </p:nvCxnSpPr>
        <p:spPr>
          <a:xfrm flipH="1">
            <a:off x="5500155" y="2933763"/>
            <a:ext cx="635700" cy="73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" name="Google Shape;168;p21"/>
          <p:cNvCxnSpPr>
            <a:stCxn id="152" idx="6"/>
            <a:endCxn id="155" idx="2"/>
          </p:cNvCxnSpPr>
          <p:nvPr/>
        </p:nvCxnSpPr>
        <p:spPr>
          <a:xfrm rot="10800000">
            <a:off x="5583855" y="1992063"/>
            <a:ext cx="552000" cy="9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" name="Google Shape;169;p21"/>
          <p:cNvCxnSpPr>
            <a:stCxn id="151" idx="6"/>
          </p:cNvCxnSpPr>
          <p:nvPr/>
        </p:nvCxnSpPr>
        <p:spPr>
          <a:xfrm flipH="1">
            <a:off x="5500155" y="2147850"/>
            <a:ext cx="635700" cy="5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" name="Google Shape;170;p21"/>
          <p:cNvCxnSpPr>
            <a:stCxn id="151" idx="6"/>
            <a:endCxn id="157" idx="1"/>
          </p:cNvCxnSpPr>
          <p:nvPr/>
        </p:nvCxnSpPr>
        <p:spPr>
          <a:xfrm flipH="1">
            <a:off x="5500155" y="2147850"/>
            <a:ext cx="635700" cy="15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1" name="Google Shape;171;p21"/>
          <p:cNvCxnSpPr>
            <a:stCxn id="150" idx="6"/>
            <a:endCxn id="156" idx="1"/>
          </p:cNvCxnSpPr>
          <p:nvPr/>
        </p:nvCxnSpPr>
        <p:spPr>
          <a:xfrm flipH="1">
            <a:off x="5500155" y="1361963"/>
            <a:ext cx="635700" cy="134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" name="Google Shape;172;p21"/>
          <p:cNvCxnSpPr>
            <a:stCxn id="155" idx="6"/>
          </p:cNvCxnSpPr>
          <p:nvPr/>
        </p:nvCxnSpPr>
        <p:spPr>
          <a:xfrm flipH="1">
            <a:off x="4375480" y="1992000"/>
            <a:ext cx="635700" cy="29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" name="Google Shape;173;p21"/>
          <p:cNvCxnSpPr>
            <a:stCxn id="150" idx="6"/>
            <a:endCxn id="157" idx="1"/>
          </p:cNvCxnSpPr>
          <p:nvPr/>
        </p:nvCxnSpPr>
        <p:spPr>
          <a:xfrm flipH="1">
            <a:off x="5500155" y="1361963"/>
            <a:ext cx="635700" cy="231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" name="Google Shape;174;p21"/>
          <p:cNvCxnSpPr>
            <a:stCxn id="155" idx="6"/>
          </p:cNvCxnSpPr>
          <p:nvPr/>
        </p:nvCxnSpPr>
        <p:spPr>
          <a:xfrm flipH="1">
            <a:off x="4375480" y="1992000"/>
            <a:ext cx="635700" cy="106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" name="Google Shape;175;p21"/>
          <p:cNvCxnSpPr>
            <a:stCxn id="156" idx="6"/>
            <a:endCxn id="127" idx="6"/>
          </p:cNvCxnSpPr>
          <p:nvPr/>
        </p:nvCxnSpPr>
        <p:spPr>
          <a:xfrm rot="10800000">
            <a:off x="4419880" y="2453913"/>
            <a:ext cx="59130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" name="Google Shape;176;p21"/>
          <p:cNvCxnSpPr>
            <a:stCxn id="156" idx="6"/>
            <a:endCxn id="128" idx="6"/>
          </p:cNvCxnSpPr>
          <p:nvPr/>
        </p:nvCxnSpPr>
        <p:spPr>
          <a:xfrm flipH="1">
            <a:off x="4419880" y="2914113"/>
            <a:ext cx="591300" cy="30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" name="Google Shape;177;p21"/>
          <p:cNvCxnSpPr>
            <a:stCxn id="157" idx="7"/>
            <a:endCxn id="127" idx="5"/>
          </p:cNvCxnSpPr>
          <p:nvPr/>
        </p:nvCxnSpPr>
        <p:spPr>
          <a:xfrm rot="10800000">
            <a:off x="4336050" y="2656345"/>
            <a:ext cx="759000" cy="10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8" name="Google Shape;178;p21"/>
          <p:cNvCxnSpPr>
            <a:stCxn id="157" idx="6"/>
            <a:endCxn id="128" idx="5"/>
          </p:cNvCxnSpPr>
          <p:nvPr/>
        </p:nvCxnSpPr>
        <p:spPr>
          <a:xfrm rot="10800000">
            <a:off x="4336180" y="3424625"/>
            <a:ext cx="675000" cy="4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