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1118e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81118e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81118e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81118e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81118e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81118e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81118e8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81118e8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81118e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81118e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81118e8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81118e8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7c7b22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7c7b22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7c7b22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7c7b22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7c7b22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7c7b22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7c7b22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7c7b22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81118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81118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7c7b22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7c7b22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1118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1118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81118e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81118e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81118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81118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81118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81118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81118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81118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81118e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81118e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81118e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81118e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 (no GitHub link).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folder is a little blue folder next to the lecture title.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9125" y="1832725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65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setting up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Notebooks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from Google, requires Google account and allows you to run on GPU for free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installs necessary, but internet required.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Limited disk and RAM.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installation of Python and a few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require internet access and there are no memory limits beyond your local hardware.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quickly show you how to access Google Collab Notebooks online and upload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walkthrough the local installation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you setup for the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the Notebook .zip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Downloading Anaconda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required libraries with our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command line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 (All OS)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 (MacOS/Linux only)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Activating the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libraries with requirements.txt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Opening an example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view in 1080p quality.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 file.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 directly (NOT copy/paste).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deep learning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 your messages on Udemy to find the auto welcome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