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embeddedFontLst>
    <p:embeddedFont>
      <p:font typeface="Montserrat"/>
      <p:regular r:id="rId222"/>
      <p:bold r:id="rId223"/>
      <p:italic r:id="rId224"/>
      <p:boldItalic r:id="rId225"/>
    </p:embeddedFont>
    <p:embeddedFont>
      <p:font typeface="Overpass"/>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22D8E0-668B-4A14-9D4A-8873CE209BB7}">
  <a:tblStyle styleId="{5C22D8E0-668B-4A14-9D4A-8873CE209B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Overpass-italic.fntdata"/><Relationship Id="rId106" Type="http://schemas.openxmlformats.org/officeDocument/2006/relationships/slide" Target="slides/slide101.xml"/><Relationship Id="rId227" Type="http://schemas.openxmlformats.org/officeDocument/2006/relationships/font" Target="fonts/Overpass-bold.fntdata"/><Relationship Id="rId105" Type="http://schemas.openxmlformats.org/officeDocument/2006/relationships/slide" Target="slides/slide100.xml"/><Relationship Id="rId226" Type="http://schemas.openxmlformats.org/officeDocument/2006/relationships/font" Target="fonts/Overpass-regular.fntdata"/><Relationship Id="rId104" Type="http://schemas.openxmlformats.org/officeDocument/2006/relationships/slide" Target="slides/slide99.xml"/><Relationship Id="rId225" Type="http://schemas.openxmlformats.org/officeDocument/2006/relationships/font" Target="fonts/Montserrat-boldItalic.fntdata"/><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Overpass-bold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font" Target="fonts/Montserrat-italic.fntdata"/><Relationship Id="rId102" Type="http://schemas.openxmlformats.org/officeDocument/2006/relationships/slide" Target="slides/slide97.xml"/><Relationship Id="rId223" Type="http://schemas.openxmlformats.org/officeDocument/2006/relationships/font" Target="fonts/Montserrat-bold.fntdata"/><Relationship Id="rId101" Type="http://schemas.openxmlformats.org/officeDocument/2006/relationships/slide" Target="slides/slide96.xml"/><Relationship Id="rId222" Type="http://schemas.openxmlformats.org/officeDocument/2006/relationships/font" Target="fonts/Montserrat-regular.fntdata"/><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2.jpg"/><Relationship Id="rId4" Type="http://schemas.openxmlformats.org/officeDocument/2006/relationships/image" Target="../media/image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2.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2.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2.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2.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2.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2.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2.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2.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2.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2.jpg"/><Relationship Id="rId4" Type="http://schemas.openxmlformats.org/officeDocument/2006/relationships/image" Target="../media/image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8.png"/><Relationship Id="rId4" Type="http://schemas.openxmlformats.org/officeDocument/2006/relationships/image" Target="../media/image2.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8.png"/><Relationship Id="rId4" Type="http://schemas.openxmlformats.org/officeDocument/2006/relationships/image" Target="../media/image2.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8.png"/><Relationship Id="rId4" Type="http://schemas.openxmlformats.org/officeDocument/2006/relationships/image" Target="../media/image2.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2.jpg"/><Relationship Id="rId4" Type="http://schemas.openxmlformats.org/officeDocument/2006/relationships/image" Target="../media/image7.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2.jpg"/><Relationship Id="rId4" Type="http://schemas.openxmlformats.org/officeDocument/2006/relationships/image" Target="../media/image7.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8.png"/><Relationship Id="rId4" Type="http://schemas.openxmlformats.org/officeDocument/2006/relationships/image" Target="../media/image2.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2.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0.png"/><Relationship Id="rId4" Type="http://schemas.openxmlformats.org/officeDocument/2006/relationships/image" Target="../media/image2.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0.png"/><Relationship Id="rId4" Type="http://schemas.openxmlformats.org/officeDocument/2006/relationships/image" Target="../media/image2.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2.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2.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2.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2.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2.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2.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2.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2.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2.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2.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2.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2.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2.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2.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2.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2.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2.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2.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2.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2.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2.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2.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2.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2.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2.png"/><Relationship Id="rId4" Type="http://schemas.openxmlformats.org/officeDocument/2006/relationships/image" Target="../media/image2.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2.jp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2.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2.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20.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2.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2.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2.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7.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2.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2.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2.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2.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2.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2.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2.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2.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2.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2.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2.jpg"/><Relationship Id="rId4" Type="http://schemas.openxmlformats.org/officeDocument/2006/relationships/image" Target="../media/image18.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8.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23.png"/><Relationship Id="rId4" Type="http://schemas.openxmlformats.org/officeDocument/2006/relationships/image" Target="../media/image2.jpg"/><Relationship Id="rId5" Type="http://schemas.openxmlformats.org/officeDocument/2006/relationships/image" Target="../media/image19.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2.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2.jpg"/><Relationship Id="rId4" Type="http://schemas.openxmlformats.org/officeDocument/2006/relationships/image" Target="../media/image15.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2.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2.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2.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2.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2.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2.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2.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2.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2.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13.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2.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7.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2.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2.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2.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2.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2.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2.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17.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2.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2.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2.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2.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2.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2.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2.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2.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2.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2.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17.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17.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17.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17.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7.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7.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7.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2.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2.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2.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jpg"/><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jpg"/><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jpg"/><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jpg"/><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2.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2.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2.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2.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2.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{5C22D8E0-668B-4A14-9D4A-8873CE209BB7}</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{5C22D8E0-668B-4A14-9D4A-8873CE209BB7}</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{5C22D8E0-668B-4A14-9D4A-8873CE209BB7}</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{5C22D8E0-668B-4A14-9D4A-8873CE209BB7}</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{5C22D8E0-668B-4A14-9D4A-8873CE209BB7}</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