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4E678-A6FB-41B4-9FF7-048FECD1816B}">
  <a:tblStyle styleId="{8E54E678-A6FB-41B4-9FF7-048FECD18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{8E54E678-A6FB-41B4-9FF7-048FECD1816B}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