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b5b84a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b5b84a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b5b84a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b5b84a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b5b84a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b5b84a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b5b84a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b5b84a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b5b84a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b5b84a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b5b84a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b5b84a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b5b84a3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b5b84a3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b5b84a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b5b84a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b5b84a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b5b84a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b5b84a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b5b84a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b5b84a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b5b84a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bb5b84a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bb5b84a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b5b84a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b5b84a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b5b84a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bb5b84a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b5b84a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b5b84a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b5b84a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bb5b84a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bb5b84a3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bb5b84a3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bdf8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bdf8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bbbdf88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bbbdf88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bbbdf88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bbbdf8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5b84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5b84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bbdf88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bbdf88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bbdf88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bbdf88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bbbdf88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bbbdf8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bbbdf8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bbbdf8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bbbdf88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bbbdf88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bbbdf88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bbbdf88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bbbdf88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bbbdf88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bbbdf88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bbbdf88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bbbdf88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bbbdf88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5b84a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5b84a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5b84a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5b84a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5b84a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5b84a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b5b84a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b5b84a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focus on taking our model, scaler, and prediction function and deploying them using a Flask Web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a python based web application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uses Python to handle the backend of a web application (where our model will run).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later connect Flask to front end components, such as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26"/>
          <p:cNvCxnSpPr>
            <a:stCxn id="162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7"/>
          <p:cNvCxnSpPr>
            <a:stCxn id="175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8"/>
          <p:cNvCxnSpPr>
            <a:stCxn id="187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" name="Google Shape;189;p28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9"/>
          <p:cNvCxnSpPr>
            <a:stCxn id="200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Exporting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Callable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a model through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Launching a full ML App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3"/>
          <p:cNvCxnSpPr>
            <a:endCxn id="256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4327925" y="2645575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4"/>
          <p:cNvCxnSpPr>
            <a:endCxn id="272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just a basic Flask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an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a Basic Flask App running, let’s combine it with the prediction function we created earlier.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will use Postman to send a POST request to the API in JSON format.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API Request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Model to Front-End HTML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focus on connecting our Flask App and TF Model to an HTML Form so any user can interact with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requires understanding of HTML and Jinja Templates!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requires a few things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Prediction.html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is </a:t>
            </a:r>
            <a:r>
              <a:rPr b="1"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web development course. If you have never deployed any web application, this section may be too advanced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assumes some basic knowledge of APIs and Web Apps.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to .html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create an HTML form and inject to 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submitted HTML form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return prediction to prediction.html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.html file that uses a Flask based form to accept user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this input back to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 back prediction information once prediction function has completed running.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use our files as reference, it is extremely easy to make a simple typo that can break all the connections!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ctrTitle"/>
          </p:nvPr>
        </p:nvSpPr>
        <p:spPr>
          <a:xfrm>
            <a:off x="0" y="10814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Live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deploy our application to the web!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dozens of different services to deploy and host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free service from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follow along with us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minor typo will cause the entire app to fail!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reference our files during the deployment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gunicorn and Heroku 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and Setup Git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Heroku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Push and Install to Heroku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setting up a brand new folder on our Desktop that we will work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copy the official course files to this folder.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 not know what an API is or what a Web App is, please revisit this section after learning about those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entirety of what APIs and Web Apps are is outside the scope of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not help/consult for your homework/personal projects you want to deploy to the web, since each case is fundamentally unique, we can’t personally consult for each individual student.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