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341" r:id="rId4"/>
    <p:sldId id="343" r:id="rId5"/>
    <p:sldId id="317" r:id="rId6"/>
    <p:sldId id="281" r:id="rId7"/>
    <p:sldId id="319" r:id="rId8"/>
    <p:sldId id="264" r:id="rId9"/>
    <p:sldId id="318" r:id="rId10"/>
    <p:sldId id="313" r:id="rId11"/>
    <p:sldId id="342" r:id="rId12"/>
    <p:sldId id="31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4660"/>
  </p:normalViewPr>
  <p:slideViewPr>
    <p:cSldViewPr snapToGrid="0" showGuides="1">
      <p:cViewPr varScale="1">
        <p:scale>
          <a:sx n="67" d="100"/>
          <a:sy n="67" d="100"/>
        </p:scale>
        <p:origin x="560" y="44"/>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0_Images &amp; Contents Layout">
    <p:spTree>
      <p:nvGrpSpPr>
        <p:cNvPr id="1" name=""/>
        <p:cNvGrpSpPr/>
        <p:nvPr/>
      </p:nvGrpSpPr>
      <p:grpSpPr>
        <a:xfrm>
          <a:off x="0" y="0"/>
          <a:ext cx="0" cy="0"/>
          <a:chOff x="0" y="0"/>
          <a:chExt cx="0" cy="0"/>
        </a:xfrm>
      </p:grpSpPr>
      <p:sp>
        <p:nvSpPr>
          <p:cNvPr id="4" name="Picture Placeholder 2"/>
          <p:cNvSpPr>
            <a:spLocks noGrp="1"/>
          </p:cNvSpPr>
          <p:nvPr>
            <p:ph type="pic" idx="10" hasCustomPrompt="1"/>
          </p:nvPr>
        </p:nvSpPr>
        <p:spPr>
          <a:xfrm>
            <a:off x="4092000" y="545824"/>
            <a:ext cx="8100000" cy="2736000"/>
          </a:xfrm>
          <a:prstGeom prst="rect">
            <a:avLst/>
          </a:prstGeom>
          <a:solidFill>
            <a:schemeClr val="bg1">
              <a:lumMod val="95000"/>
            </a:schemeClr>
          </a:solidFill>
        </p:spPr>
        <p:txBody>
          <a:bodyPr anchor="ctr"/>
          <a:lstStyle>
            <a:lvl1pPr marL="0" indent="0" algn="ctr">
              <a:buNone/>
              <a:defRPr sz="1200" baseline="0">
                <a:effectLst/>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1" hasCustomPrompt="1"/>
          </p:nvPr>
        </p:nvSpPr>
        <p:spPr>
          <a:xfrm>
            <a:off x="0" y="3575404"/>
            <a:ext cx="8100000" cy="2736000"/>
          </a:xfrm>
          <a:prstGeom prst="rect">
            <a:avLst/>
          </a:prstGeom>
          <a:solidFill>
            <a:schemeClr val="bg1">
              <a:lumMod val="95000"/>
            </a:schemeClr>
          </a:solidFill>
        </p:spPr>
        <p:txBody>
          <a:bodyPr anchor="ctr"/>
          <a:lstStyle>
            <a:lvl1pPr marL="0" indent="0" algn="ctr">
              <a:buNone/>
              <a:defRPr sz="1200" baseline="0">
                <a:effectLst/>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138116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Image slide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73A78E6-F71D-4312-BDB2-FA26CAF574B4}"/>
              </a:ext>
            </a:extLst>
          </p:cNvPr>
          <p:cNvSpPr/>
          <p:nvPr userDrawn="1"/>
        </p:nvSpPr>
        <p:spPr>
          <a:xfrm flipH="1" flipV="1">
            <a:off x="5119026" y="0"/>
            <a:ext cx="7072972" cy="6858000"/>
          </a:xfrm>
          <a:custGeom>
            <a:avLst/>
            <a:gdLst>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72972" h="6858000">
                <a:moveTo>
                  <a:pt x="0" y="0"/>
                </a:moveTo>
                <a:lnTo>
                  <a:pt x="7072972" y="1890052"/>
                </a:lnTo>
                <a:lnTo>
                  <a:pt x="330717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FC75BF01-2621-417D-9B96-39DD8D086708}"/>
              </a:ext>
            </a:extLst>
          </p:cNvPr>
          <p:cNvSpPr>
            <a:spLocks noGrp="1"/>
          </p:cNvSpPr>
          <p:nvPr>
            <p:ph type="pic" sz="quarter" idx="14" hasCustomPrompt="1"/>
          </p:nvPr>
        </p:nvSpPr>
        <p:spPr>
          <a:xfrm>
            <a:off x="2" y="0"/>
            <a:ext cx="7072972" cy="6858000"/>
          </a:xfrm>
          <a:custGeom>
            <a:avLst/>
            <a:gdLst>
              <a:gd name="connsiteX0" fmla="*/ 0 w 6200775"/>
              <a:gd name="connsiteY0" fmla="*/ 0 h 6858000"/>
              <a:gd name="connsiteX1" fmla="*/ 2158503 w 6200775"/>
              <a:gd name="connsiteY1" fmla="*/ 0 h 6858000"/>
              <a:gd name="connsiteX2" fmla="*/ 6200775 w 6200775"/>
              <a:gd name="connsiteY2" fmla="*/ 3676650 h 6858000"/>
              <a:gd name="connsiteX3" fmla="*/ 3307176 w 6200775"/>
              <a:gd name="connsiteY3" fmla="*/ 6858000 h 6858000"/>
              <a:gd name="connsiteX4" fmla="*/ 0 w 6200775"/>
              <a:gd name="connsiteY4" fmla="*/ 6858000 h 6858000"/>
              <a:gd name="connsiteX0" fmla="*/ 0 w 7424664"/>
              <a:gd name="connsiteY0" fmla="*/ 0 h 6858000"/>
              <a:gd name="connsiteX1" fmla="*/ 2158503 w 7424664"/>
              <a:gd name="connsiteY1" fmla="*/ 0 h 6858000"/>
              <a:gd name="connsiteX2" fmla="*/ 7424664 w 7424664"/>
              <a:gd name="connsiteY2" fmla="*/ 2326151 h 6858000"/>
              <a:gd name="connsiteX3" fmla="*/ 3307176 w 7424664"/>
              <a:gd name="connsiteY3" fmla="*/ 6858000 h 6858000"/>
              <a:gd name="connsiteX4" fmla="*/ 0 w 7424664"/>
              <a:gd name="connsiteY4" fmla="*/ 6858000 h 6858000"/>
              <a:gd name="connsiteX5" fmla="*/ 0 w 7424664"/>
              <a:gd name="connsiteY5" fmla="*/ 0 h 6858000"/>
              <a:gd name="connsiteX0" fmla="*/ 0 w 7424664"/>
              <a:gd name="connsiteY0" fmla="*/ 0 h 6858000"/>
              <a:gd name="connsiteX1" fmla="*/ 7424664 w 7424664"/>
              <a:gd name="connsiteY1" fmla="*/ 2326151 h 6858000"/>
              <a:gd name="connsiteX2" fmla="*/ 3307176 w 7424664"/>
              <a:gd name="connsiteY2" fmla="*/ 6858000 h 6858000"/>
              <a:gd name="connsiteX3" fmla="*/ 0 w 7424664"/>
              <a:gd name="connsiteY3" fmla="*/ 6858000 h 6858000"/>
              <a:gd name="connsiteX4" fmla="*/ 0 w 7424664"/>
              <a:gd name="connsiteY4" fmla="*/ 0 h 6858000"/>
              <a:gd name="connsiteX0" fmla="*/ 0 w 6904159"/>
              <a:gd name="connsiteY0" fmla="*/ 0 h 6858000"/>
              <a:gd name="connsiteX1" fmla="*/ 6904159 w 6904159"/>
              <a:gd name="connsiteY1" fmla="*/ 1805646 h 6858000"/>
              <a:gd name="connsiteX2" fmla="*/ 3307176 w 6904159"/>
              <a:gd name="connsiteY2" fmla="*/ 6858000 h 6858000"/>
              <a:gd name="connsiteX3" fmla="*/ 0 w 6904159"/>
              <a:gd name="connsiteY3" fmla="*/ 6858000 h 6858000"/>
              <a:gd name="connsiteX4" fmla="*/ 0 w 6904159"/>
              <a:gd name="connsiteY4" fmla="*/ 0 h 6858000"/>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 name="connsiteX4" fmla="*/ 0 w 707297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972" h="6858000">
                <a:moveTo>
                  <a:pt x="0" y="0"/>
                </a:moveTo>
                <a:lnTo>
                  <a:pt x="7072972" y="1890052"/>
                </a:lnTo>
                <a:lnTo>
                  <a:pt x="3307176" y="6858000"/>
                </a:lnTo>
                <a:lnTo>
                  <a:pt x="0" y="6858000"/>
                </a:lnTo>
                <a:lnTo>
                  <a:pt x="0" y="0"/>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50348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Contents slide layou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112FC24-B0BB-43AE-AB6F-2F8A6318C976}"/>
              </a:ext>
            </a:extLst>
          </p:cNvPr>
          <p:cNvGrpSpPr/>
          <p:nvPr userDrawn="1"/>
        </p:nvGrpSpPr>
        <p:grpSpPr>
          <a:xfrm flipH="1">
            <a:off x="486250" y="477136"/>
            <a:ext cx="11704320" cy="5935130"/>
            <a:chOff x="-161213" y="477136"/>
            <a:chExt cx="11704320" cy="5935130"/>
          </a:xfrm>
        </p:grpSpPr>
        <p:cxnSp>
          <p:nvCxnSpPr>
            <p:cNvPr id="5" name="Straight Connector 4">
              <a:extLst>
                <a:ext uri="{FF2B5EF4-FFF2-40B4-BE49-F238E27FC236}">
                  <a16:creationId xmlns:a16="http://schemas.microsoft.com/office/drawing/2014/main" id="{202B0099-32CD-4A9E-A010-EB75F1B7ADBC}"/>
                </a:ext>
              </a:extLst>
            </p:cNvPr>
            <p:cNvCxnSpPr>
              <a:cxnSpLocks/>
            </p:cNvCxnSpPr>
            <p:nvPr userDrawn="1"/>
          </p:nvCxnSpPr>
          <p:spPr>
            <a:xfrm flipH="1">
              <a:off x="-161213" y="477136"/>
              <a:ext cx="11704320"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FFECB2-D63A-4DED-B565-1B5EC1C6DBCE}"/>
                </a:ext>
              </a:extLst>
            </p:cNvPr>
            <p:cNvCxnSpPr>
              <a:cxnSpLocks/>
            </p:cNvCxnSpPr>
            <p:nvPr userDrawn="1"/>
          </p:nvCxnSpPr>
          <p:spPr>
            <a:xfrm flipV="1">
              <a:off x="11543107" y="477136"/>
              <a:ext cx="0" cy="593513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23856D-6F4B-428C-8039-92BC2469A811}"/>
                </a:ext>
              </a:extLst>
            </p:cNvPr>
            <p:cNvCxnSpPr>
              <a:cxnSpLocks/>
            </p:cNvCxnSpPr>
            <p:nvPr userDrawn="1"/>
          </p:nvCxnSpPr>
          <p:spPr>
            <a:xfrm flipH="1">
              <a:off x="-161213" y="6392850"/>
              <a:ext cx="11704320" cy="13272"/>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Picture Placeholder 3">
            <a:extLst>
              <a:ext uri="{FF2B5EF4-FFF2-40B4-BE49-F238E27FC236}">
                <a16:creationId xmlns:a16="http://schemas.microsoft.com/office/drawing/2014/main" id="{2913480D-83E6-465D-B9EC-FA0799699FB0}"/>
              </a:ext>
            </a:extLst>
          </p:cNvPr>
          <p:cNvSpPr>
            <a:spLocks noGrp="1"/>
          </p:cNvSpPr>
          <p:nvPr>
            <p:ph type="pic" sz="quarter" idx="41" hasCustomPrompt="1"/>
          </p:nvPr>
        </p:nvSpPr>
        <p:spPr>
          <a:xfrm>
            <a:off x="5268686"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19986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4_Images &amp; Contents Layout">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B3CA5F7E-D45F-4887-AF9C-BB7E27A9C9CE}"/>
              </a:ext>
            </a:extLst>
          </p:cNvPr>
          <p:cNvSpPr/>
          <p:nvPr userDrawn="1"/>
        </p:nvSpPr>
        <p:spPr>
          <a:xfrm>
            <a:off x="673240" y="1141827"/>
            <a:ext cx="10862268" cy="50543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5">
            <a:extLst>
              <a:ext uri="{FF2B5EF4-FFF2-40B4-BE49-F238E27FC236}">
                <a16:creationId xmlns:a16="http://schemas.microsoft.com/office/drawing/2014/main" id="{1C677DB5-A9F3-459B-9D51-37160E085128}"/>
              </a:ext>
            </a:extLst>
          </p:cNvPr>
          <p:cNvSpPr>
            <a:spLocks noGrp="1"/>
          </p:cNvSpPr>
          <p:nvPr>
            <p:ph type="pic" sz="quarter" idx="12" hasCustomPrompt="1"/>
          </p:nvPr>
        </p:nvSpPr>
        <p:spPr>
          <a:xfrm>
            <a:off x="6229977" y="653142"/>
            <a:ext cx="4824557" cy="5054322"/>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600"/>
            </a:lvl1pPr>
          </a:lstStyle>
          <a:p>
            <a:r>
              <a:rPr lang="en-US" altLang="ko-KR" dirty="0"/>
              <a:t>Your Picture Here</a:t>
            </a:r>
            <a:endParaRPr lang="ko-KR" altLang="en-US" dirty="0"/>
          </a:p>
        </p:txBody>
      </p:sp>
    </p:spTree>
    <p:extLst>
      <p:ext uri="{BB962C8B-B14F-4D97-AF65-F5344CB8AC3E}">
        <p14:creationId xmlns:p14="http://schemas.microsoft.com/office/powerpoint/2010/main" val="322475326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79" r:id="rId13"/>
    <p:sldLayoutId id="2147483681" r:id="rId14"/>
    <p:sldLayoutId id="2147483680" r:id="rId15"/>
    <p:sldLayoutId id="2147483678" r:id="rId16"/>
    <p:sldLayoutId id="2147483682" r:id="rId17"/>
    <p:sldLayoutId id="2147483685"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9058792" y="1003111"/>
            <a:ext cx="1263449" cy="310172"/>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6152719" y="3995347"/>
            <a:ext cx="5220698" cy="969496"/>
          </a:xfrm>
          <a:prstGeom prst="rect">
            <a:avLst/>
          </a:prstGeom>
          <a:noFill/>
        </p:spPr>
        <p:txBody>
          <a:bodyPr wrap="square" rtlCol="0" anchor="ctr">
            <a:spAutoFit/>
            <a:scene3d>
              <a:camera prst="orthographicFront"/>
              <a:lightRig rig="threePt" dir="t"/>
            </a:scene3d>
            <a:sp3d extrusionH="57150">
              <a:bevelT w="38100" h="38100" prst="convex"/>
            </a:sp3d>
          </a:bodyPr>
          <a:lstStyle/>
          <a:p>
            <a:pPr algn="ctr"/>
            <a:r>
              <a:rPr lang="en-US" sz="1900" b="1" dirty="0">
                <a:solidFill>
                  <a:schemeClr val="bg1"/>
                </a:solidFill>
                <a:latin typeface="Times New Roman" panose="02020603050405020304" pitchFamily="18" charset="0"/>
                <a:ea typeface="Calibri" panose="020F0502020204030204" pitchFamily="34" charset="0"/>
              </a:rPr>
              <a:t>TÌM HIỂU CẤU TRÚC FILE ÂM THANH (WAV), THỂ HIỆN ĐỒ HỌA DẠNG SÓNG VÀ PHỔ VÀ CÁC THÔNG TIN HEADER</a:t>
            </a:r>
            <a:endParaRPr lang="en-US" sz="1900" dirty="0">
              <a:solidFill>
                <a:schemeClr val="bg1"/>
              </a:solidFill>
              <a:latin typeface="Times New Roman" panose="02020603050405020304" pitchFamily="18" charset="0"/>
              <a:ea typeface="Calibri" panose="020F0502020204030204" pitchFamily="34" charset="0"/>
            </a:endParaRPr>
          </a:p>
        </p:txBody>
      </p:sp>
      <p:sp>
        <p:nvSpPr>
          <p:cNvPr id="25" name="TextBox 24">
            <a:extLst>
              <a:ext uri="{FF2B5EF4-FFF2-40B4-BE49-F238E27FC236}">
                <a16:creationId xmlns:a16="http://schemas.microsoft.com/office/drawing/2014/main" id="{838042DC-EC2A-4C21-9099-B3C4B95B3E63}"/>
              </a:ext>
            </a:extLst>
          </p:cNvPr>
          <p:cNvSpPr txBox="1"/>
          <p:nvPr/>
        </p:nvSpPr>
        <p:spPr>
          <a:xfrm>
            <a:off x="1580719" y="469388"/>
            <a:ext cx="9144000" cy="861774"/>
          </a:xfrm>
          <a:prstGeom prst="rect">
            <a:avLst/>
          </a:prstGeom>
          <a:noFill/>
        </p:spPr>
        <p:txBody>
          <a:bodyPr wrap="square">
            <a:spAutoFit/>
            <a:scene3d>
              <a:camera prst="obliqueTopLeft"/>
              <a:lightRig rig="threePt" dir="t"/>
            </a:scene3d>
          </a:bodyPr>
          <a:lstStyle/>
          <a:p>
            <a:pPr algn="ctr"/>
            <a:r>
              <a:rPr lang="en-US" sz="2500" b="1" dirty="0">
                <a:solidFill>
                  <a:schemeClr val="bg1">
                    <a:lumMod val="95000"/>
                  </a:schemeClr>
                </a:solidFill>
                <a:effectLst>
                  <a:glow rad="228600">
                    <a:schemeClr val="accent1">
                      <a:satMod val="175000"/>
                      <a:alpha val="40000"/>
                    </a:schemeClr>
                  </a:glow>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rPr>
              <a:t>TRƯỜNG ĐẠI HỌC NHA TRANG KHOA CÔNG NGHỆ THÔNG TIN</a:t>
            </a:r>
          </a:p>
        </p:txBody>
      </p:sp>
      <p:sp>
        <p:nvSpPr>
          <p:cNvPr id="26" name="TextBox 25">
            <a:extLst>
              <a:ext uri="{FF2B5EF4-FFF2-40B4-BE49-F238E27FC236}">
                <a16:creationId xmlns:a16="http://schemas.microsoft.com/office/drawing/2014/main" id="{7E875D24-A685-4D7E-B19C-8A90BFFAE808}"/>
              </a:ext>
            </a:extLst>
          </p:cNvPr>
          <p:cNvSpPr txBox="1"/>
          <p:nvPr/>
        </p:nvSpPr>
        <p:spPr>
          <a:xfrm>
            <a:off x="3987402" y="2240061"/>
            <a:ext cx="4330633" cy="446276"/>
          </a:xfrm>
          <a:prstGeom prst="rect">
            <a:avLst/>
          </a:prstGeom>
          <a:noFill/>
        </p:spPr>
        <p:txBody>
          <a:bodyPr wrap="square">
            <a:spAutoFit/>
            <a:scene3d>
              <a:camera prst="orthographicFront"/>
              <a:lightRig rig="threePt" dir="t"/>
            </a:scene3d>
            <a:sp3d extrusionH="57150">
              <a:bevelT w="38100" h="38100" prst="relaxedInset"/>
            </a:sp3d>
          </a:bodyPr>
          <a:lstStyle/>
          <a:p>
            <a:pPr algn="ctr"/>
            <a:r>
              <a:rPr lang="en-US" sz="2300" b="1" dirty="0">
                <a:solidFill>
                  <a:schemeClr val="bg1"/>
                </a:solidFill>
                <a:latin typeface="Times New Roman" panose="02020603050405020304" pitchFamily="18" charset="0"/>
                <a:cs typeface="Times New Roman" panose="02020603050405020304" pitchFamily="18" charset="0"/>
              </a:rPr>
              <a:t>BÁO CÁO THỰC TẬP CƠ SỞ</a:t>
            </a:r>
            <a:endParaRPr lang="en-US" sz="2300" dirty="0">
              <a:solidFill>
                <a:schemeClr val="bg1"/>
              </a:solidFill>
              <a:latin typeface="Times New Roman" panose="02020603050405020304" pitchFamily="18" charset="0"/>
              <a:cs typeface="Times New Roman" panose="02020603050405020304" pitchFamily="18" charset="0"/>
            </a:endParaRPr>
          </a:p>
        </p:txBody>
      </p:sp>
      <p:pic>
        <p:nvPicPr>
          <p:cNvPr id="29" name="Picture 28">
            <a:extLst>
              <a:ext uri="{FF2B5EF4-FFF2-40B4-BE49-F238E27FC236}">
                <a16:creationId xmlns:a16="http://schemas.microsoft.com/office/drawing/2014/main" id="{C7404B73-809E-4E24-8826-A31DF10107D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07170" y="3271613"/>
            <a:ext cx="6595933" cy="3710212"/>
          </a:xfrm>
          <a:prstGeom prst="rect">
            <a:avLst/>
          </a:prstGeom>
        </p:spPr>
      </p:pic>
    </p:spTree>
    <p:extLst>
      <p:ext uri="{BB962C8B-B14F-4D97-AF65-F5344CB8AC3E}">
        <p14:creationId xmlns:p14="http://schemas.microsoft.com/office/powerpoint/2010/main" val="7410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20C8F30-9C91-4D39-A29C-BCE4134E41E9}"/>
              </a:ext>
            </a:extLst>
          </p:cNvPr>
          <p:cNvSpPr txBox="1"/>
          <p:nvPr/>
        </p:nvSpPr>
        <p:spPr>
          <a:xfrm>
            <a:off x="7143" y="3064682"/>
            <a:ext cx="12192000" cy="1015663"/>
          </a:xfrm>
          <a:prstGeom prst="rect">
            <a:avLst/>
          </a:prstGeom>
          <a:noFill/>
        </p:spPr>
        <p:txBody>
          <a:bodyPr wrap="square" rtlCol="0" anchor="ctr">
            <a:spAutoFit/>
          </a:bodyPr>
          <a:lstStyle/>
          <a:p>
            <a:pPr algn="ctr"/>
            <a:r>
              <a:rPr lang="en-US" altLang="ko-KR" sz="6000" dirty="0">
                <a:solidFill>
                  <a:schemeClr val="bg1"/>
                </a:solidFill>
                <a:latin typeface="Times New Roman" panose="02020603050405020304" pitchFamily="18" charset="0"/>
                <a:cs typeface="Times New Roman" panose="02020603050405020304" pitchFamily="18" charset="0"/>
              </a:rPr>
              <a:t>THANK YOU</a:t>
            </a:r>
            <a:endParaRPr lang="ko-KR" altLang="en-US" sz="6000" dirty="0">
              <a:solidFill>
                <a:schemeClr val="bg1"/>
              </a:solidFill>
              <a:latin typeface="Times New Roman" panose="02020603050405020304" pitchFamily="18" charset="0"/>
              <a:cs typeface="Times New Roman" panose="02020603050405020304" pitchFamily="18" charset="0"/>
            </a:endParaRPr>
          </a:p>
        </p:txBody>
      </p:sp>
      <p:sp>
        <p:nvSpPr>
          <p:cNvPr id="9" name="Freeform 13">
            <a:extLst>
              <a:ext uri="{FF2B5EF4-FFF2-40B4-BE49-F238E27FC236}">
                <a16:creationId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183210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C43C715D-B9A9-4CCC-819F-A8EDBE2DB675}"/>
              </a:ext>
            </a:extLst>
          </p:cNvPr>
          <p:cNvSpPr txBox="1"/>
          <p:nvPr/>
        </p:nvSpPr>
        <p:spPr>
          <a:xfrm>
            <a:off x="1971675" y="357189"/>
            <a:ext cx="7943850" cy="2205036"/>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50000"/>
              </a:lnSpc>
              <a:spcBef>
                <a:spcPts val="600"/>
              </a:spcBef>
              <a:spcAft>
                <a:spcPts val="600"/>
              </a:spcAft>
              <a:tabLst>
                <a:tab pos="2520315" algn="l"/>
                <a:tab pos="2610485" algn="l"/>
              </a:tabLst>
            </a:pPr>
            <a:r>
              <a:rPr lang="en-US" sz="3000" dirty="0">
                <a:solidFill>
                  <a:schemeClr val="tx1">
                    <a:lumMod val="95000"/>
                    <a:lumOff val="5000"/>
                  </a:schemeClr>
                </a:solidFill>
                <a:effectLst>
                  <a:glow rad="63500">
                    <a:schemeClr val="accent2">
                      <a:satMod val="175000"/>
                      <a:alpha val="40000"/>
                    </a:schemeClr>
                  </a:glow>
                </a:effectLst>
                <a:latin typeface="Times New Roman" panose="02020603050405020304" pitchFamily="18" charset="0"/>
                <a:ea typeface="Tahoma" panose="020B0604030504040204" pitchFamily="34" charset="0"/>
                <a:cs typeface="Times New Roman" panose="02020603050405020304" pitchFamily="18" charset="0"/>
              </a:rPr>
              <a:t>GVHD: </a:t>
            </a:r>
            <a:r>
              <a:rPr lang="en-US" sz="3000" dirty="0" err="1">
                <a:solidFill>
                  <a:schemeClr val="tx1">
                    <a:lumMod val="95000"/>
                    <a:lumOff val="5000"/>
                  </a:schemeClr>
                </a:solidFill>
                <a:effectLst>
                  <a:glow rad="63500">
                    <a:schemeClr val="accent2">
                      <a:satMod val="175000"/>
                      <a:alpha val="40000"/>
                    </a:schemeClr>
                  </a:glow>
                </a:effectLst>
                <a:latin typeface="Times New Roman" panose="02020603050405020304" pitchFamily="18" charset="0"/>
                <a:ea typeface="Tahoma" panose="020B0604030504040204" pitchFamily="34" charset="0"/>
                <a:cs typeface="Times New Roman" panose="02020603050405020304" pitchFamily="18" charset="0"/>
              </a:rPr>
              <a:t>Nguyễn</a:t>
            </a:r>
            <a:r>
              <a:rPr lang="en-US" sz="3000" dirty="0">
                <a:solidFill>
                  <a:schemeClr val="tx1">
                    <a:lumMod val="95000"/>
                    <a:lumOff val="5000"/>
                  </a:schemeClr>
                </a:solidFill>
                <a:effectLst>
                  <a:glow rad="63500">
                    <a:schemeClr val="accent2">
                      <a:satMod val="175000"/>
                      <a:alpha val="40000"/>
                    </a:schemeClr>
                  </a:glow>
                </a:effectLst>
                <a:latin typeface="Times New Roman" panose="02020603050405020304" pitchFamily="18" charset="0"/>
                <a:ea typeface="Tahoma" panose="020B0604030504040204" pitchFamily="34" charset="0"/>
                <a:cs typeface="Times New Roman" panose="02020603050405020304" pitchFamily="18" charset="0"/>
              </a:rPr>
              <a:t> </a:t>
            </a:r>
            <a:r>
              <a:rPr lang="en-US" sz="3000" dirty="0" err="1">
                <a:solidFill>
                  <a:schemeClr val="tx1">
                    <a:lumMod val="95000"/>
                    <a:lumOff val="5000"/>
                  </a:schemeClr>
                </a:solidFill>
                <a:effectLst>
                  <a:glow rad="63500">
                    <a:schemeClr val="accent2">
                      <a:satMod val="175000"/>
                      <a:alpha val="40000"/>
                    </a:schemeClr>
                  </a:glow>
                </a:effectLst>
                <a:latin typeface="Times New Roman" panose="02020603050405020304" pitchFamily="18" charset="0"/>
                <a:ea typeface="Tahoma" panose="020B0604030504040204" pitchFamily="34" charset="0"/>
                <a:cs typeface="Times New Roman" panose="02020603050405020304" pitchFamily="18" charset="0"/>
              </a:rPr>
              <a:t>Thị</a:t>
            </a:r>
            <a:r>
              <a:rPr lang="en-US" sz="3000" dirty="0">
                <a:solidFill>
                  <a:schemeClr val="tx1">
                    <a:lumMod val="95000"/>
                    <a:lumOff val="5000"/>
                  </a:schemeClr>
                </a:solidFill>
                <a:effectLst>
                  <a:glow rad="63500">
                    <a:schemeClr val="accent2">
                      <a:satMod val="175000"/>
                      <a:alpha val="40000"/>
                    </a:schemeClr>
                  </a:glow>
                </a:effectLst>
                <a:latin typeface="Times New Roman" panose="02020603050405020304" pitchFamily="18" charset="0"/>
                <a:ea typeface="Tahoma" panose="020B0604030504040204" pitchFamily="34" charset="0"/>
                <a:cs typeface="Times New Roman" panose="02020603050405020304" pitchFamily="18" charset="0"/>
              </a:rPr>
              <a:t> </a:t>
            </a:r>
            <a:r>
              <a:rPr lang="en-US" sz="3000" dirty="0" err="1">
                <a:solidFill>
                  <a:schemeClr val="tx1">
                    <a:lumMod val="95000"/>
                    <a:lumOff val="5000"/>
                  </a:schemeClr>
                </a:solidFill>
                <a:effectLst>
                  <a:glow rad="63500">
                    <a:schemeClr val="accent2">
                      <a:satMod val="175000"/>
                      <a:alpha val="40000"/>
                    </a:schemeClr>
                  </a:glow>
                </a:effectLst>
                <a:latin typeface="Times New Roman" panose="02020603050405020304" pitchFamily="18" charset="0"/>
                <a:ea typeface="Tahoma" panose="020B0604030504040204" pitchFamily="34" charset="0"/>
                <a:cs typeface="Times New Roman" panose="02020603050405020304" pitchFamily="18" charset="0"/>
              </a:rPr>
              <a:t>Hương</a:t>
            </a:r>
            <a:r>
              <a:rPr lang="en-US" sz="3000" dirty="0">
                <a:solidFill>
                  <a:schemeClr val="tx1">
                    <a:lumMod val="95000"/>
                    <a:lumOff val="5000"/>
                  </a:schemeClr>
                </a:solidFill>
                <a:effectLst>
                  <a:glow rad="63500">
                    <a:schemeClr val="accent2">
                      <a:satMod val="175000"/>
                      <a:alpha val="40000"/>
                    </a:schemeClr>
                  </a:glow>
                </a:effectLst>
                <a:latin typeface="Times New Roman" panose="02020603050405020304" pitchFamily="18" charset="0"/>
                <a:ea typeface="Tahoma" panose="020B0604030504040204" pitchFamily="34" charset="0"/>
                <a:cs typeface="Times New Roman" panose="02020603050405020304" pitchFamily="18" charset="0"/>
              </a:rPr>
              <a:t> </a:t>
            </a:r>
            <a:r>
              <a:rPr lang="en-US" sz="3000" dirty="0" err="1">
                <a:solidFill>
                  <a:schemeClr val="tx1">
                    <a:lumMod val="95000"/>
                    <a:lumOff val="5000"/>
                  </a:schemeClr>
                </a:solidFill>
                <a:effectLst>
                  <a:glow rad="63500">
                    <a:schemeClr val="accent2">
                      <a:satMod val="175000"/>
                      <a:alpha val="40000"/>
                    </a:schemeClr>
                  </a:glow>
                </a:effectLst>
                <a:latin typeface="Times New Roman" panose="02020603050405020304" pitchFamily="18" charset="0"/>
                <a:ea typeface="Tahoma" panose="020B0604030504040204" pitchFamily="34" charset="0"/>
                <a:cs typeface="Times New Roman" panose="02020603050405020304" pitchFamily="18" charset="0"/>
              </a:rPr>
              <a:t>Lý</a:t>
            </a:r>
            <a:endParaRPr lang="en-US" sz="3000" dirty="0">
              <a:solidFill>
                <a:schemeClr val="tx1">
                  <a:lumMod val="95000"/>
                  <a:lumOff val="5000"/>
                </a:schemeClr>
              </a:solidFill>
              <a:effectLst>
                <a:glow rad="63500">
                  <a:schemeClr val="accent2">
                    <a:satMod val="175000"/>
                    <a:alpha val="40000"/>
                  </a:schemeClr>
                </a:glow>
              </a:effectLst>
              <a:latin typeface="Times New Roman" panose="02020603050405020304" pitchFamily="18" charset="0"/>
              <a:ea typeface="Tahoma" panose="020B0604030504040204" pitchFamily="34" charset="0"/>
              <a:cs typeface="Times New Roman" panose="02020603050405020304" pitchFamily="18" charset="0"/>
            </a:endParaRPr>
          </a:p>
          <a:p>
            <a:pPr marL="0" marR="0" algn="ctr">
              <a:lnSpc>
                <a:spcPct val="150000"/>
              </a:lnSpc>
              <a:spcBef>
                <a:spcPts val="600"/>
              </a:spcBef>
              <a:spcAft>
                <a:spcPts val="600"/>
              </a:spcAft>
            </a:pPr>
            <a:r>
              <a:rPr lang="en-US" sz="3000" dirty="0">
                <a:solidFill>
                  <a:schemeClr val="tx1">
                    <a:lumMod val="95000"/>
                    <a:lumOff val="5000"/>
                  </a:schemeClr>
                </a:solidFill>
                <a:effectLst>
                  <a:glow rad="63500">
                    <a:schemeClr val="accent2">
                      <a:satMod val="175000"/>
                      <a:alpha val="40000"/>
                    </a:schemeClr>
                  </a:glow>
                </a:effectLst>
                <a:latin typeface="Times New Roman" panose="02020603050405020304" pitchFamily="18" charset="0"/>
                <a:ea typeface="Tahoma" panose="020B0604030504040204" pitchFamily="34" charset="0"/>
                <a:cs typeface="Times New Roman" panose="02020603050405020304" pitchFamily="18" charset="0"/>
              </a:rPr>
              <a:t>SVTH: </a:t>
            </a:r>
            <a:r>
              <a:rPr lang="en-US" sz="3000" dirty="0" err="1">
                <a:solidFill>
                  <a:schemeClr val="tx1">
                    <a:lumMod val="95000"/>
                    <a:lumOff val="5000"/>
                  </a:schemeClr>
                </a:solidFill>
                <a:effectLst>
                  <a:glow rad="63500">
                    <a:schemeClr val="accent2">
                      <a:satMod val="175000"/>
                      <a:alpha val="40000"/>
                    </a:schemeClr>
                  </a:glow>
                </a:effectLst>
                <a:latin typeface="Times New Roman" panose="02020603050405020304" pitchFamily="18" charset="0"/>
                <a:ea typeface="Tahoma" panose="020B0604030504040204" pitchFamily="34" charset="0"/>
                <a:cs typeface="Times New Roman" panose="02020603050405020304" pitchFamily="18" charset="0"/>
              </a:rPr>
              <a:t>Mạnh</a:t>
            </a:r>
            <a:r>
              <a:rPr lang="en-US" sz="3000" dirty="0">
                <a:solidFill>
                  <a:schemeClr val="tx1">
                    <a:lumMod val="95000"/>
                    <a:lumOff val="5000"/>
                  </a:schemeClr>
                </a:solidFill>
                <a:effectLst>
                  <a:glow rad="63500">
                    <a:schemeClr val="accent2">
                      <a:satMod val="175000"/>
                      <a:alpha val="40000"/>
                    </a:schemeClr>
                  </a:glow>
                </a:effectLst>
                <a:latin typeface="Times New Roman" panose="02020603050405020304" pitchFamily="18" charset="0"/>
                <a:ea typeface="Tahoma" panose="020B0604030504040204" pitchFamily="34" charset="0"/>
                <a:cs typeface="Times New Roman" panose="02020603050405020304" pitchFamily="18" charset="0"/>
              </a:rPr>
              <a:t> </a:t>
            </a:r>
            <a:r>
              <a:rPr lang="en-US" sz="3000" dirty="0" err="1">
                <a:solidFill>
                  <a:schemeClr val="tx1">
                    <a:lumMod val="95000"/>
                    <a:lumOff val="5000"/>
                  </a:schemeClr>
                </a:solidFill>
                <a:effectLst>
                  <a:glow rad="63500">
                    <a:schemeClr val="accent2">
                      <a:satMod val="175000"/>
                      <a:alpha val="40000"/>
                    </a:schemeClr>
                  </a:glow>
                </a:effectLst>
                <a:latin typeface="Times New Roman" panose="02020603050405020304" pitchFamily="18" charset="0"/>
                <a:ea typeface="Tahoma" panose="020B0604030504040204" pitchFamily="34" charset="0"/>
                <a:cs typeface="Times New Roman" panose="02020603050405020304" pitchFamily="18" charset="0"/>
              </a:rPr>
              <a:t>Văn</a:t>
            </a:r>
            <a:r>
              <a:rPr lang="en-US" sz="3000" dirty="0">
                <a:solidFill>
                  <a:schemeClr val="tx1">
                    <a:lumMod val="95000"/>
                    <a:lumOff val="5000"/>
                  </a:schemeClr>
                </a:solidFill>
                <a:effectLst>
                  <a:glow rad="63500">
                    <a:schemeClr val="accent2">
                      <a:satMod val="175000"/>
                      <a:alpha val="40000"/>
                    </a:schemeClr>
                  </a:glow>
                </a:effectLst>
                <a:latin typeface="Times New Roman" panose="02020603050405020304" pitchFamily="18" charset="0"/>
                <a:ea typeface="Tahoma" panose="020B0604030504040204" pitchFamily="34" charset="0"/>
                <a:cs typeface="Times New Roman" panose="02020603050405020304" pitchFamily="18" charset="0"/>
              </a:rPr>
              <a:t> </a:t>
            </a:r>
            <a:r>
              <a:rPr lang="en-US" sz="3000" dirty="0" err="1">
                <a:solidFill>
                  <a:schemeClr val="tx1">
                    <a:lumMod val="95000"/>
                    <a:lumOff val="5000"/>
                  </a:schemeClr>
                </a:solidFill>
                <a:effectLst>
                  <a:glow rad="63500">
                    <a:schemeClr val="accent2">
                      <a:satMod val="175000"/>
                      <a:alpha val="40000"/>
                    </a:schemeClr>
                  </a:glow>
                </a:effectLst>
                <a:latin typeface="Times New Roman" panose="02020603050405020304" pitchFamily="18" charset="0"/>
                <a:ea typeface="Tahoma" panose="020B0604030504040204" pitchFamily="34" charset="0"/>
                <a:cs typeface="Times New Roman" panose="02020603050405020304" pitchFamily="18" charset="0"/>
              </a:rPr>
              <a:t>Hiệp</a:t>
            </a:r>
            <a:endParaRPr lang="en-US" sz="3000" dirty="0">
              <a:solidFill>
                <a:schemeClr val="tx1">
                  <a:lumMod val="95000"/>
                  <a:lumOff val="5000"/>
                </a:schemeClr>
              </a:solidFill>
              <a:effectLst>
                <a:glow rad="63500">
                  <a:schemeClr val="accent2">
                    <a:satMod val="175000"/>
                    <a:alpha val="40000"/>
                  </a:schemeClr>
                </a:glow>
              </a:effectLst>
              <a:latin typeface="Times New Roman" panose="02020603050405020304" pitchFamily="18" charset="0"/>
              <a:ea typeface="Tahoma" panose="020B0604030504040204" pitchFamily="34" charset="0"/>
              <a:cs typeface="Times New Roman" panose="02020603050405020304" pitchFamily="18" charset="0"/>
            </a:endParaRPr>
          </a:p>
          <a:p>
            <a:pPr marL="0" marR="0" algn="ctr">
              <a:lnSpc>
                <a:spcPct val="150000"/>
              </a:lnSpc>
              <a:spcBef>
                <a:spcPts val="600"/>
              </a:spcBef>
              <a:spcAft>
                <a:spcPts val="600"/>
              </a:spcAft>
            </a:pPr>
            <a:r>
              <a:rPr lang="en-US" sz="3000" dirty="0">
                <a:solidFill>
                  <a:schemeClr val="tx1">
                    <a:lumMod val="95000"/>
                    <a:lumOff val="5000"/>
                  </a:schemeClr>
                </a:solidFill>
                <a:effectLst>
                  <a:glow rad="63500">
                    <a:schemeClr val="accent2">
                      <a:satMod val="175000"/>
                      <a:alpha val="40000"/>
                    </a:schemeClr>
                  </a:glow>
                </a:effectLst>
                <a:latin typeface="Times New Roman" panose="02020603050405020304" pitchFamily="18" charset="0"/>
                <a:ea typeface="Tahoma" panose="020B0604030504040204" pitchFamily="34" charset="0"/>
                <a:cs typeface="Times New Roman" panose="02020603050405020304" pitchFamily="18" charset="0"/>
              </a:rPr>
              <a:t>MSSV: 61133631</a:t>
            </a:r>
          </a:p>
        </p:txBody>
      </p:sp>
    </p:spTree>
    <p:extLst>
      <p:ext uri="{BB962C8B-B14F-4D97-AF65-F5344CB8AC3E}">
        <p14:creationId xmlns:p14="http://schemas.microsoft.com/office/powerpoint/2010/main" val="3518833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06651"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7DA86C59-34F4-4919-9F69-A6D243DD90AF}"/>
              </a:ext>
            </a:extLst>
          </p:cNvPr>
          <p:cNvGrpSpPr/>
          <p:nvPr/>
        </p:nvGrpSpPr>
        <p:grpSpPr>
          <a:xfrm>
            <a:off x="6305942" y="1681595"/>
            <a:ext cx="5419664" cy="777510"/>
            <a:chOff x="6102442" y="1483456"/>
            <a:chExt cx="5419664" cy="777510"/>
          </a:xfrm>
        </p:grpSpPr>
        <p:sp>
          <p:nvSpPr>
            <p:cNvPr id="5" name="TextBox 4">
              <a:extLst>
                <a:ext uri="{FF2B5EF4-FFF2-40B4-BE49-F238E27FC236}">
                  <a16:creationId xmlns:a16="http://schemas.microsoft.com/office/drawing/2014/main" id="{8591A18A-7559-4485-BC2C-6ACBBA9F87DF}"/>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600" b="1" dirty="0" err="1">
                  <a:solidFill>
                    <a:schemeClr val="bg1"/>
                  </a:solidFill>
                  <a:latin typeface="Times New Roman" panose="02020603050405020304" pitchFamily="18" charset="0"/>
                  <a:cs typeface="Times New Roman" panose="02020603050405020304" pitchFamily="18" charset="0"/>
                </a:rPr>
                <a:t>Tổng</a:t>
              </a:r>
              <a:r>
                <a:rPr lang="en-US" altLang="ko-KR" sz="2600" b="1" dirty="0">
                  <a:solidFill>
                    <a:schemeClr val="bg1"/>
                  </a:solidFill>
                  <a:latin typeface="Times New Roman" panose="02020603050405020304" pitchFamily="18" charset="0"/>
                  <a:cs typeface="Times New Roman" panose="02020603050405020304" pitchFamily="18" charset="0"/>
                </a:rPr>
                <a:t> </a:t>
              </a:r>
              <a:r>
                <a:rPr lang="en-US" altLang="ko-KR" sz="2600" b="1" dirty="0" err="1">
                  <a:solidFill>
                    <a:schemeClr val="bg1"/>
                  </a:solidFill>
                  <a:latin typeface="Times New Roman" panose="02020603050405020304" pitchFamily="18" charset="0"/>
                  <a:cs typeface="Times New Roman" panose="02020603050405020304" pitchFamily="18" charset="0"/>
                </a:rPr>
                <a:t>quan</a:t>
              </a:r>
              <a:r>
                <a:rPr lang="en-US" altLang="ko-KR" sz="2600" b="1" dirty="0">
                  <a:solidFill>
                    <a:schemeClr val="bg1"/>
                  </a:solidFill>
                  <a:latin typeface="Times New Roman" panose="02020603050405020304" pitchFamily="18" charset="0"/>
                  <a:cs typeface="Times New Roman" panose="02020603050405020304" pitchFamily="18" charset="0"/>
                </a:rPr>
                <a:t> </a:t>
              </a:r>
              <a:r>
                <a:rPr lang="en-US" altLang="ko-KR" sz="2600" b="1" dirty="0" err="1">
                  <a:solidFill>
                    <a:schemeClr val="bg1"/>
                  </a:solidFill>
                  <a:latin typeface="Times New Roman" panose="02020603050405020304" pitchFamily="18" charset="0"/>
                  <a:cs typeface="Times New Roman" panose="02020603050405020304" pitchFamily="18" charset="0"/>
                </a:rPr>
                <a:t>về</a:t>
              </a:r>
              <a:r>
                <a:rPr lang="en-US" altLang="ko-KR" sz="2600" b="1" dirty="0">
                  <a:solidFill>
                    <a:schemeClr val="bg1"/>
                  </a:solidFill>
                  <a:latin typeface="Times New Roman" panose="02020603050405020304" pitchFamily="18" charset="0"/>
                  <a:cs typeface="Times New Roman" panose="02020603050405020304" pitchFamily="18" charset="0"/>
                </a:rPr>
                <a:t> file wav</a:t>
              </a:r>
              <a:endParaRPr lang="ko-KR" altLang="en-US" sz="26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latin typeface="Times New Roman" panose="02020603050405020304" pitchFamily="18" charset="0"/>
                  <a:cs typeface="Times New Roman" panose="02020603050405020304" pitchFamily="18" charset="0"/>
                </a:rPr>
                <a:t>01</a:t>
              </a:r>
              <a:endParaRPr lang="ko-KR" altLang="en-US" sz="4400" b="1" dirty="0">
                <a:solidFill>
                  <a:schemeClr val="bg1"/>
                </a:solidFill>
                <a:latin typeface="Times New Roman" panose="02020603050405020304" pitchFamily="18" charset="0"/>
                <a:cs typeface="Times New Roman" panose="02020603050405020304" pitchFamily="18" charset="0"/>
              </a:endParaRPr>
            </a:p>
          </p:txBody>
        </p:sp>
      </p:grpSp>
      <p:grpSp>
        <p:nvGrpSpPr>
          <p:cNvPr id="8" name="Group 7">
            <a:extLst>
              <a:ext uri="{FF2B5EF4-FFF2-40B4-BE49-F238E27FC236}">
                <a16:creationId xmlns:a16="http://schemas.microsoft.com/office/drawing/2014/main" id="{51E7642E-CD93-4445-B49C-21F1CF8B80D1}"/>
              </a:ext>
            </a:extLst>
          </p:cNvPr>
          <p:cNvGrpSpPr/>
          <p:nvPr/>
        </p:nvGrpSpPr>
        <p:grpSpPr>
          <a:xfrm>
            <a:off x="6305942" y="2820587"/>
            <a:ext cx="5419664" cy="777510"/>
            <a:chOff x="6102442" y="1483456"/>
            <a:chExt cx="5419664" cy="777510"/>
          </a:xfrm>
        </p:grpSpPr>
        <p:sp>
          <p:nvSpPr>
            <p:cNvPr id="9" name="TextBox 8">
              <a:extLst>
                <a:ext uri="{FF2B5EF4-FFF2-40B4-BE49-F238E27FC236}">
                  <a16:creationId xmlns:a16="http://schemas.microsoft.com/office/drawing/2014/main" id="{EC79CA3D-1245-4812-BE2C-A17717D31459}"/>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600" b="1" dirty="0" err="1">
                  <a:solidFill>
                    <a:schemeClr val="bg1"/>
                  </a:solidFill>
                  <a:latin typeface="Times New Roman" panose="02020603050405020304" pitchFamily="18" charset="0"/>
                  <a:cs typeface="Times New Roman" panose="02020603050405020304" pitchFamily="18" charset="0"/>
                </a:rPr>
                <a:t>Phân</a:t>
              </a:r>
              <a:r>
                <a:rPr lang="en-US" altLang="ko-KR" sz="2600" b="1" dirty="0">
                  <a:solidFill>
                    <a:schemeClr val="bg1"/>
                  </a:solidFill>
                  <a:latin typeface="Times New Roman" panose="02020603050405020304" pitchFamily="18" charset="0"/>
                  <a:cs typeface="Times New Roman" panose="02020603050405020304" pitchFamily="18" charset="0"/>
                </a:rPr>
                <a:t> </a:t>
              </a:r>
              <a:r>
                <a:rPr lang="en-US" altLang="ko-KR" sz="2600" b="1" dirty="0" err="1">
                  <a:solidFill>
                    <a:schemeClr val="bg1"/>
                  </a:solidFill>
                  <a:latin typeface="Times New Roman" panose="02020603050405020304" pitchFamily="18" charset="0"/>
                  <a:cs typeface="Times New Roman" panose="02020603050405020304" pitchFamily="18" charset="0"/>
                </a:rPr>
                <a:t>tích</a:t>
              </a:r>
              <a:r>
                <a:rPr lang="en-US" altLang="ko-KR" sz="2600" b="1" dirty="0">
                  <a:solidFill>
                    <a:schemeClr val="bg1"/>
                  </a:solidFill>
                  <a:latin typeface="Times New Roman" panose="02020603050405020304" pitchFamily="18" charset="0"/>
                  <a:cs typeface="Times New Roman" panose="02020603050405020304" pitchFamily="18" charset="0"/>
                </a:rPr>
                <a:t> </a:t>
              </a:r>
              <a:r>
                <a:rPr lang="en-US" altLang="ko-KR" sz="2600" b="1" dirty="0" err="1">
                  <a:solidFill>
                    <a:schemeClr val="bg1"/>
                  </a:solidFill>
                  <a:latin typeface="Times New Roman" panose="02020603050405020304" pitchFamily="18" charset="0"/>
                  <a:cs typeface="Times New Roman" panose="02020603050405020304" pitchFamily="18" charset="0"/>
                </a:rPr>
                <a:t>phổ</a:t>
              </a:r>
              <a:r>
                <a:rPr lang="en-US" altLang="ko-KR" sz="2600" b="1" dirty="0">
                  <a:solidFill>
                    <a:schemeClr val="bg1"/>
                  </a:solidFill>
                  <a:latin typeface="Times New Roman" panose="02020603050405020304" pitchFamily="18" charset="0"/>
                  <a:cs typeface="Times New Roman" panose="02020603050405020304" pitchFamily="18" charset="0"/>
                </a:rPr>
                <a:t> </a:t>
              </a:r>
              <a:r>
                <a:rPr lang="en-US" altLang="ko-KR" sz="2600" b="1" dirty="0" err="1">
                  <a:solidFill>
                    <a:schemeClr val="bg1"/>
                  </a:solidFill>
                  <a:latin typeface="Times New Roman" panose="02020603050405020304" pitchFamily="18" charset="0"/>
                  <a:cs typeface="Times New Roman" panose="02020603050405020304" pitchFamily="18" charset="0"/>
                </a:rPr>
                <a:t>với</a:t>
              </a:r>
              <a:r>
                <a:rPr lang="en-US" altLang="ko-KR" sz="2600" b="1" dirty="0">
                  <a:solidFill>
                    <a:schemeClr val="bg1"/>
                  </a:solidFill>
                  <a:latin typeface="Times New Roman" panose="02020603050405020304" pitchFamily="18" charset="0"/>
                  <a:cs typeface="Times New Roman" panose="02020603050405020304" pitchFamily="18" charset="0"/>
                </a:rPr>
                <a:t> Fourier</a:t>
              </a:r>
              <a:endParaRPr lang="ko-KR" altLang="en-US" sz="2600" b="1"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latin typeface="Times New Roman" panose="02020603050405020304" pitchFamily="18" charset="0"/>
                  <a:cs typeface="Times New Roman" panose="02020603050405020304" pitchFamily="18" charset="0"/>
                </a:rPr>
                <a:t>02</a:t>
              </a:r>
              <a:endParaRPr lang="ko-KR" altLang="en-US" sz="4400" b="1" dirty="0">
                <a:solidFill>
                  <a:schemeClr val="bg1"/>
                </a:solidFill>
                <a:latin typeface="Times New Roman" panose="02020603050405020304" pitchFamily="18" charset="0"/>
                <a:cs typeface="Times New Roman" panose="02020603050405020304" pitchFamily="18" charset="0"/>
              </a:endParaRPr>
            </a:p>
          </p:txBody>
        </p:sp>
      </p:grpSp>
      <p:grpSp>
        <p:nvGrpSpPr>
          <p:cNvPr id="12" name="Group 11">
            <a:extLst>
              <a:ext uri="{FF2B5EF4-FFF2-40B4-BE49-F238E27FC236}">
                <a16:creationId xmlns:a16="http://schemas.microsoft.com/office/drawing/2014/main" id="{9D3E30DF-4F9D-4D5B-9110-CB46BA5063F2}"/>
              </a:ext>
            </a:extLst>
          </p:cNvPr>
          <p:cNvGrpSpPr/>
          <p:nvPr/>
        </p:nvGrpSpPr>
        <p:grpSpPr>
          <a:xfrm>
            <a:off x="6305942" y="3959579"/>
            <a:ext cx="5419664" cy="777510"/>
            <a:chOff x="6102442" y="1483456"/>
            <a:chExt cx="5419664" cy="777510"/>
          </a:xfrm>
        </p:grpSpPr>
        <p:sp>
          <p:nvSpPr>
            <p:cNvPr id="13" name="TextBox 12">
              <a:extLst>
                <a:ext uri="{FF2B5EF4-FFF2-40B4-BE49-F238E27FC236}">
                  <a16:creationId xmlns:a16="http://schemas.microsoft.com/office/drawing/2014/main" id="{5A5757E4-1723-4073-9FC5-1D351F20A151}"/>
                </a:ext>
              </a:extLst>
            </p:cNvPr>
            <p:cNvSpPr txBox="1"/>
            <p:nvPr/>
          </p:nvSpPr>
          <p:spPr>
            <a:xfrm>
              <a:off x="6860266" y="1678152"/>
              <a:ext cx="4661840" cy="492443"/>
            </a:xfrm>
            <a:prstGeom prst="rect">
              <a:avLst/>
            </a:prstGeom>
            <a:noFill/>
          </p:spPr>
          <p:txBody>
            <a:bodyPr wrap="square" lIns="108000" rIns="108000" rtlCol="0">
              <a:spAutoFit/>
            </a:bodyPr>
            <a:lstStyle/>
            <a:p>
              <a:r>
                <a:rPr lang="en-GB" altLang="ko-KR" sz="2600" b="1" dirty="0" err="1">
                  <a:solidFill>
                    <a:schemeClr val="bg1"/>
                  </a:solidFill>
                  <a:latin typeface="Times New Roman" panose="02020603050405020304" pitchFamily="18" charset="0"/>
                  <a:cs typeface="Times New Roman" panose="02020603050405020304" pitchFamily="18" charset="0"/>
                </a:rPr>
                <a:t>Đọc</a:t>
              </a:r>
              <a:r>
                <a:rPr lang="en-GB" altLang="ko-KR" sz="2600" b="1" dirty="0">
                  <a:solidFill>
                    <a:schemeClr val="bg1"/>
                  </a:solidFill>
                  <a:latin typeface="Times New Roman" panose="02020603050405020304" pitchFamily="18" charset="0"/>
                  <a:cs typeface="Times New Roman" panose="02020603050405020304" pitchFamily="18" charset="0"/>
                </a:rPr>
                <a:t> file header wav </a:t>
              </a:r>
              <a:r>
                <a:rPr lang="en-GB" altLang="ko-KR" sz="2600" b="1" dirty="0" err="1">
                  <a:solidFill>
                    <a:schemeClr val="bg1"/>
                  </a:solidFill>
                  <a:latin typeface="Times New Roman" panose="02020603050405020304" pitchFamily="18" charset="0"/>
                  <a:cs typeface="Times New Roman" panose="02020603050405020304" pitchFamily="18" charset="0"/>
                </a:rPr>
                <a:t>và</a:t>
              </a:r>
              <a:r>
                <a:rPr lang="en-GB" altLang="ko-KR" sz="2600" b="1" dirty="0">
                  <a:solidFill>
                    <a:schemeClr val="bg1"/>
                  </a:solidFill>
                  <a:latin typeface="Times New Roman" panose="02020603050405020304" pitchFamily="18" charset="0"/>
                  <a:cs typeface="Times New Roman" panose="02020603050405020304" pitchFamily="18" charset="0"/>
                </a:rPr>
                <a:t> </a:t>
              </a:r>
              <a:r>
                <a:rPr lang="en-GB" altLang="ko-KR" sz="2600" b="1" dirty="0" err="1">
                  <a:solidFill>
                    <a:schemeClr val="bg1"/>
                  </a:solidFill>
                  <a:latin typeface="Times New Roman" panose="02020603050405020304" pitchFamily="18" charset="0"/>
                  <a:cs typeface="Times New Roman" panose="02020603050405020304" pitchFamily="18" charset="0"/>
                </a:rPr>
                <a:t>hiển</a:t>
              </a:r>
              <a:r>
                <a:rPr lang="en-GB" altLang="ko-KR" sz="2600" b="1" dirty="0">
                  <a:solidFill>
                    <a:schemeClr val="bg1"/>
                  </a:solidFill>
                  <a:latin typeface="Times New Roman" panose="02020603050405020304" pitchFamily="18" charset="0"/>
                  <a:cs typeface="Times New Roman" panose="02020603050405020304" pitchFamily="18" charset="0"/>
                </a:rPr>
                <a:t> </a:t>
              </a:r>
              <a:r>
                <a:rPr lang="en-GB" altLang="ko-KR" sz="2600" b="1" dirty="0" err="1">
                  <a:solidFill>
                    <a:schemeClr val="bg1"/>
                  </a:solidFill>
                  <a:latin typeface="Times New Roman" panose="02020603050405020304" pitchFamily="18" charset="0"/>
                  <a:cs typeface="Times New Roman" panose="02020603050405020304" pitchFamily="18" charset="0"/>
                </a:rPr>
                <a:t>thị</a:t>
              </a:r>
              <a:endParaRPr lang="ko-KR" altLang="en-US" sz="2600" b="1"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latin typeface="Times New Roman" panose="02020603050405020304" pitchFamily="18" charset="0"/>
                  <a:cs typeface="Times New Roman" panose="02020603050405020304" pitchFamily="18" charset="0"/>
                </a:rPr>
                <a:t>03</a:t>
              </a:r>
              <a:endParaRPr lang="ko-KR" altLang="en-US" sz="4400" b="1" dirty="0">
                <a:solidFill>
                  <a:schemeClr val="bg1"/>
                </a:solidFill>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41FEFB00-F764-4A36-BDE0-EFBFFBAD9C92}"/>
              </a:ext>
            </a:extLst>
          </p:cNvPr>
          <p:cNvGrpSpPr/>
          <p:nvPr/>
        </p:nvGrpSpPr>
        <p:grpSpPr>
          <a:xfrm>
            <a:off x="6305942" y="5098571"/>
            <a:ext cx="5419664" cy="777510"/>
            <a:chOff x="6102442" y="1483456"/>
            <a:chExt cx="5419664" cy="777510"/>
          </a:xfrm>
        </p:grpSpPr>
        <p:sp>
          <p:nvSpPr>
            <p:cNvPr id="17" name="TextBox 16">
              <a:extLst>
                <a:ext uri="{FF2B5EF4-FFF2-40B4-BE49-F238E27FC236}">
                  <a16:creationId xmlns:a16="http://schemas.microsoft.com/office/drawing/2014/main" id="{493DF382-44DD-45C3-9704-34E8893BC3AC}"/>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err="1">
                  <a:solidFill>
                    <a:schemeClr val="bg1"/>
                  </a:solidFill>
                  <a:latin typeface="Times New Roman" panose="02020603050405020304" pitchFamily="18" charset="0"/>
                  <a:cs typeface="Times New Roman" panose="02020603050405020304" pitchFamily="18" charset="0"/>
                </a:rPr>
                <a:t>Phân</a:t>
              </a:r>
              <a:r>
                <a:rPr lang="en-US" altLang="ko-KR" sz="2700" b="1" dirty="0">
                  <a:solidFill>
                    <a:schemeClr val="bg1"/>
                  </a:solidFill>
                  <a:latin typeface="Times New Roman" panose="02020603050405020304" pitchFamily="18" charset="0"/>
                  <a:cs typeface="Times New Roman" panose="02020603050405020304" pitchFamily="18" charset="0"/>
                </a:rPr>
                <a:t> </a:t>
              </a:r>
              <a:r>
                <a:rPr lang="en-US" altLang="ko-KR" sz="2700" b="1" dirty="0" err="1">
                  <a:solidFill>
                    <a:schemeClr val="bg1"/>
                  </a:solidFill>
                  <a:latin typeface="Times New Roman" panose="02020603050405020304" pitchFamily="18" charset="0"/>
                  <a:cs typeface="Times New Roman" panose="02020603050405020304" pitchFamily="18" charset="0"/>
                </a:rPr>
                <a:t>tích</a:t>
              </a:r>
              <a:r>
                <a:rPr lang="en-US" altLang="ko-KR" sz="2700" b="1" dirty="0">
                  <a:solidFill>
                    <a:schemeClr val="bg1"/>
                  </a:solidFill>
                  <a:latin typeface="Times New Roman" panose="02020603050405020304" pitchFamily="18" charset="0"/>
                  <a:cs typeface="Times New Roman" panose="02020603050405020304" pitchFamily="18" charset="0"/>
                </a:rPr>
                <a:t> </a:t>
              </a:r>
              <a:r>
                <a:rPr lang="en-US" altLang="ko-KR" sz="2700" b="1" dirty="0" err="1">
                  <a:solidFill>
                    <a:schemeClr val="bg1"/>
                  </a:solidFill>
                  <a:latin typeface="Times New Roman" panose="02020603050405020304" pitchFamily="18" charset="0"/>
                  <a:cs typeface="Times New Roman" panose="02020603050405020304" pitchFamily="18" charset="0"/>
                </a:rPr>
                <a:t>phổ</a:t>
              </a:r>
              <a:r>
                <a:rPr lang="en-US" altLang="ko-KR" sz="2700" b="1" dirty="0">
                  <a:solidFill>
                    <a:schemeClr val="bg1"/>
                  </a:solidFill>
                  <a:latin typeface="Times New Roman" panose="02020603050405020304" pitchFamily="18" charset="0"/>
                  <a:cs typeface="Times New Roman" panose="02020603050405020304" pitchFamily="18" charset="0"/>
                </a:rPr>
                <a:t> </a:t>
              </a:r>
              <a:r>
                <a:rPr lang="en-US" altLang="ko-KR" sz="2700" b="1" dirty="0" err="1">
                  <a:solidFill>
                    <a:schemeClr val="bg1"/>
                  </a:solidFill>
                  <a:latin typeface="Times New Roman" panose="02020603050405020304" pitchFamily="18" charset="0"/>
                  <a:cs typeface="Times New Roman" panose="02020603050405020304" pitchFamily="18" charset="0"/>
                </a:rPr>
                <a:t>và</a:t>
              </a:r>
              <a:r>
                <a:rPr lang="en-US" altLang="ko-KR" sz="2700" b="1" dirty="0">
                  <a:solidFill>
                    <a:schemeClr val="bg1"/>
                  </a:solidFill>
                  <a:latin typeface="Times New Roman" panose="02020603050405020304" pitchFamily="18" charset="0"/>
                  <a:cs typeface="Times New Roman" panose="02020603050405020304" pitchFamily="18" charset="0"/>
                </a:rPr>
                <a:t> </a:t>
              </a:r>
              <a:r>
                <a:rPr lang="en-US" altLang="ko-KR" sz="2700" b="1" dirty="0" err="1">
                  <a:solidFill>
                    <a:schemeClr val="bg1"/>
                  </a:solidFill>
                  <a:latin typeface="Times New Roman" panose="02020603050405020304" pitchFamily="18" charset="0"/>
                  <a:cs typeface="Times New Roman" panose="02020603050405020304" pitchFamily="18" charset="0"/>
                </a:rPr>
                <a:t>hiện</a:t>
              </a:r>
              <a:r>
                <a:rPr lang="en-US" altLang="ko-KR" sz="2700" b="1" dirty="0">
                  <a:solidFill>
                    <a:schemeClr val="bg1"/>
                  </a:solidFill>
                  <a:latin typeface="Times New Roman" panose="02020603050405020304" pitchFamily="18" charset="0"/>
                  <a:cs typeface="Times New Roman" panose="02020603050405020304" pitchFamily="18" charset="0"/>
                </a:rPr>
                <a:t> </a:t>
              </a:r>
              <a:r>
                <a:rPr lang="en-US" altLang="ko-KR" sz="2700" b="1" dirty="0" err="1">
                  <a:solidFill>
                    <a:schemeClr val="bg1"/>
                  </a:solidFill>
                  <a:latin typeface="Times New Roman" panose="02020603050405020304" pitchFamily="18" charset="0"/>
                  <a:cs typeface="Times New Roman" panose="02020603050405020304" pitchFamily="18" charset="0"/>
                </a:rPr>
                <a:t>thị</a:t>
              </a:r>
              <a:endParaRPr lang="ko-KR" altLang="en-US" sz="2700" b="1" dirty="0">
                <a:solidFill>
                  <a:schemeClr val="bg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latin typeface="Times New Roman" panose="02020603050405020304" pitchFamily="18" charset="0"/>
                  <a:cs typeface="Times New Roman" panose="02020603050405020304" pitchFamily="18" charset="0"/>
                </a:rPr>
                <a:t>04</a:t>
              </a:r>
              <a:endParaRPr lang="ko-KR" altLang="en-US" sz="4400" b="1" dirty="0">
                <a:solidFill>
                  <a:schemeClr val="bg1"/>
                </a:solidFill>
                <a:latin typeface="Times New Roman" panose="02020603050405020304" pitchFamily="18" charset="0"/>
                <a:cs typeface="Times New Roman" panose="02020603050405020304" pitchFamily="18" charset="0"/>
              </a:endParaRPr>
            </a:p>
          </p:txBody>
        </p:sp>
      </p:grpSp>
      <p:sp>
        <p:nvSpPr>
          <p:cNvPr id="19" name="TextBox 18">
            <a:extLst>
              <a:ext uri="{FF2B5EF4-FFF2-40B4-BE49-F238E27FC236}">
                <a16:creationId xmlns:a16="http://schemas.microsoft.com/office/drawing/2014/main" id="{042C12F7-AE9B-40D2-A6C4-2F1B6BC860EE}"/>
              </a:ext>
            </a:extLst>
          </p:cNvPr>
          <p:cNvSpPr txBox="1"/>
          <p:nvPr/>
        </p:nvSpPr>
        <p:spPr>
          <a:xfrm>
            <a:off x="6429970" y="647864"/>
            <a:ext cx="4989896" cy="754053"/>
          </a:xfrm>
          <a:prstGeom prst="rect">
            <a:avLst/>
          </a:prstGeom>
          <a:noFill/>
        </p:spPr>
        <p:txBody>
          <a:bodyPr wrap="square" rtlCol="0" anchor="ctr">
            <a:spAutoFit/>
          </a:bodyPr>
          <a:lstStyle/>
          <a:p>
            <a:r>
              <a:rPr lang="en-US" altLang="ko-KR" sz="43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Nội</a:t>
            </a:r>
            <a:r>
              <a:rPr lang="en-US" altLang="ko-KR" sz="43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dung </a:t>
            </a:r>
            <a:r>
              <a:rPr lang="en-US" altLang="ko-KR" sz="43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thuyết</a:t>
            </a:r>
            <a:r>
              <a:rPr lang="en-US" altLang="ko-KR" sz="43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altLang="ko-KR" sz="43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trình</a:t>
            </a:r>
            <a:endParaRPr lang="ko-KR" altLang="en-US" sz="4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30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885998A-6041-49BE-90FA-586136FDB22E}"/>
              </a:ext>
            </a:extLst>
          </p:cNvPr>
          <p:cNvGrpSpPr/>
          <p:nvPr/>
        </p:nvGrpSpPr>
        <p:grpSpPr>
          <a:xfrm>
            <a:off x="6380366" y="2190178"/>
            <a:ext cx="5358351" cy="1934591"/>
            <a:chOff x="3539464" y="426402"/>
            <a:chExt cx="5358351" cy="1934591"/>
          </a:xfrm>
        </p:grpSpPr>
        <p:grpSp>
          <p:nvGrpSpPr>
            <p:cNvPr id="7" name="Group 6">
              <a:extLst>
                <a:ext uri="{FF2B5EF4-FFF2-40B4-BE49-F238E27FC236}">
                  <a16:creationId xmlns:a16="http://schemas.microsoft.com/office/drawing/2014/main" id="{69F86E72-D65A-4618-931B-E420DE1A40F4}"/>
                </a:ext>
              </a:extLst>
            </p:cNvPr>
            <p:cNvGrpSpPr/>
            <p:nvPr/>
          </p:nvGrpSpPr>
          <p:grpSpPr>
            <a:xfrm>
              <a:off x="6383214" y="426402"/>
              <a:ext cx="2514601" cy="1930189"/>
              <a:chOff x="6031523" y="778095"/>
              <a:chExt cx="2514601" cy="1930189"/>
            </a:xfrm>
          </p:grpSpPr>
          <p:sp>
            <p:nvSpPr>
              <p:cNvPr id="3" name="Rectangle 2">
                <a:extLst>
                  <a:ext uri="{FF2B5EF4-FFF2-40B4-BE49-F238E27FC236}">
                    <a16:creationId xmlns:a16="http://schemas.microsoft.com/office/drawing/2014/main" id="{063C60C7-31E3-451F-BBAC-B4FFEC011450}"/>
                  </a:ext>
                </a:extLst>
              </p:cNvPr>
              <p:cNvSpPr/>
              <p:nvPr/>
            </p:nvSpPr>
            <p:spPr>
              <a:xfrm>
                <a:off x="6383216" y="931985"/>
                <a:ext cx="2162908" cy="1776299"/>
              </a:xfrm>
              <a:prstGeom prst="rect">
                <a:avLst/>
              </a:prstGeom>
              <a:solidFill>
                <a:schemeClr val="accent1">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C7689921-2E17-4F00-BCB9-4EDB826B4B20}"/>
                  </a:ext>
                </a:extLst>
              </p:cNvPr>
              <p:cNvSpPr/>
              <p:nvPr/>
            </p:nvSpPr>
            <p:spPr>
              <a:xfrm>
                <a:off x="6031523" y="778095"/>
                <a:ext cx="1582615" cy="391282"/>
              </a:xfrm>
              <a:prstGeom prst="roundRect">
                <a:avLst>
                  <a:gd name="adj" fmla="val 16667"/>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6529840-06F4-4205-9C67-82E92D557453}"/>
                  </a:ext>
                </a:extLst>
              </p:cNvPr>
              <p:cNvSpPr txBox="1"/>
              <p:nvPr/>
            </p:nvSpPr>
            <p:spPr>
              <a:xfrm>
                <a:off x="6090375" y="819848"/>
                <a:ext cx="1464910" cy="353943"/>
              </a:xfrm>
              <a:prstGeom prst="rect">
                <a:avLst/>
              </a:prstGeom>
              <a:noFill/>
            </p:spPr>
            <p:txBody>
              <a:bodyPr wrap="square" rtlCol="0">
                <a:spAutoFit/>
              </a:bodyPr>
              <a:lstStyle/>
              <a:p>
                <a:pPr algn="ctr"/>
                <a:r>
                  <a:rPr lang="en-US" altLang="ko-KR" sz="1700" b="1" dirty="0" err="1">
                    <a:solidFill>
                      <a:schemeClr val="bg1"/>
                    </a:solidFill>
                    <a:latin typeface="Times New Roman" panose="02020603050405020304" pitchFamily="18" charset="0"/>
                    <a:cs typeface="Times New Roman" panose="02020603050405020304" pitchFamily="18" charset="0"/>
                  </a:rPr>
                  <a:t>Cách</a:t>
                </a:r>
                <a:r>
                  <a:rPr lang="en-US" altLang="ko-KR" sz="1700" b="1" dirty="0">
                    <a:solidFill>
                      <a:schemeClr val="bg1"/>
                    </a:solidFill>
                    <a:latin typeface="Times New Roman" panose="02020603050405020304" pitchFamily="18" charset="0"/>
                    <a:cs typeface="Times New Roman" panose="02020603050405020304" pitchFamily="18" charset="0"/>
                  </a:rPr>
                  <a:t> </a:t>
                </a:r>
                <a:r>
                  <a:rPr lang="en-US" altLang="ko-KR" sz="1700" b="1" dirty="0" err="1">
                    <a:solidFill>
                      <a:schemeClr val="bg1"/>
                    </a:solidFill>
                    <a:latin typeface="Times New Roman" panose="02020603050405020304" pitchFamily="18" charset="0"/>
                    <a:cs typeface="Times New Roman" panose="02020603050405020304" pitchFamily="18" charset="0"/>
                  </a:rPr>
                  <a:t>mở</a:t>
                </a:r>
                <a:r>
                  <a:rPr lang="en-US" altLang="ko-KR" sz="1700" b="1" dirty="0">
                    <a:solidFill>
                      <a:schemeClr val="bg1"/>
                    </a:solidFill>
                    <a:latin typeface="Times New Roman" panose="02020603050405020304" pitchFamily="18" charset="0"/>
                    <a:cs typeface="Times New Roman" panose="02020603050405020304" pitchFamily="18" charset="0"/>
                  </a:rPr>
                  <a:t> file </a:t>
                </a:r>
                <a:endParaRPr lang="ko-KR" altLang="en-US" sz="17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F7B91C6-F41D-4522-99E7-68D24954BA22}"/>
                  </a:ext>
                </a:extLst>
              </p:cNvPr>
              <p:cNvSpPr txBox="1"/>
              <p:nvPr/>
            </p:nvSpPr>
            <p:spPr>
              <a:xfrm>
                <a:off x="6525936" y="1219970"/>
                <a:ext cx="1877468" cy="1092607"/>
              </a:xfrm>
              <a:prstGeom prst="rect">
                <a:avLst/>
              </a:prstGeom>
              <a:noFill/>
            </p:spPr>
            <p:txBody>
              <a:bodyPr wrap="square" rtlCol="0">
                <a:spAutoFit/>
              </a:bodyPr>
              <a:lstStyle/>
              <a:p>
                <a:pPr algn="just"/>
                <a:r>
                  <a:rPr lang="en-US" altLang="ko-KR" sz="1300" dirty="0" err="1">
                    <a:solidFill>
                      <a:schemeClr val="bg1"/>
                    </a:solidFill>
                    <a:latin typeface="Times New Roman" panose="02020603050405020304" pitchFamily="18" charset="0"/>
                    <a:cs typeface="Times New Roman" panose="02020603050405020304" pitchFamily="18" charset="0"/>
                  </a:rPr>
                  <a:t>Nhấn</a:t>
                </a:r>
                <a:r>
                  <a:rPr lang="en-US" altLang="ko-KR" sz="1300" dirty="0">
                    <a:solidFill>
                      <a:schemeClr val="bg1"/>
                    </a:solidFill>
                    <a:latin typeface="Times New Roman" panose="02020603050405020304" pitchFamily="18" charset="0"/>
                    <a:cs typeface="Times New Roman" panose="02020603050405020304" pitchFamily="18" charset="0"/>
                  </a:rPr>
                  <a:t> </a:t>
                </a:r>
                <a:r>
                  <a:rPr lang="en-US" altLang="ko-KR" sz="1300" dirty="0" err="1">
                    <a:solidFill>
                      <a:schemeClr val="bg1"/>
                    </a:solidFill>
                    <a:latin typeface="Times New Roman" panose="02020603050405020304" pitchFamily="18" charset="0"/>
                    <a:cs typeface="Times New Roman" panose="02020603050405020304" pitchFamily="18" charset="0"/>
                  </a:rPr>
                  <a:t>chuột</a:t>
                </a:r>
                <a:r>
                  <a:rPr lang="en-US" altLang="ko-KR" sz="1300" dirty="0">
                    <a:solidFill>
                      <a:schemeClr val="bg1"/>
                    </a:solidFill>
                    <a:latin typeface="Times New Roman" panose="02020603050405020304" pitchFamily="18" charset="0"/>
                    <a:cs typeface="Times New Roman" panose="02020603050405020304" pitchFamily="18" charset="0"/>
                  </a:rPr>
                  <a:t> </a:t>
                </a:r>
                <a:r>
                  <a:rPr lang="en-US" altLang="ko-KR" sz="1300" dirty="0" err="1">
                    <a:solidFill>
                      <a:schemeClr val="bg1"/>
                    </a:solidFill>
                    <a:latin typeface="Times New Roman" panose="02020603050405020304" pitchFamily="18" charset="0"/>
                    <a:cs typeface="Times New Roman" panose="02020603050405020304" pitchFamily="18" charset="0"/>
                  </a:rPr>
                  <a:t>phải</a:t>
                </a:r>
                <a:r>
                  <a:rPr lang="en-US" altLang="ko-KR" sz="1300" dirty="0">
                    <a:solidFill>
                      <a:schemeClr val="bg1"/>
                    </a:solidFill>
                    <a:latin typeface="Times New Roman" panose="02020603050405020304" pitchFamily="18" charset="0"/>
                    <a:cs typeface="Times New Roman" panose="02020603050405020304" pitchFamily="18" charset="0"/>
                  </a:rPr>
                  <a:t> </a:t>
                </a:r>
                <a:r>
                  <a:rPr lang="en-US" altLang="ko-KR" sz="1300" dirty="0" err="1">
                    <a:solidFill>
                      <a:schemeClr val="bg1"/>
                    </a:solidFill>
                    <a:latin typeface="Times New Roman" panose="02020603050405020304" pitchFamily="18" charset="0"/>
                    <a:cs typeface="Times New Roman" panose="02020603050405020304" pitchFamily="18" charset="0"/>
                  </a:rPr>
                  <a:t>vào</a:t>
                </a:r>
                <a:r>
                  <a:rPr lang="en-US" altLang="ko-KR" sz="1300" dirty="0">
                    <a:solidFill>
                      <a:schemeClr val="bg1"/>
                    </a:solidFill>
                    <a:latin typeface="Times New Roman" panose="02020603050405020304" pitchFamily="18" charset="0"/>
                    <a:cs typeface="Times New Roman" panose="02020603050405020304" pitchFamily="18" charset="0"/>
                  </a:rPr>
                  <a:t> file wav </a:t>
                </a:r>
                <a:r>
                  <a:rPr lang="en-US" altLang="ko-KR" sz="1300" dirty="0" err="1">
                    <a:solidFill>
                      <a:schemeClr val="bg1"/>
                    </a:solidFill>
                    <a:latin typeface="Times New Roman" panose="02020603050405020304" pitchFamily="18" charset="0"/>
                    <a:cs typeface="Times New Roman" panose="02020603050405020304" pitchFamily="18" charset="0"/>
                  </a:rPr>
                  <a:t>cần</a:t>
                </a:r>
                <a:r>
                  <a:rPr lang="en-US" altLang="ko-KR" sz="1300" dirty="0">
                    <a:solidFill>
                      <a:schemeClr val="bg1"/>
                    </a:solidFill>
                    <a:latin typeface="Times New Roman" panose="02020603050405020304" pitchFamily="18" charset="0"/>
                    <a:cs typeface="Times New Roman" panose="02020603050405020304" pitchFamily="18" charset="0"/>
                  </a:rPr>
                  <a:t> </a:t>
                </a:r>
                <a:r>
                  <a:rPr lang="en-US" altLang="ko-KR" sz="1300" dirty="0" err="1">
                    <a:solidFill>
                      <a:schemeClr val="bg1"/>
                    </a:solidFill>
                    <a:latin typeface="Times New Roman" panose="02020603050405020304" pitchFamily="18" charset="0"/>
                    <a:cs typeface="Times New Roman" panose="02020603050405020304" pitchFamily="18" charset="0"/>
                  </a:rPr>
                  <a:t>mở</a:t>
                </a:r>
                <a:r>
                  <a:rPr lang="en-US" altLang="ko-KR" sz="1300" dirty="0">
                    <a:solidFill>
                      <a:schemeClr val="bg1"/>
                    </a:solidFill>
                    <a:latin typeface="Times New Roman" panose="02020603050405020304" pitchFamily="18" charset="0"/>
                    <a:cs typeface="Times New Roman" panose="02020603050405020304" pitchFamily="18" charset="0"/>
                  </a:rPr>
                  <a:t> &gt; Open with &gt; </a:t>
                </a:r>
                <a:r>
                  <a:rPr lang="en-US" altLang="ko-KR" sz="1300" dirty="0" err="1">
                    <a:solidFill>
                      <a:schemeClr val="bg1"/>
                    </a:solidFill>
                    <a:latin typeface="Times New Roman" panose="02020603050405020304" pitchFamily="18" charset="0"/>
                    <a:cs typeface="Times New Roman" panose="02020603050405020304" pitchFamily="18" charset="0"/>
                  </a:rPr>
                  <a:t>Chọn</a:t>
                </a:r>
                <a:r>
                  <a:rPr lang="en-US" altLang="ko-KR" sz="1300" dirty="0">
                    <a:solidFill>
                      <a:schemeClr val="bg1"/>
                    </a:solidFill>
                    <a:latin typeface="Times New Roman" panose="02020603050405020304" pitchFamily="18" charset="0"/>
                    <a:cs typeface="Times New Roman" panose="02020603050405020304" pitchFamily="18" charset="0"/>
                  </a:rPr>
                  <a:t> </a:t>
                </a:r>
                <a:r>
                  <a:rPr lang="en-US" altLang="ko-KR" sz="1300" dirty="0" err="1">
                    <a:solidFill>
                      <a:schemeClr val="bg1"/>
                    </a:solidFill>
                    <a:latin typeface="Times New Roman" panose="02020603050405020304" pitchFamily="18" charset="0"/>
                    <a:cs typeface="Times New Roman" panose="02020603050405020304" pitchFamily="18" charset="0"/>
                  </a:rPr>
                  <a:t>phần</a:t>
                </a:r>
                <a:r>
                  <a:rPr lang="en-US" altLang="ko-KR" sz="1300" dirty="0">
                    <a:solidFill>
                      <a:schemeClr val="bg1"/>
                    </a:solidFill>
                    <a:latin typeface="Times New Roman" panose="02020603050405020304" pitchFamily="18" charset="0"/>
                    <a:cs typeface="Times New Roman" panose="02020603050405020304" pitchFamily="18" charset="0"/>
                  </a:rPr>
                  <a:t> </a:t>
                </a:r>
                <a:r>
                  <a:rPr lang="en-US" altLang="ko-KR" sz="1300" dirty="0" err="1">
                    <a:solidFill>
                      <a:schemeClr val="bg1"/>
                    </a:solidFill>
                    <a:latin typeface="Times New Roman" panose="02020603050405020304" pitchFamily="18" charset="0"/>
                    <a:cs typeface="Times New Roman" panose="02020603050405020304" pitchFamily="18" charset="0"/>
                  </a:rPr>
                  <a:t>mềm</a:t>
                </a:r>
                <a:r>
                  <a:rPr lang="en-US" altLang="ko-KR" sz="1300" dirty="0">
                    <a:solidFill>
                      <a:schemeClr val="bg1"/>
                    </a:solidFill>
                    <a:latin typeface="Times New Roman" panose="02020603050405020304" pitchFamily="18" charset="0"/>
                    <a:cs typeface="Times New Roman" panose="02020603050405020304" pitchFamily="18" charset="0"/>
                  </a:rPr>
                  <a:t> </a:t>
                </a:r>
                <a:r>
                  <a:rPr lang="en-US" altLang="ko-KR" sz="1300" dirty="0" err="1">
                    <a:solidFill>
                      <a:schemeClr val="bg1"/>
                    </a:solidFill>
                    <a:latin typeface="Times New Roman" panose="02020603050405020304" pitchFamily="18" charset="0"/>
                    <a:cs typeface="Times New Roman" panose="02020603050405020304" pitchFamily="18" charset="0"/>
                  </a:rPr>
                  <a:t>bạn</a:t>
                </a:r>
                <a:r>
                  <a:rPr lang="en-US" altLang="ko-KR" sz="1300" dirty="0">
                    <a:solidFill>
                      <a:schemeClr val="bg1"/>
                    </a:solidFill>
                    <a:latin typeface="Times New Roman" panose="02020603050405020304" pitchFamily="18" charset="0"/>
                    <a:cs typeface="Times New Roman" panose="02020603050405020304" pitchFamily="18" charset="0"/>
                  </a:rPr>
                  <a:t> </a:t>
                </a:r>
                <a:r>
                  <a:rPr lang="en-US" altLang="ko-KR" sz="1300" dirty="0" err="1">
                    <a:solidFill>
                      <a:schemeClr val="bg1"/>
                    </a:solidFill>
                    <a:latin typeface="Times New Roman" panose="02020603050405020304" pitchFamily="18" charset="0"/>
                    <a:cs typeface="Times New Roman" panose="02020603050405020304" pitchFamily="18" charset="0"/>
                  </a:rPr>
                  <a:t>muốn</a:t>
                </a:r>
                <a:r>
                  <a:rPr lang="en-US" altLang="ko-KR" sz="1300" dirty="0">
                    <a:solidFill>
                      <a:schemeClr val="bg1"/>
                    </a:solidFill>
                    <a:latin typeface="Times New Roman" panose="02020603050405020304" pitchFamily="18" charset="0"/>
                    <a:cs typeface="Times New Roman" panose="02020603050405020304" pitchFamily="18" charset="0"/>
                  </a:rPr>
                  <a:t> </a:t>
                </a:r>
                <a:r>
                  <a:rPr lang="en-US" altLang="ko-KR" sz="1300" dirty="0" err="1">
                    <a:solidFill>
                      <a:schemeClr val="bg1"/>
                    </a:solidFill>
                    <a:latin typeface="Times New Roman" panose="02020603050405020304" pitchFamily="18" charset="0"/>
                    <a:cs typeface="Times New Roman" panose="02020603050405020304" pitchFamily="18" charset="0"/>
                  </a:rPr>
                  <a:t>dùng</a:t>
                </a:r>
                <a:r>
                  <a:rPr lang="en-US" altLang="ko-KR" sz="1300" dirty="0">
                    <a:solidFill>
                      <a:schemeClr val="bg1"/>
                    </a:solidFill>
                    <a:latin typeface="Times New Roman" panose="02020603050405020304" pitchFamily="18" charset="0"/>
                    <a:cs typeface="Times New Roman" panose="02020603050405020304" pitchFamily="18" charset="0"/>
                  </a:rPr>
                  <a:t> </a:t>
                </a:r>
                <a:r>
                  <a:rPr lang="en-US" altLang="ko-KR" sz="1300" dirty="0" err="1">
                    <a:solidFill>
                      <a:schemeClr val="bg1"/>
                    </a:solidFill>
                    <a:latin typeface="Times New Roman" panose="02020603050405020304" pitchFamily="18" charset="0"/>
                    <a:cs typeface="Times New Roman" panose="02020603050405020304" pitchFamily="18" charset="0"/>
                  </a:rPr>
                  <a:t>là</a:t>
                </a:r>
                <a:r>
                  <a:rPr lang="en-US" altLang="ko-KR" sz="1300" dirty="0">
                    <a:solidFill>
                      <a:schemeClr val="bg1"/>
                    </a:solidFill>
                    <a:latin typeface="Times New Roman" panose="02020603050405020304" pitchFamily="18" charset="0"/>
                    <a:cs typeface="Times New Roman" panose="02020603050405020304" pitchFamily="18" charset="0"/>
                  </a:rPr>
                  <a:t> </a:t>
                </a:r>
                <a:r>
                  <a:rPr lang="en-US" altLang="ko-KR" sz="1300" dirty="0" err="1">
                    <a:solidFill>
                      <a:schemeClr val="bg1"/>
                    </a:solidFill>
                    <a:latin typeface="Times New Roman" panose="02020603050405020304" pitchFamily="18" charset="0"/>
                    <a:cs typeface="Times New Roman" panose="02020603050405020304" pitchFamily="18" charset="0"/>
                  </a:rPr>
                  <a:t>hoàn</a:t>
                </a:r>
                <a:r>
                  <a:rPr lang="en-US" altLang="ko-KR" sz="1300" dirty="0">
                    <a:solidFill>
                      <a:schemeClr val="bg1"/>
                    </a:solidFill>
                    <a:latin typeface="Times New Roman" panose="02020603050405020304" pitchFamily="18" charset="0"/>
                    <a:cs typeface="Times New Roman" panose="02020603050405020304" pitchFamily="18" charset="0"/>
                  </a:rPr>
                  <a:t> </a:t>
                </a:r>
                <a:r>
                  <a:rPr lang="en-US" altLang="ko-KR" sz="1300" dirty="0" err="1">
                    <a:solidFill>
                      <a:schemeClr val="bg1"/>
                    </a:solidFill>
                    <a:latin typeface="Times New Roman" panose="02020603050405020304" pitchFamily="18" charset="0"/>
                    <a:cs typeface="Times New Roman" panose="02020603050405020304" pitchFamily="18" charset="0"/>
                  </a:rPr>
                  <a:t>tất</a:t>
                </a:r>
                <a:r>
                  <a:rPr lang="en-US" altLang="ko-KR" sz="1300" dirty="0">
                    <a:solidFill>
                      <a:schemeClr val="bg1"/>
                    </a:solidFill>
                    <a:latin typeface="Times New Roman" panose="02020603050405020304" pitchFamily="18" charset="0"/>
                    <a:cs typeface="Times New Roman" panose="02020603050405020304" pitchFamily="18" charset="0"/>
                  </a:rPr>
                  <a:t>.</a:t>
                </a:r>
              </a:p>
            </p:txBody>
          </p:sp>
        </p:grpSp>
        <p:grpSp>
          <p:nvGrpSpPr>
            <p:cNvPr id="8" name="Group 7">
              <a:extLst>
                <a:ext uri="{FF2B5EF4-FFF2-40B4-BE49-F238E27FC236}">
                  <a16:creationId xmlns:a16="http://schemas.microsoft.com/office/drawing/2014/main" id="{1084E826-761C-4980-9B99-1CF80CB73AD0}"/>
                </a:ext>
              </a:extLst>
            </p:cNvPr>
            <p:cNvGrpSpPr/>
            <p:nvPr/>
          </p:nvGrpSpPr>
          <p:grpSpPr>
            <a:xfrm>
              <a:off x="3539464" y="426402"/>
              <a:ext cx="2556536" cy="1934591"/>
              <a:chOff x="5989588" y="778095"/>
              <a:chExt cx="2556536" cy="1934591"/>
            </a:xfrm>
          </p:grpSpPr>
          <p:sp>
            <p:nvSpPr>
              <p:cNvPr id="9" name="Rectangle 8">
                <a:extLst>
                  <a:ext uri="{FF2B5EF4-FFF2-40B4-BE49-F238E27FC236}">
                    <a16:creationId xmlns:a16="http://schemas.microsoft.com/office/drawing/2014/main" id="{A5B29D82-6A98-463D-A002-35875D32DB85}"/>
                  </a:ext>
                </a:extLst>
              </p:cNvPr>
              <p:cNvSpPr/>
              <p:nvPr/>
            </p:nvSpPr>
            <p:spPr>
              <a:xfrm>
                <a:off x="6383216" y="931985"/>
                <a:ext cx="2162908" cy="1780701"/>
              </a:xfrm>
              <a:prstGeom prst="rect">
                <a:avLst/>
              </a:prstGeom>
              <a:solidFill>
                <a:schemeClr val="accent2">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3D05618F-4A57-444D-B8D3-B562EB3A9094}"/>
                  </a:ext>
                </a:extLst>
              </p:cNvPr>
              <p:cNvSpPr/>
              <p:nvPr/>
            </p:nvSpPr>
            <p:spPr>
              <a:xfrm>
                <a:off x="6031523" y="778095"/>
                <a:ext cx="1582615" cy="391282"/>
              </a:xfrm>
              <a:prstGeom prst="roundRect">
                <a:avLst>
                  <a:gd name="adj" fmla="val 16667"/>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6B999AF-AD38-492F-ADD7-B8ACCC68292B}"/>
                  </a:ext>
                </a:extLst>
              </p:cNvPr>
              <p:cNvSpPr txBox="1"/>
              <p:nvPr/>
            </p:nvSpPr>
            <p:spPr>
              <a:xfrm>
                <a:off x="5989588" y="808876"/>
                <a:ext cx="1666483" cy="353943"/>
              </a:xfrm>
              <a:prstGeom prst="rect">
                <a:avLst/>
              </a:prstGeom>
              <a:noFill/>
            </p:spPr>
            <p:txBody>
              <a:bodyPr wrap="square" rtlCol="0">
                <a:spAutoFit/>
              </a:bodyPr>
              <a:lstStyle/>
              <a:p>
                <a:pPr algn="ctr"/>
                <a:r>
                  <a:rPr lang="en-US" altLang="ko-KR" sz="1700" b="1" dirty="0">
                    <a:solidFill>
                      <a:schemeClr val="bg1"/>
                    </a:solidFill>
                    <a:latin typeface="Times New Roman" panose="02020603050405020304" pitchFamily="18" charset="0"/>
                    <a:cs typeface="Times New Roman" panose="02020603050405020304" pitchFamily="18" charset="0"/>
                  </a:rPr>
                  <a:t>Chi </a:t>
                </a:r>
                <a:r>
                  <a:rPr lang="en-US" altLang="ko-KR" sz="1700" b="1" dirty="0" err="1">
                    <a:solidFill>
                      <a:schemeClr val="bg1"/>
                    </a:solidFill>
                    <a:latin typeface="Times New Roman" panose="02020603050405020304" pitchFamily="18" charset="0"/>
                    <a:cs typeface="Times New Roman" panose="02020603050405020304" pitchFamily="18" charset="0"/>
                  </a:rPr>
                  <a:t>tiết</a:t>
                </a:r>
                <a:r>
                  <a:rPr lang="en-US" altLang="ko-KR" sz="1700" b="1" dirty="0">
                    <a:solidFill>
                      <a:schemeClr val="bg1"/>
                    </a:solidFill>
                    <a:latin typeface="Times New Roman" panose="02020603050405020304" pitchFamily="18" charset="0"/>
                    <a:cs typeface="Times New Roman" panose="02020603050405020304" pitchFamily="18" charset="0"/>
                  </a:rPr>
                  <a:t> </a:t>
                </a:r>
                <a:r>
                  <a:rPr lang="en-US" altLang="ko-KR" sz="1700" b="1" dirty="0" err="1">
                    <a:solidFill>
                      <a:schemeClr val="bg1"/>
                    </a:solidFill>
                    <a:latin typeface="Times New Roman" panose="02020603050405020304" pitchFamily="18" charset="0"/>
                    <a:cs typeface="Times New Roman" panose="02020603050405020304" pitchFamily="18" charset="0"/>
                  </a:rPr>
                  <a:t>kĩ</a:t>
                </a:r>
                <a:r>
                  <a:rPr lang="en-US" altLang="ko-KR" sz="1700" b="1" dirty="0">
                    <a:solidFill>
                      <a:schemeClr val="bg1"/>
                    </a:solidFill>
                    <a:latin typeface="Times New Roman" panose="02020603050405020304" pitchFamily="18" charset="0"/>
                    <a:cs typeface="Times New Roman" panose="02020603050405020304" pitchFamily="18" charset="0"/>
                  </a:rPr>
                  <a:t> </a:t>
                </a:r>
                <a:r>
                  <a:rPr lang="en-US" altLang="ko-KR" sz="1700" b="1" dirty="0" err="1">
                    <a:solidFill>
                      <a:schemeClr val="bg1"/>
                    </a:solidFill>
                    <a:latin typeface="Times New Roman" panose="02020603050405020304" pitchFamily="18" charset="0"/>
                    <a:cs typeface="Times New Roman" panose="02020603050405020304" pitchFamily="18" charset="0"/>
                  </a:rPr>
                  <a:t>thuật</a:t>
                </a:r>
                <a:r>
                  <a:rPr lang="en-US" altLang="ko-KR" sz="1700" b="1" dirty="0">
                    <a:solidFill>
                      <a:schemeClr val="bg1"/>
                    </a:solidFill>
                    <a:latin typeface="Times New Roman" panose="02020603050405020304" pitchFamily="18" charset="0"/>
                    <a:cs typeface="Times New Roman" panose="02020603050405020304" pitchFamily="18" charset="0"/>
                  </a:rPr>
                  <a:t> </a:t>
                </a:r>
                <a:endParaRPr lang="ko-KR" altLang="en-US" sz="1700" b="1"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6FE65E0-C83B-49FE-A097-74C60F79CC69}"/>
                  </a:ext>
                </a:extLst>
              </p:cNvPr>
              <p:cNvSpPr txBox="1"/>
              <p:nvPr/>
            </p:nvSpPr>
            <p:spPr>
              <a:xfrm>
                <a:off x="6383217" y="1219970"/>
                <a:ext cx="2126122" cy="1492716"/>
              </a:xfrm>
              <a:prstGeom prst="rect">
                <a:avLst/>
              </a:prstGeom>
              <a:noFill/>
            </p:spPr>
            <p:txBody>
              <a:bodyPr wrap="square" rtlCol="0">
                <a:spAutoFit/>
              </a:bodyPr>
              <a:lstStyle/>
              <a:p>
                <a:pPr algn="just"/>
                <a:r>
                  <a:rPr lang="vi-VN" altLang="ko-KR" sz="1300" dirty="0">
                    <a:solidFill>
                      <a:schemeClr val="bg1"/>
                    </a:solidFill>
                    <a:latin typeface="Times New Roman" panose="02020603050405020304" pitchFamily="18" charset="0"/>
                    <a:cs typeface="Times New Roman" panose="02020603050405020304" pitchFamily="18" charset="0"/>
                  </a:rPr>
                  <a:t>WAV được ghi thành 2 loại 8 bit và 16 bit cho mỗi mẫu.</a:t>
                </a:r>
                <a:endParaRPr lang="en-GB" altLang="ko-KR" sz="1300" dirty="0">
                  <a:solidFill>
                    <a:schemeClr val="bg1"/>
                  </a:solidFill>
                  <a:latin typeface="Times New Roman" panose="02020603050405020304" pitchFamily="18" charset="0"/>
                  <a:cs typeface="Times New Roman" panose="02020603050405020304" pitchFamily="18" charset="0"/>
                </a:endParaRPr>
              </a:p>
              <a:p>
                <a:pPr algn="just"/>
                <a:r>
                  <a:rPr lang="vi-VN" altLang="ko-KR" sz="1300" dirty="0">
                    <a:solidFill>
                      <a:schemeClr val="bg1"/>
                    </a:solidFill>
                    <a:latin typeface="Times New Roman" panose="02020603050405020304" pitchFamily="18" charset="0"/>
                    <a:cs typeface="Times New Roman" panose="02020603050405020304" pitchFamily="18" charset="0"/>
                  </a:rPr>
                  <a:t>Các tệp WAV có thể lưu trữ siêu dữ liệu trong đoạn INFO và chúng cũng bao gồm các danh sách IFF được tích hợp.</a:t>
                </a:r>
                <a:endParaRPr lang="en-US" altLang="ko-KR" sz="1300" dirty="0">
                  <a:solidFill>
                    <a:schemeClr val="bg1"/>
                  </a:solidFill>
                  <a:latin typeface="Times New Roman" panose="02020603050405020304" pitchFamily="18" charset="0"/>
                  <a:cs typeface="Times New Roman" panose="02020603050405020304" pitchFamily="18" charset="0"/>
                </a:endParaRPr>
              </a:p>
            </p:txBody>
          </p:sp>
        </p:grpSp>
      </p:grpSp>
      <p:grpSp>
        <p:nvGrpSpPr>
          <p:cNvPr id="29" name="Group 28">
            <a:extLst>
              <a:ext uri="{FF2B5EF4-FFF2-40B4-BE49-F238E27FC236}">
                <a16:creationId xmlns:a16="http://schemas.microsoft.com/office/drawing/2014/main" id="{A352E615-AF19-4E1B-B7D5-05E689EC3B54}"/>
              </a:ext>
            </a:extLst>
          </p:cNvPr>
          <p:cNvGrpSpPr/>
          <p:nvPr/>
        </p:nvGrpSpPr>
        <p:grpSpPr>
          <a:xfrm>
            <a:off x="5392135" y="159454"/>
            <a:ext cx="6039091" cy="1736505"/>
            <a:chOff x="6383214" y="2450892"/>
            <a:chExt cx="5460022" cy="1736505"/>
          </a:xfrm>
        </p:grpSpPr>
        <p:grpSp>
          <p:nvGrpSpPr>
            <p:cNvPr id="13" name="Group 12">
              <a:extLst>
                <a:ext uri="{FF2B5EF4-FFF2-40B4-BE49-F238E27FC236}">
                  <a16:creationId xmlns:a16="http://schemas.microsoft.com/office/drawing/2014/main" id="{F9A5B5C5-70DB-40D6-8159-0733660FD818}"/>
                </a:ext>
              </a:extLst>
            </p:cNvPr>
            <p:cNvGrpSpPr/>
            <p:nvPr/>
          </p:nvGrpSpPr>
          <p:grpSpPr>
            <a:xfrm>
              <a:off x="9185029" y="2450892"/>
              <a:ext cx="2658207" cy="1736505"/>
              <a:chOff x="6031523" y="778095"/>
              <a:chExt cx="2658207" cy="1736505"/>
            </a:xfrm>
          </p:grpSpPr>
          <p:sp>
            <p:nvSpPr>
              <p:cNvPr id="14" name="Rectangle 13">
                <a:extLst>
                  <a:ext uri="{FF2B5EF4-FFF2-40B4-BE49-F238E27FC236}">
                    <a16:creationId xmlns:a16="http://schemas.microsoft.com/office/drawing/2014/main" id="{8C04C95E-CE4D-4872-AD43-842FE593C991}"/>
                  </a:ext>
                </a:extLst>
              </p:cNvPr>
              <p:cNvSpPr/>
              <p:nvPr/>
            </p:nvSpPr>
            <p:spPr>
              <a:xfrm>
                <a:off x="6383215" y="931985"/>
                <a:ext cx="2306515" cy="1582615"/>
              </a:xfrm>
              <a:prstGeom prst="rect">
                <a:avLst/>
              </a:prstGeom>
              <a:solidFill>
                <a:schemeClr val="accent3">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1E925DAC-9DC7-4015-85D7-8EA0F3FD4AC5}"/>
                  </a:ext>
                </a:extLst>
              </p:cNvPr>
              <p:cNvSpPr/>
              <p:nvPr/>
            </p:nvSpPr>
            <p:spPr>
              <a:xfrm>
                <a:off x="6031523" y="778095"/>
                <a:ext cx="1582615" cy="391282"/>
              </a:xfrm>
              <a:prstGeom prst="roundRect">
                <a:avLst>
                  <a:gd name="adj" fmla="val 16667"/>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0217EC30-FAF4-4BEF-8D30-052BAAE76070}"/>
                  </a:ext>
                </a:extLst>
              </p:cNvPr>
              <p:cNvSpPr txBox="1"/>
              <p:nvPr/>
            </p:nvSpPr>
            <p:spPr>
              <a:xfrm>
                <a:off x="6090375" y="819848"/>
                <a:ext cx="1464910" cy="353943"/>
              </a:xfrm>
              <a:prstGeom prst="rect">
                <a:avLst/>
              </a:prstGeom>
              <a:noFill/>
            </p:spPr>
            <p:txBody>
              <a:bodyPr wrap="square" rtlCol="0">
                <a:spAutoFit/>
              </a:bodyPr>
              <a:lstStyle/>
              <a:p>
                <a:pPr algn="ctr"/>
                <a:r>
                  <a:rPr lang="en-GB" altLang="ko-KR" sz="1700" b="1" dirty="0">
                    <a:solidFill>
                      <a:schemeClr val="bg1"/>
                    </a:solidFill>
                    <a:latin typeface="Times New Roman" panose="02020603050405020304" pitchFamily="18" charset="0"/>
                    <a:cs typeface="Times New Roman" panose="02020603050405020304" pitchFamily="18" charset="0"/>
                  </a:rPr>
                  <a:t>M</a:t>
                </a:r>
                <a:r>
                  <a:rPr lang="en-US" altLang="ko-KR" sz="1700" b="1" dirty="0">
                    <a:solidFill>
                      <a:schemeClr val="bg1"/>
                    </a:solidFill>
                    <a:latin typeface="Times New Roman" panose="02020603050405020304" pitchFamily="18" charset="0"/>
                    <a:cs typeface="Times New Roman" panose="02020603050405020304" pitchFamily="18" charset="0"/>
                  </a:rPr>
                  <a:t>ô </a:t>
                </a:r>
                <a:r>
                  <a:rPr lang="en-US" altLang="ko-KR" sz="1700" b="1" dirty="0" err="1">
                    <a:solidFill>
                      <a:schemeClr val="bg1"/>
                    </a:solidFill>
                    <a:latin typeface="Times New Roman" panose="02020603050405020304" pitchFamily="18" charset="0"/>
                    <a:cs typeface="Times New Roman" panose="02020603050405020304" pitchFamily="18" charset="0"/>
                  </a:rPr>
                  <a:t>tả</a:t>
                </a:r>
                <a:endParaRPr lang="ko-KR" altLang="en-US" sz="1700" b="1" dirty="0">
                  <a:solidFill>
                    <a:schemeClr val="bg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1424E76-DB0B-44E0-951A-219996937979}"/>
                  </a:ext>
                </a:extLst>
              </p:cNvPr>
              <p:cNvSpPr txBox="1"/>
              <p:nvPr/>
            </p:nvSpPr>
            <p:spPr>
              <a:xfrm>
                <a:off x="6525936" y="1219970"/>
                <a:ext cx="2038012" cy="1292662"/>
              </a:xfrm>
              <a:prstGeom prst="rect">
                <a:avLst/>
              </a:prstGeom>
              <a:noFill/>
            </p:spPr>
            <p:txBody>
              <a:bodyPr wrap="square" rtlCol="0">
                <a:spAutoFit/>
              </a:bodyPr>
              <a:lstStyle/>
              <a:p>
                <a:pPr algn="just"/>
                <a:r>
                  <a:rPr lang="vi-VN" altLang="ko-KR" sz="1300" dirty="0">
                    <a:solidFill>
                      <a:schemeClr val="bg1"/>
                    </a:solidFill>
                    <a:latin typeface="Times New Roman" panose="02020603050405020304" pitchFamily="18" charset="0"/>
                    <a:cs typeface="Times New Roman" panose="02020603050405020304" pitchFamily="18" charset="0"/>
                  </a:rPr>
                  <a:t>WAV chứa các tác phẩm âm nhạc, bản ghi âm giọng nói và các hiệu ứng âm thanh. Có thể phát được trong QuickTime, Windows Media Player và một số phần mềm hỗ trợ khác.</a:t>
                </a:r>
                <a:endParaRPr lang="en-US" altLang="ko-KR" sz="1300" dirty="0">
                  <a:solidFill>
                    <a:schemeClr val="bg1"/>
                  </a:solidFill>
                  <a:latin typeface="Times New Roman" panose="02020603050405020304" pitchFamily="18" charset="0"/>
                  <a:cs typeface="Times New Roman" panose="02020603050405020304" pitchFamily="18" charset="0"/>
                </a:endParaRPr>
              </a:p>
            </p:txBody>
          </p:sp>
        </p:grpSp>
        <p:grpSp>
          <p:nvGrpSpPr>
            <p:cNvPr id="18" name="Group 17">
              <a:extLst>
                <a:ext uri="{FF2B5EF4-FFF2-40B4-BE49-F238E27FC236}">
                  <a16:creationId xmlns:a16="http://schemas.microsoft.com/office/drawing/2014/main" id="{E6AAE7A2-6345-41B3-81CB-7B027A0DD739}"/>
                </a:ext>
              </a:extLst>
            </p:cNvPr>
            <p:cNvGrpSpPr/>
            <p:nvPr/>
          </p:nvGrpSpPr>
          <p:grpSpPr>
            <a:xfrm>
              <a:off x="6383214" y="2450892"/>
              <a:ext cx="2514601" cy="1736505"/>
              <a:chOff x="6031523" y="778095"/>
              <a:chExt cx="2514601" cy="1736505"/>
            </a:xfrm>
          </p:grpSpPr>
          <p:sp>
            <p:nvSpPr>
              <p:cNvPr id="19" name="Rectangle 18">
                <a:extLst>
                  <a:ext uri="{FF2B5EF4-FFF2-40B4-BE49-F238E27FC236}">
                    <a16:creationId xmlns:a16="http://schemas.microsoft.com/office/drawing/2014/main" id="{B04823C5-AAD3-4FB3-A25D-C238181A022C}"/>
                  </a:ext>
                </a:extLst>
              </p:cNvPr>
              <p:cNvSpPr/>
              <p:nvPr/>
            </p:nvSpPr>
            <p:spPr>
              <a:xfrm>
                <a:off x="6383216" y="931985"/>
                <a:ext cx="2162908" cy="1582615"/>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79426DEA-E145-4CB5-A124-03449CFBB3D2}"/>
                  </a:ext>
                </a:extLst>
              </p:cNvPr>
              <p:cNvSpPr/>
              <p:nvPr/>
            </p:nvSpPr>
            <p:spPr>
              <a:xfrm>
                <a:off x="6031523" y="778095"/>
                <a:ext cx="1582615"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D5DFB5B5-FA64-4BEE-B753-0656AB389907}"/>
                  </a:ext>
                </a:extLst>
              </p:cNvPr>
              <p:cNvSpPr txBox="1"/>
              <p:nvPr/>
            </p:nvSpPr>
            <p:spPr>
              <a:xfrm>
                <a:off x="6090375" y="819848"/>
                <a:ext cx="1464910" cy="353943"/>
              </a:xfrm>
              <a:prstGeom prst="rect">
                <a:avLst/>
              </a:prstGeom>
              <a:noFill/>
            </p:spPr>
            <p:txBody>
              <a:bodyPr wrap="square" rtlCol="0">
                <a:spAutoFit/>
              </a:bodyPr>
              <a:lstStyle/>
              <a:p>
                <a:pPr algn="ctr"/>
                <a:r>
                  <a:rPr lang="en-GB" altLang="ko-KR" sz="1700" b="1" dirty="0">
                    <a:solidFill>
                      <a:schemeClr val="bg1"/>
                    </a:solidFill>
                    <a:latin typeface="Times New Roman" panose="02020603050405020304" pitchFamily="18" charset="0"/>
                    <a:cs typeface="Times New Roman" panose="02020603050405020304" pitchFamily="18" charset="0"/>
                  </a:rPr>
                  <a:t>WAV </a:t>
                </a:r>
                <a:r>
                  <a:rPr lang="en-GB" altLang="ko-KR" sz="1700" b="1" dirty="0" err="1">
                    <a:solidFill>
                      <a:schemeClr val="bg1"/>
                    </a:solidFill>
                    <a:latin typeface="Times New Roman" panose="02020603050405020304" pitchFamily="18" charset="0"/>
                    <a:cs typeface="Times New Roman" panose="02020603050405020304" pitchFamily="18" charset="0"/>
                  </a:rPr>
                  <a:t>là</a:t>
                </a:r>
                <a:r>
                  <a:rPr lang="en-GB" altLang="ko-KR" sz="1700" b="1" dirty="0">
                    <a:solidFill>
                      <a:schemeClr val="bg1"/>
                    </a:solidFill>
                    <a:latin typeface="Times New Roman" panose="02020603050405020304" pitchFamily="18" charset="0"/>
                    <a:cs typeface="Times New Roman" panose="02020603050405020304" pitchFamily="18" charset="0"/>
                  </a:rPr>
                  <a:t> </a:t>
                </a:r>
                <a:r>
                  <a:rPr lang="en-GB" altLang="ko-KR" sz="1700" b="1" dirty="0" err="1">
                    <a:solidFill>
                      <a:schemeClr val="bg1"/>
                    </a:solidFill>
                    <a:latin typeface="Times New Roman" panose="02020603050405020304" pitchFamily="18" charset="0"/>
                    <a:cs typeface="Times New Roman" panose="02020603050405020304" pitchFamily="18" charset="0"/>
                  </a:rPr>
                  <a:t>gì</a:t>
                </a:r>
                <a:r>
                  <a:rPr lang="en-GB" altLang="ko-KR" sz="1700" b="1" dirty="0">
                    <a:solidFill>
                      <a:schemeClr val="bg1"/>
                    </a:solidFill>
                    <a:latin typeface="Times New Roman" panose="02020603050405020304" pitchFamily="18" charset="0"/>
                    <a:cs typeface="Times New Roman" panose="02020603050405020304" pitchFamily="18" charset="0"/>
                  </a:rPr>
                  <a:t>?</a:t>
                </a:r>
                <a:endParaRPr lang="ko-KR" altLang="en-US" sz="1700" b="1" dirty="0">
                  <a:solidFill>
                    <a:schemeClr val="bg1"/>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D6C24BE7-F4B7-4B22-90D0-D58085FC6A1F}"/>
                  </a:ext>
                </a:extLst>
              </p:cNvPr>
              <p:cNvSpPr txBox="1"/>
              <p:nvPr/>
            </p:nvSpPr>
            <p:spPr>
              <a:xfrm>
                <a:off x="6525936" y="1219970"/>
                <a:ext cx="1877468" cy="1092607"/>
              </a:xfrm>
              <a:prstGeom prst="rect">
                <a:avLst/>
              </a:prstGeom>
              <a:noFill/>
            </p:spPr>
            <p:txBody>
              <a:bodyPr wrap="square" rtlCol="0">
                <a:spAutoFit/>
              </a:bodyPr>
              <a:lstStyle/>
              <a:p>
                <a:pPr algn="just"/>
                <a:r>
                  <a:rPr lang="vi-VN" altLang="ko-KR" sz="1300" dirty="0">
                    <a:solidFill>
                      <a:schemeClr val="bg1"/>
                    </a:solidFill>
                    <a:latin typeface="Times New Roman" panose="02020603050405020304" pitchFamily="18" charset="0"/>
                    <a:cs typeface="Times New Roman" panose="02020603050405020304" pitchFamily="18" charset="0"/>
                  </a:rPr>
                  <a:t>WAV hoặc . WAVE là các file Waveform Audio được phát triển bởi sự hợp tác của Microsoft và IBM vào những năm 1991. </a:t>
                </a:r>
                <a:endParaRPr lang="en-US" altLang="ko-KR" sz="1300" dirty="0">
                  <a:solidFill>
                    <a:schemeClr val="bg1"/>
                  </a:solidFill>
                  <a:latin typeface="Times New Roman" panose="02020603050405020304" pitchFamily="18" charset="0"/>
                  <a:cs typeface="Times New Roman" panose="02020603050405020304" pitchFamily="18" charset="0"/>
                </a:endParaRPr>
              </a:p>
            </p:txBody>
          </p:sp>
        </p:grpSp>
      </p:grpSp>
      <p:grpSp>
        <p:nvGrpSpPr>
          <p:cNvPr id="23" name="Group 22">
            <a:extLst>
              <a:ext uri="{FF2B5EF4-FFF2-40B4-BE49-F238E27FC236}">
                <a16:creationId xmlns:a16="http://schemas.microsoft.com/office/drawing/2014/main" id="{1AA3D444-F46D-4F17-BF36-04EA53966BBC}"/>
              </a:ext>
            </a:extLst>
          </p:cNvPr>
          <p:cNvGrpSpPr/>
          <p:nvPr/>
        </p:nvGrpSpPr>
        <p:grpSpPr>
          <a:xfrm>
            <a:off x="9077694" y="4272127"/>
            <a:ext cx="2661023" cy="2500149"/>
            <a:chOff x="5885101" y="778095"/>
            <a:chExt cx="2661023" cy="2500149"/>
          </a:xfrm>
        </p:grpSpPr>
        <p:sp>
          <p:nvSpPr>
            <p:cNvPr id="24" name="Rectangle 23">
              <a:extLst>
                <a:ext uri="{FF2B5EF4-FFF2-40B4-BE49-F238E27FC236}">
                  <a16:creationId xmlns:a16="http://schemas.microsoft.com/office/drawing/2014/main" id="{E39C1B5F-C69F-4D54-848C-986E7863A7C5}"/>
                </a:ext>
              </a:extLst>
            </p:cNvPr>
            <p:cNvSpPr/>
            <p:nvPr/>
          </p:nvSpPr>
          <p:spPr>
            <a:xfrm>
              <a:off x="6383216" y="931986"/>
              <a:ext cx="2162908" cy="2346258"/>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 name="Rectangle: Rounded Corners 24">
              <a:extLst>
                <a:ext uri="{FF2B5EF4-FFF2-40B4-BE49-F238E27FC236}">
                  <a16:creationId xmlns:a16="http://schemas.microsoft.com/office/drawing/2014/main" id="{6238E599-161B-4F61-9D1D-C35A0B315FFE}"/>
                </a:ext>
              </a:extLst>
            </p:cNvPr>
            <p:cNvSpPr/>
            <p:nvPr/>
          </p:nvSpPr>
          <p:spPr>
            <a:xfrm>
              <a:off x="6031523" y="778095"/>
              <a:ext cx="1582615" cy="391282"/>
            </a:xfrm>
            <a:prstGeom prst="roundRect">
              <a:avLst>
                <a:gd name="adj" fmla="val 16667"/>
              </a:avLst>
            </a:prstGeom>
            <a:solidFill>
              <a:schemeClr val="accent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A0429A5-1862-442C-8D18-0BA19DD329D4}"/>
                </a:ext>
              </a:extLst>
            </p:cNvPr>
            <p:cNvSpPr txBox="1"/>
            <p:nvPr/>
          </p:nvSpPr>
          <p:spPr>
            <a:xfrm>
              <a:off x="5885101" y="796764"/>
              <a:ext cx="1875457" cy="353943"/>
            </a:xfrm>
            <a:prstGeom prst="rect">
              <a:avLst/>
            </a:prstGeom>
            <a:noFill/>
          </p:spPr>
          <p:txBody>
            <a:bodyPr wrap="square" rtlCol="0">
              <a:spAutoFit/>
            </a:bodyPr>
            <a:lstStyle/>
            <a:p>
              <a:pPr algn="ctr"/>
              <a:r>
                <a:rPr lang="en-GB" altLang="ko-KR" sz="1700" b="1" dirty="0">
                  <a:solidFill>
                    <a:schemeClr val="bg1"/>
                  </a:solidFill>
                  <a:latin typeface="Times New Roman" panose="02020603050405020304" pitchFamily="18" charset="0"/>
                  <a:cs typeface="Times New Roman" panose="02020603050405020304" pitchFamily="18" charset="0"/>
                </a:rPr>
                <a:t>W</a:t>
              </a:r>
              <a:r>
                <a:rPr lang="en-US" altLang="ko-KR" sz="1700" b="1" dirty="0">
                  <a:solidFill>
                    <a:schemeClr val="bg1"/>
                  </a:solidFill>
                  <a:latin typeface="Times New Roman" panose="02020603050405020304" pitchFamily="18" charset="0"/>
                  <a:cs typeface="Times New Roman" panose="02020603050405020304" pitchFamily="18" charset="0"/>
                </a:rPr>
                <a:t>AV file header</a:t>
              </a:r>
              <a:endParaRPr lang="ko-KR" altLang="en-US" sz="1700" b="1" dirty="0">
                <a:solidFill>
                  <a:schemeClr val="bg1"/>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1922E9A4-E343-4B40-B83F-48C3AC84D9C8}"/>
                </a:ext>
              </a:extLst>
            </p:cNvPr>
            <p:cNvSpPr txBox="1"/>
            <p:nvPr/>
          </p:nvSpPr>
          <p:spPr>
            <a:xfrm>
              <a:off x="6525936" y="1219970"/>
              <a:ext cx="1877468" cy="1692771"/>
            </a:xfrm>
            <a:prstGeom prst="rect">
              <a:avLst/>
            </a:prstGeom>
            <a:noFill/>
          </p:spPr>
          <p:txBody>
            <a:bodyPr wrap="square" rtlCol="0">
              <a:spAutoFit/>
            </a:bodyPr>
            <a:lstStyle/>
            <a:p>
              <a:r>
                <a:rPr lang="en-US" altLang="ko-KR" sz="1300" dirty="0" err="1">
                  <a:solidFill>
                    <a:schemeClr val="bg1"/>
                  </a:solidFill>
                  <a:latin typeface="Times New Roman" panose="02020603050405020304" pitchFamily="18" charset="0"/>
                  <a:cs typeface="Times New Roman" panose="02020603050405020304" pitchFamily="18" charset="0"/>
                </a:rPr>
                <a:t>Tiêu</a:t>
              </a:r>
              <a:r>
                <a:rPr lang="en-US" altLang="ko-KR" sz="1300" dirty="0">
                  <a:solidFill>
                    <a:schemeClr val="bg1"/>
                  </a:solidFill>
                  <a:latin typeface="Times New Roman" panose="02020603050405020304" pitchFamily="18" charset="0"/>
                  <a:cs typeface="Times New Roman" panose="02020603050405020304" pitchFamily="18" charset="0"/>
                </a:rPr>
                <a:t> </a:t>
              </a:r>
              <a:r>
                <a:rPr lang="en-US" altLang="ko-KR" sz="1300" dirty="0" err="1">
                  <a:solidFill>
                    <a:schemeClr val="bg1"/>
                  </a:solidFill>
                  <a:latin typeface="Times New Roman" panose="02020603050405020304" pitchFamily="18" charset="0"/>
                  <a:cs typeface="Times New Roman" panose="02020603050405020304" pitchFamily="18" charset="0"/>
                </a:rPr>
                <a:t>đề</a:t>
              </a:r>
              <a:r>
                <a:rPr lang="en-US" altLang="ko-KR" sz="1300" dirty="0">
                  <a:solidFill>
                    <a:schemeClr val="bg1"/>
                  </a:solidFill>
                  <a:latin typeface="Times New Roman" panose="02020603050405020304" pitchFamily="18" charset="0"/>
                  <a:cs typeface="Times New Roman" panose="02020603050405020304" pitchFamily="18" charset="0"/>
                </a:rPr>
                <a:t> </a:t>
              </a:r>
              <a:r>
                <a:rPr lang="en-US" altLang="ko-KR" sz="1300" dirty="0" err="1">
                  <a:solidFill>
                    <a:schemeClr val="bg1"/>
                  </a:solidFill>
                  <a:latin typeface="Times New Roman" panose="02020603050405020304" pitchFamily="18" charset="0"/>
                  <a:cs typeface="Times New Roman" panose="02020603050405020304" pitchFamily="18" charset="0"/>
                </a:rPr>
                <a:t>của</a:t>
              </a:r>
              <a:r>
                <a:rPr lang="en-US" altLang="ko-KR" sz="1300" dirty="0">
                  <a:solidFill>
                    <a:schemeClr val="bg1"/>
                  </a:solidFill>
                  <a:latin typeface="Times New Roman" panose="02020603050405020304" pitchFamily="18" charset="0"/>
                  <a:cs typeface="Times New Roman" panose="02020603050405020304" pitchFamily="18" charset="0"/>
                </a:rPr>
                <a:t> </a:t>
              </a:r>
              <a:r>
                <a:rPr lang="en-US" altLang="ko-KR" sz="1300" dirty="0" err="1">
                  <a:solidFill>
                    <a:schemeClr val="bg1"/>
                  </a:solidFill>
                  <a:latin typeface="Times New Roman" panose="02020603050405020304" pitchFamily="18" charset="0"/>
                  <a:cs typeface="Times New Roman" panose="02020603050405020304" pitchFamily="18" charset="0"/>
                </a:rPr>
                <a:t>tệp</a:t>
              </a:r>
              <a:r>
                <a:rPr lang="en-US" altLang="ko-KR" sz="1300" dirty="0">
                  <a:solidFill>
                    <a:schemeClr val="bg1"/>
                  </a:solidFill>
                  <a:latin typeface="Times New Roman" panose="02020603050405020304" pitchFamily="18" charset="0"/>
                  <a:cs typeface="Times New Roman" panose="02020603050405020304" pitchFamily="18" charset="0"/>
                </a:rPr>
                <a:t> WAV (RIFF) </a:t>
              </a:r>
              <a:r>
                <a:rPr lang="en-US" altLang="ko-KR" sz="1300" dirty="0" err="1">
                  <a:solidFill>
                    <a:schemeClr val="bg1"/>
                  </a:solidFill>
                  <a:latin typeface="Times New Roman" panose="02020603050405020304" pitchFamily="18" charset="0"/>
                  <a:cs typeface="Times New Roman" panose="02020603050405020304" pitchFamily="18" charset="0"/>
                </a:rPr>
                <a:t>dài</a:t>
              </a:r>
              <a:r>
                <a:rPr lang="en-US" altLang="ko-KR" sz="1300" dirty="0">
                  <a:solidFill>
                    <a:schemeClr val="bg1"/>
                  </a:solidFill>
                  <a:latin typeface="Times New Roman" panose="02020603050405020304" pitchFamily="18" charset="0"/>
                  <a:cs typeface="Times New Roman" panose="02020603050405020304" pitchFamily="18" charset="0"/>
                </a:rPr>
                <a:t> 44 byte </a:t>
              </a:r>
              <a:r>
                <a:rPr lang="en-US" altLang="ko-KR" sz="1300" dirty="0" err="1">
                  <a:solidFill>
                    <a:schemeClr val="bg1"/>
                  </a:solidFill>
                  <a:latin typeface="Times New Roman" panose="02020603050405020304" pitchFamily="18" charset="0"/>
                  <a:cs typeface="Times New Roman" panose="02020603050405020304" pitchFamily="18" charset="0"/>
                </a:rPr>
                <a:t>gồm</a:t>
              </a:r>
              <a:r>
                <a:rPr lang="en-US" altLang="ko-KR" sz="1300" dirty="0">
                  <a:solidFill>
                    <a:schemeClr val="bg1"/>
                  </a:solidFill>
                  <a:latin typeface="Times New Roman" panose="02020603050405020304" pitchFamily="18" charset="0"/>
                  <a:cs typeface="Times New Roman" panose="02020603050405020304" pitchFamily="18" charset="0"/>
                </a:rPr>
                <a:t>:</a:t>
              </a:r>
            </a:p>
            <a:p>
              <a:r>
                <a:rPr lang="en-US" altLang="ko-KR" sz="1300" dirty="0" err="1">
                  <a:solidFill>
                    <a:schemeClr val="bg1"/>
                  </a:solidFill>
                  <a:latin typeface="Times New Roman" panose="02020603050405020304" pitchFamily="18" charset="0"/>
                  <a:cs typeface="Times New Roman" panose="02020603050405020304" pitchFamily="18" charset="0"/>
                </a:rPr>
                <a:t>ChunkID</a:t>
              </a:r>
              <a:r>
                <a:rPr lang="en-US" altLang="ko-KR" sz="1300" dirty="0">
                  <a:solidFill>
                    <a:schemeClr val="bg1"/>
                  </a:solidFill>
                  <a:latin typeface="Times New Roman" panose="02020603050405020304" pitchFamily="18" charset="0"/>
                  <a:cs typeface="Times New Roman" panose="02020603050405020304" pitchFamily="18" charset="0"/>
                </a:rPr>
                <a:t>, </a:t>
              </a:r>
              <a:r>
                <a:rPr lang="en-US" altLang="ko-KR" sz="1300" dirty="0" err="1">
                  <a:solidFill>
                    <a:schemeClr val="bg1"/>
                  </a:solidFill>
                  <a:latin typeface="Times New Roman" panose="02020603050405020304" pitchFamily="18" charset="0"/>
                  <a:cs typeface="Times New Roman" panose="02020603050405020304" pitchFamily="18" charset="0"/>
                </a:rPr>
                <a:t>ChunkSize</a:t>
              </a:r>
              <a:r>
                <a:rPr lang="en-US" altLang="ko-KR" sz="1300" dirty="0">
                  <a:solidFill>
                    <a:schemeClr val="bg1"/>
                  </a:solidFill>
                  <a:latin typeface="Times New Roman" panose="02020603050405020304" pitchFamily="18" charset="0"/>
                  <a:cs typeface="Times New Roman" panose="02020603050405020304" pitchFamily="18" charset="0"/>
                </a:rPr>
                <a:t>, Format, Subchunk1 ID, Subchunk1 Size, Audio Format, Num Channels, Sample Rate, Byte Rate, Block Align, Bits per Sample, Subchunk2 ID, </a:t>
              </a:r>
              <a:r>
                <a:rPr lang="en-US" altLang="ko-KR" sz="1300" dirty="0" err="1">
                  <a:solidFill>
                    <a:schemeClr val="bg1"/>
                  </a:solidFill>
                  <a:latin typeface="Times New Roman" panose="02020603050405020304" pitchFamily="18" charset="0"/>
                  <a:cs typeface="Times New Roman" panose="02020603050405020304" pitchFamily="18" charset="0"/>
                </a:rPr>
                <a:t>Subchunk</a:t>
              </a:r>
              <a:r>
                <a:rPr lang="en-US" altLang="ko-KR" sz="1300" dirty="0">
                  <a:solidFill>
                    <a:schemeClr val="bg1"/>
                  </a:solidFill>
                  <a:latin typeface="Times New Roman" panose="02020603050405020304" pitchFamily="18" charset="0"/>
                  <a:cs typeface="Times New Roman" panose="02020603050405020304" pitchFamily="18" charset="0"/>
                </a:rPr>
                <a:t> 2 Size</a:t>
              </a:r>
            </a:p>
          </p:txBody>
        </p:sp>
      </p:grpSp>
      <p:sp>
        <p:nvSpPr>
          <p:cNvPr id="30" name="TextBox 29">
            <a:extLst>
              <a:ext uri="{FF2B5EF4-FFF2-40B4-BE49-F238E27FC236}">
                <a16:creationId xmlns:a16="http://schemas.microsoft.com/office/drawing/2014/main" id="{CA153A9F-2C4A-45AC-A502-A09FD356C802}"/>
              </a:ext>
            </a:extLst>
          </p:cNvPr>
          <p:cNvSpPr txBox="1"/>
          <p:nvPr/>
        </p:nvSpPr>
        <p:spPr>
          <a:xfrm>
            <a:off x="1115994" y="5899646"/>
            <a:ext cx="5334882" cy="677108"/>
          </a:xfrm>
          <a:prstGeom prst="rect">
            <a:avLst/>
          </a:prstGeom>
          <a:noFill/>
        </p:spPr>
        <p:txBody>
          <a:bodyPr wrap="square" lIns="36000" tIns="0" rIns="36000" bIns="0" rtlCol="0" anchor="ctr">
            <a:spAutoFit/>
          </a:bodyPr>
          <a:lstStyle/>
          <a:p>
            <a:r>
              <a:rPr lang="en-US" altLang="ko-KR" sz="4400" b="1" dirty="0" err="1">
                <a:solidFill>
                  <a:schemeClr val="bg1"/>
                </a:solidFill>
                <a:latin typeface="Times New Roman" panose="02020603050405020304" pitchFamily="18" charset="0"/>
                <a:cs typeface="Times New Roman" panose="02020603050405020304" pitchFamily="18" charset="0"/>
              </a:rPr>
              <a:t>Tổng</a:t>
            </a:r>
            <a:r>
              <a:rPr lang="en-US" altLang="ko-KR" sz="4400" b="1" dirty="0">
                <a:solidFill>
                  <a:schemeClr val="bg1"/>
                </a:solidFill>
                <a:latin typeface="Times New Roman" panose="02020603050405020304" pitchFamily="18" charset="0"/>
                <a:cs typeface="Times New Roman" panose="02020603050405020304" pitchFamily="18" charset="0"/>
              </a:rPr>
              <a:t> </a:t>
            </a:r>
            <a:r>
              <a:rPr lang="en-US" altLang="ko-KR" sz="4400" b="1" dirty="0" err="1">
                <a:solidFill>
                  <a:schemeClr val="bg1"/>
                </a:solidFill>
                <a:latin typeface="Times New Roman" panose="02020603050405020304" pitchFamily="18" charset="0"/>
                <a:cs typeface="Times New Roman" panose="02020603050405020304" pitchFamily="18" charset="0"/>
              </a:rPr>
              <a:t>quan</a:t>
            </a:r>
            <a:r>
              <a:rPr lang="en-US" altLang="ko-KR" sz="4400" b="1" dirty="0">
                <a:solidFill>
                  <a:schemeClr val="bg1"/>
                </a:solidFill>
                <a:latin typeface="Times New Roman" panose="02020603050405020304" pitchFamily="18" charset="0"/>
                <a:cs typeface="Times New Roman" panose="02020603050405020304" pitchFamily="18" charset="0"/>
              </a:rPr>
              <a:t> </a:t>
            </a:r>
            <a:r>
              <a:rPr lang="en-US" altLang="ko-KR" sz="4400" b="1" dirty="0" err="1">
                <a:solidFill>
                  <a:schemeClr val="bg1"/>
                </a:solidFill>
                <a:latin typeface="Times New Roman" panose="02020603050405020304" pitchFamily="18" charset="0"/>
                <a:cs typeface="Times New Roman" panose="02020603050405020304" pitchFamily="18" charset="0"/>
              </a:rPr>
              <a:t>về</a:t>
            </a:r>
            <a:r>
              <a:rPr lang="en-US" altLang="ko-KR" sz="4400" b="1" dirty="0">
                <a:solidFill>
                  <a:schemeClr val="bg1"/>
                </a:solidFill>
                <a:latin typeface="Times New Roman" panose="02020603050405020304" pitchFamily="18" charset="0"/>
                <a:cs typeface="Times New Roman" panose="02020603050405020304" pitchFamily="18" charset="0"/>
              </a:rPr>
              <a:t> file wav</a:t>
            </a:r>
            <a:endParaRPr lang="ko-KR" altLang="en-US" sz="4400" b="1" dirty="0">
              <a:solidFill>
                <a:schemeClr val="bg1"/>
              </a:solidFill>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4E52D81D-5254-4D19-9013-45E1A8B6BD1A}"/>
              </a:ext>
            </a:extLst>
          </p:cNvPr>
          <p:cNvSpPr/>
          <p:nvPr/>
        </p:nvSpPr>
        <p:spPr>
          <a:xfrm>
            <a:off x="-19455" y="0"/>
            <a:ext cx="5258233" cy="5600700"/>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34" name="Picture 33" descr="A picture containing table&#10;&#10;Description automatically generated">
            <a:extLst>
              <a:ext uri="{FF2B5EF4-FFF2-40B4-BE49-F238E27FC236}">
                <a16:creationId xmlns:a16="http://schemas.microsoft.com/office/drawing/2014/main" id="{4E04BE82-0A34-40CE-8679-4B3925898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60" y="100012"/>
            <a:ext cx="5829300" cy="5400675"/>
          </a:xfrm>
          <a:prstGeom prst="rect">
            <a:avLst/>
          </a:prstGeom>
        </p:spPr>
      </p:pic>
    </p:spTree>
    <p:extLst>
      <p:ext uri="{BB962C8B-B14F-4D97-AF65-F5344CB8AC3E}">
        <p14:creationId xmlns:p14="http://schemas.microsoft.com/office/powerpoint/2010/main" val="2241350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821C0FD-B5EF-4D94-BE2E-60F02BDA3D98}"/>
              </a:ext>
            </a:extLst>
          </p:cNvPr>
          <p:cNvSpPr txBox="1"/>
          <p:nvPr/>
        </p:nvSpPr>
        <p:spPr>
          <a:xfrm>
            <a:off x="8706903" y="226874"/>
            <a:ext cx="3301191" cy="2246769"/>
          </a:xfrm>
          <a:prstGeom prst="rect">
            <a:avLst/>
          </a:prstGeom>
          <a:noFill/>
        </p:spPr>
        <p:txBody>
          <a:bodyPr wrap="square" rtlCol="0">
            <a:spAutoFit/>
          </a:bodyPr>
          <a:lstStyle/>
          <a:p>
            <a:pPr algn="just"/>
            <a:r>
              <a:rPr lang="en-US" sz="1800" dirty="0" err="1">
                <a:solidFill>
                  <a:schemeClr val="bg1"/>
                </a:solidFill>
                <a:effectLst/>
                <a:latin typeface="Times New Roman" panose="02020603050405020304" pitchFamily="18" charset="0"/>
                <a:ea typeface="Calibri" panose="020F0502020204030204" pitchFamily="34" charset="0"/>
              </a:rPr>
              <a:t>Trong</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toán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học</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phép</a:t>
            </a:r>
            <a:r>
              <a:rPr lang="en-US" sz="1800" dirty="0">
                <a:solidFill>
                  <a:schemeClr val="bg1"/>
                </a:solidFill>
                <a:effectLst/>
                <a:latin typeface="Times New Roman" panose="02020603050405020304" pitchFamily="18" charset="0"/>
                <a:ea typeface="Calibri" panose="020F0502020204030204" pitchFamily="34" charset="0"/>
              </a:rPr>
              <a:t> </a:t>
            </a:r>
            <a:r>
              <a:rPr lang="en-US" sz="1800" b="1" dirty="0" err="1">
                <a:solidFill>
                  <a:schemeClr val="bg1"/>
                </a:solidFill>
                <a:effectLst/>
                <a:latin typeface="Times New Roman" panose="02020603050405020304" pitchFamily="18" charset="0"/>
                <a:ea typeface="Calibri" panose="020F0502020204030204" pitchFamily="34" charset="0"/>
              </a:rPr>
              <a:t>biến</a:t>
            </a:r>
            <a:r>
              <a:rPr lang="en-US" sz="1800" b="1" dirty="0">
                <a:solidFill>
                  <a:schemeClr val="bg1"/>
                </a:solidFill>
                <a:effectLst/>
                <a:latin typeface="Times New Roman" panose="02020603050405020304" pitchFamily="18" charset="0"/>
                <a:ea typeface="Calibri" panose="020F0502020204030204" pitchFamily="34" charset="0"/>
              </a:rPr>
              <a:t> </a:t>
            </a:r>
            <a:r>
              <a:rPr lang="en-US" sz="1800" b="1" dirty="0" err="1">
                <a:solidFill>
                  <a:schemeClr val="bg1"/>
                </a:solidFill>
                <a:effectLst/>
                <a:latin typeface="Times New Roman" panose="02020603050405020304" pitchFamily="18" charset="0"/>
                <a:ea typeface="Calibri" panose="020F0502020204030204" pitchFamily="34" charset="0"/>
              </a:rPr>
              <a:t>đổi</a:t>
            </a:r>
            <a:r>
              <a:rPr lang="en-US" sz="1800" b="1" dirty="0">
                <a:solidFill>
                  <a:schemeClr val="bg1"/>
                </a:solidFill>
                <a:effectLst/>
                <a:latin typeface="Times New Roman" panose="02020603050405020304" pitchFamily="18" charset="0"/>
                <a:ea typeface="Calibri" panose="020F0502020204030204" pitchFamily="34" charset="0"/>
              </a:rPr>
              <a:t> Fourier </a:t>
            </a:r>
            <a:r>
              <a:rPr lang="en-US" sz="1800" b="1" dirty="0" err="1">
                <a:solidFill>
                  <a:schemeClr val="bg1"/>
                </a:solidFill>
                <a:effectLst/>
                <a:latin typeface="Times New Roman" panose="02020603050405020304" pitchFamily="18" charset="0"/>
                <a:ea typeface="Calibri" panose="020F0502020204030204" pitchFamily="34" charset="0"/>
              </a:rPr>
              <a:t>rời</a:t>
            </a:r>
            <a:r>
              <a:rPr lang="en-US" sz="1800" b="1" dirty="0">
                <a:solidFill>
                  <a:schemeClr val="bg1"/>
                </a:solidFill>
                <a:effectLst/>
                <a:latin typeface="Times New Roman" panose="02020603050405020304" pitchFamily="18" charset="0"/>
                <a:ea typeface="Calibri" panose="020F0502020204030204" pitchFamily="34" charset="0"/>
              </a:rPr>
              <a:t> </a:t>
            </a:r>
            <a:r>
              <a:rPr lang="en-US" sz="1800" b="1" dirty="0" err="1">
                <a:solidFill>
                  <a:schemeClr val="bg1"/>
                </a:solidFill>
                <a:effectLst/>
                <a:latin typeface="Times New Roman" panose="02020603050405020304" pitchFamily="18" charset="0"/>
                <a:ea typeface="Calibri" panose="020F0502020204030204" pitchFamily="34" charset="0"/>
              </a:rPr>
              <a:t>rạc</a:t>
            </a:r>
            <a:r>
              <a:rPr lang="en-US" sz="1800" b="1" dirty="0">
                <a:solidFill>
                  <a:schemeClr val="bg1"/>
                </a:solidFill>
                <a:effectLst/>
                <a:latin typeface="Times New Roman" panose="02020603050405020304" pitchFamily="18" charset="0"/>
                <a:ea typeface="Calibri" panose="020F0502020204030204" pitchFamily="34" charset="0"/>
              </a:rPr>
              <a:t> (DFT)</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đôi</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khi</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còn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được</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gọi</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là</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biến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đổi</a:t>
            </a:r>
            <a:r>
              <a:rPr lang="en-US" sz="1800" dirty="0">
                <a:solidFill>
                  <a:schemeClr val="bg1"/>
                </a:solidFill>
                <a:effectLst/>
                <a:latin typeface="Times New Roman" panose="02020603050405020304" pitchFamily="18" charset="0"/>
                <a:ea typeface="Calibri" panose="020F0502020204030204" pitchFamily="34" charset="0"/>
              </a:rPr>
              <a:t> Fourier </a:t>
            </a:r>
            <a:r>
              <a:rPr lang="en-US" sz="1800" dirty="0" err="1">
                <a:solidFill>
                  <a:schemeClr val="bg1"/>
                </a:solidFill>
                <a:effectLst/>
                <a:latin typeface="Times New Roman" panose="02020603050405020304" pitchFamily="18" charset="0"/>
                <a:ea typeface="Calibri" panose="020F0502020204030204" pitchFamily="34" charset="0"/>
              </a:rPr>
              <a:t>hữu</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hạn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biến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đổi</a:t>
            </a:r>
            <a:r>
              <a:rPr lang="en-US" sz="1800" dirty="0">
                <a:solidFill>
                  <a:schemeClr val="bg1"/>
                </a:solidFill>
                <a:effectLst/>
                <a:latin typeface="Times New Roman" panose="02020603050405020304" pitchFamily="18" charset="0"/>
                <a:ea typeface="Calibri" panose="020F0502020204030204" pitchFamily="34" charset="0"/>
              </a:rPr>
              <a:t> Fourier </a:t>
            </a:r>
            <a:r>
              <a:rPr lang="en-US" sz="1800" dirty="0" err="1">
                <a:solidFill>
                  <a:schemeClr val="bg1"/>
                </a:solidFill>
                <a:effectLst/>
                <a:latin typeface="Times New Roman" panose="02020603050405020304" pitchFamily="18" charset="0"/>
                <a:ea typeface="Calibri" panose="020F0502020204030204" pitchFamily="34" charset="0"/>
              </a:rPr>
              <a:t>hữu</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hạn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là</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một</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biến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đổi</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trong</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giải</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thích</a:t>
            </a:r>
            <a:r>
              <a:rPr lang="en-US" sz="1800" dirty="0">
                <a:solidFill>
                  <a:schemeClr val="bg1"/>
                </a:solidFill>
                <a:effectLst/>
                <a:latin typeface="Times New Roman" panose="02020603050405020304" pitchFamily="18" charset="0"/>
                <a:ea typeface="Calibri" panose="020F0502020204030204" pitchFamily="34" charset="0"/>
              </a:rPr>
              <a:t> Fourier </a:t>
            </a:r>
            <a:r>
              <a:rPr lang="en-US" sz="1800" dirty="0" err="1">
                <a:solidFill>
                  <a:schemeClr val="bg1"/>
                </a:solidFill>
                <a:effectLst/>
                <a:latin typeface="Times New Roman" panose="02020603050405020304" pitchFamily="18" charset="0"/>
                <a:ea typeface="Calibri" panose="020F0502020204030204" pitchFamily="34" charset="0"/>
              </a:rPr>
              <a:t>cho</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các</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tín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hiệu</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thời</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gian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rời</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rạc</a:t>
            </a:r>
            <a:r>
              <a:rPr lang="en-US" sz="1800" dirty="0">
                <a:solidFill>
                  <a:schemeClr val="bg1"/>
                </a:solidFill>
                <a:effectLst/>
                <a:latin typeface="Times New Roman" panose="02020603050405020304" pitchFamily="18" charset="0"/>
                <a:ea typeface="Calibri" panose="020F0502020204030204" pitchFamily="34" charset="0"/>
              </a:rPr>
              <a:t>.</a:t>
            </a:r>
          </a:p>
          <a:p>
            <a:pPr algn="just"/>
            <a:endParaRPr lang="en-US" altLang="ko-KR" sz="1400" dirty="0">
              <a:solidFill>
                <a:schemeClr val="bg1"/>
              </a:solidFill>
              <a:cs typeface="Arial" pitchFamily="34" charset="0"/>
            </a:endParaRPr>
          </a:p>
        </p:txBody>
      </p:sp>
      <p:sp>
        <p:nvSpPr>
          <p:cNvPr id="16" name="Text Placeholder 1">
            <a:extLst>
              <a:ext uri="{FF2B5EF4-FFF2-40B4-BE49-F238E27FC236}">
                <a16:creationId xmlns:a16="http://schemas.microsoft.com/office/drawing/2014/main" id="{00679DC6-FE1A-482B-90BA-0C89B207A6B2}"/>
              </a:ext>
            </a:extLst>
          </p:cNvPr>
          <p:cNvSpPr txBox="1">
            <a:spLocks/>
          </p:cNvSpPr>
          <p:nvPr/>
        </p:nvSpPr>
        <p:spPr>
          <a:xfrm>
            <a:off x="3914775" y="5969959"/>
            <a:ext cx="4362450" cy="595901"/>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spc="300" dirty="0" err="1">
                <a:solidFill>
                  <a:schemeClr val="accent2"/>
                </a:solidFill>
                <a:latin typeface="Times New Roman" panose="02020603050405020304" pitchFamily="18" charset="0"/>
                <a:ea typeface="Tahoma" panose="020B0604030504040204" pitchFamily="34" charset="0"/>
                <a:cs typeface="Times New Roman" panose="02020603050405020304" pitchFamily="18" charset="0"/>
              </a:rPr>
              <a:t>Biến</a:t>
            </a:r>
            <a:r>
              <a:rPr lang="en-US" sz="4000" spc="300" dirty="0">
                <a:solidFill>
                  <a:schemeClr val="accent2"/>
                </a:solidFill>
                <a:latin typeface="Times New Roman" panose="02020603050405020304" pitchFamily="18" charset="0"/>
                <a:ea typeface="Tahoma" panose="020B0604030504040204" pitchFamily="34" charset="0"/>
                <a:cs typeface="Times New Roman" panose="02020603050405020304" pitchFamily="18" charset="0"/>
              </a:rPr>
              <a:t> </a:t>
            </a:r>
            <a:r>
              <a:rPr lang="en-US" sz="4000" spc="300" dirty="0" err="1">
                <a:solidFill>
                  <a:schemeClr val="accent2"/>
                </a:solidFill>
                <a:latin typeface="Times New Roman" panose="02020603050405020304" pitchFamily="18" charset="0"/>
                <a:ea typeface="Tahoma" panose="020B0604030504040204" pitchFamily="34" charset="0"/>
                <a:cs typeface="Times New Roman" panose="02020603050405020304" pitchFamily="18" charset="0"/>
              </a:rPr>
              <a:t>đổi</a:t>
            </a:r>
            <a:r>
              <a:rPr lang="en-US" sz="4000" spc="300" dirty="0">
                <a:solidFill>
                  <a:schemeClr val="accent2"/>
                </a:solidFill>
                <a:latin typeface="Times New Roman" panose="02020603050405020304" pitchFamily="18" charset="0"/>
                <a:ea typeface="Tahoma" panose="020B0604030504040204" pitchFamily="34" charset="0"/>
                <a:cs typeface="Times New Roman" panose="02020603050405020304" pitchFamily="18" charset="0"/>
              </a:rPr>
              <a:t> Fourier </a:t>
            </a:r>
          </a:p>
        </p:txBody>
      </p:sp>
      <p:pic>
        <p:nvPicPr>
          <p:cNvPr id="4" name="Picture Placeholder 3" descr="Diagram&#10;&#10;Description automatically generated with medium confidence">
            <a:extLst>
              <a:ext uri="{FF2B5EF4-FFF2-40B4-BE49-F238E27FC236}">
                <a16:creationId xmlns:a16="http://schemas.microsoft.com/office/drawing/2014/main" id="{BA156797-CEA9-4E54-AC36-8A25C22116DB}"/>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r="12328"/>
          <a:stretch/>
        </p:blipFill>
        <p:spPr>
          <a:xfrm>
            <a:off x="2" y="0"/>
            <a:ext cx="7072972" cy="6858000"/>
          </a:xfrm>
        </p:spPr>
      </p:pic>
      <p:sp>
        <p:nvSpPr>
          <p:cNvPr id="10" name="TextBox 9">
            <a:extLst>
              <a:ext uri="{FF2B5EF4-FFF2-40B4-BE49-F238E27FC236}">
                <a16:creationId xmlns:a16="http://schemas.microsoft.com/office/drawing/2014/main" id="{59AE65C3-5861-41B7-AC09-66276ED9049D}"/>
              </a:ext>
            </a:extLst>
          </p:cNvPr>
          <p:cNvSpPr txBox="1"/>
          <p:nvPr/>
        </p:nvSpPr>
        <p:spPr>
          <a:xfrm>
            <a:off x="6858000" y="2600053"/>
            <a:ext cx="5150094" cy="3077766"/>
          </a:xfrm>
          <a:prstGeom prst="rect">
            <a:avLst/>
          </a:prstGeom>
          <a:noFill/>
        </p:spPr>
        <p:txBody>
          <a:bodyPr wrap="square" rtlCol="0">
            <a:spAutoFit/>
          </a:bodyPr>
          <a:lstStyle/>
          <a:p>
            <a:pPr algn="just"/>
            <a:r>
              <a:rPr lang="en-US" sz="1800" dirty="0">
                <a:solidFill>
                  <a:schemeClr val="bg1"/>
                </a:solidFill>
                <a:effectLst/>
                <a:latin typeface="Times New Roman" panose="02020603050405020304" pitchFamily="18" charset="0"/>
                <a:ea typeface="Calibri" panose="020F0502020204030204" pitchFamily="34" charset="0"/>
              </a:rPr>
              <a:t>Khi </a:t>
            </a:r>
            <a:r>
              <a:rPr lang="en-US" sz="1800" dirty="0" err="1">
                <a:solidFill>
                  <a:schemeClr val="bg1"/>
                </a:solidFill>
                <a:effectLst/>
                <a:latin typeface="Times New Roman" panose="02020603050405020304" pitchFamily="18" charset="0"/>
                <a:ea typeface="Calibri" panose="020F0502020204030204" pitchFamily="34" charset="0"/>
              </a:rPr>
              <a:t>sử</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dụng</a:t>
            </a:r>
            <a:r>
              <a:rPr lang="en-US" sz="1800" dirty="0">
                <a:solidFill>
                  <a:schemeClr val="bg1"/>
                </a:solidFill>
                <a:effectLst/>
                <a:latin typeface="Times New Roman" panose="02020603050405020304" pitchFamily="18" charset="0"/>
                <a:ea typeface="Calibri" panose="020F0502020204030204" pitchFamily="34" charset="0"/>
              </a:rPr>
              <a:t> DFT </a:t>
            </a:r>
            <a:r>
              <a:rPr lang="en-US" sz="1800" dirty="0" err="1">
                <a:solidFill>
                  <a:schemeClr val="bg1"/>
                </a:solidFill>
                <a:effectLst/>
                <a:latin typeface="Times New Roman" panose="02020603050405020304" pitchFamily="18" charset="0"/>
                <a:ea typeface="Calibri" panose="020F0502020204030204" pitchFamily="34" charset="0"/>
              </a:rPr>
              <a:t>để</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phân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tích</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phổ</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dãy</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x_n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thường</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đại</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diện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cho</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một</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dãy</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hữu</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hạn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các</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mẫu</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tại</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các</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thời</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điểm</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cách</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đều</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nhau</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của</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một</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tín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hiệu</a:t>
            </a:r>
            <a:r>
              <a:rPr lang="en-US" sz="1800" dirty="0">
                <a:solidFill>
                  <a:schemeClr val="bg1"/>
                </a:solidFill>
                <a:effectLst/>
                <a:latin typeface="Times New Roman" panose="02020603050405020304" pitchFamily="18" charset="0"/>
                <a:ea typeface="Calibri" panose="020F0502020204030204" pitchFamily="34" charset="0"/>
              </a:rPr>
              <a:t> x(t), </a:t>
            </a:r>
            <a:r>
              <a:rPr lang="en-US" sz="1800" dirty="0" err="1">
                <a:solidFill>
                  <a:schemeClr val="bg1"/>
                </a:solidFill>
                <a:effectLst/>
                <a:latin typeface="Times New Roman" panose="02020603050405020304" pitchFamily="18" charset="0"/>
                <a:ea typeface="Calibri" panose="020F0502020204030204" pitchFamily="34" charset="0"/>
              </a:rPr>
              <a:t>trong</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đó</a:t>
            </a:r>
            <a:r>
              <a:rPr lang="en-US" sz="1800" dirty="0">
                <a:solidFill>
                  <a:schemeClr val="bg1"/>
                </a:solidFill>
                <a:effectLst/>
                <a:latin typeface="Times New Roman" panose="02020603050405020304" pitchFamily="18" charset="0"/>
                <a:ea typeface="Calibri" panose="020F0502020204030204" pitchFamily="34" charset="0"/>
              </a:rPr>
              <a:t> t </a:t>
            </a:r>
            <a:r>
              <a:rPr lang="en-US" sz="1800" dirty="0" err="1">
                <a:solidFill>
                  <a:schemeClr val="bg1"/>
                </a:solidFill>
                <a:effectLst/>
                <a:latin typeface="Times New Roman" panose="02020603050405020304" pitchFamily="18" charset="0"/>
                <a:ea typeface="Calibri" panose="020F0502020204030204" pitchFamily="34" charset="0"/>
              </a:rPr>
              <a:t>để</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chỉ</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thời</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gian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Việc</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chuyển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từ</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thời</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gian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liên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tục</a:t>
            </a:r>
            <a:r>
              <a:rPr lang="en-US" sz="1800" dirty="0">
                <a:solidFill>
                  <a:schemeClr val="bg1"/>
                </a:solidFill>
                <a:effectLst/>
                <a:latin typeface="Times New Roman" panose="02020603050405020304" pitchFamily="18" charset="0"/>
                <a:ea typeface="Calibri" panose="020F0502020204030204" pitchFamily="34" charset="0"/>
              </a:rPr>
              <a:t> sang </a:t>
            </a:r>
            <a:r>
              <a:rPr lang="en-US" sz="1800" dirty="0" err="1">
                <a:solidFill>
                  <a:schemeClr val="bg1"/>
                </a:solidFill>
                <a:effectLst/>
                <a:latin typeface="Times New Roman" panose="02020603050405020304" pitchFamily="18" charset="0"/>
                <a:ea typeface="Calibri" panose="020F0502020204030204" pitchFamily="34" charset="0"/>
              </a:rPr>
              <a:t>mẫu</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thời</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gian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rời</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rạc</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chuyển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biến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đổi</a:t>
            </a:r>
            <a:r>
              <a:rPr lang="en-US" sz="1800" dirty="0">
                <a:solidFill>
                  <a:schemeClr val="bg1"/>
                </a:solidFill>
                <a:effectLst/>
                <a:latin typeface="Times New Roman" panose="02020603050405020304" pitchFamily="18" charset="0"/>
                <a:ea typeface="Calibri" panose="020F0502020204030204" pitchFamily="34" charset="0"/>
              </a:rPr>
              <a:t> Fourier </a:t>
            </a:r>
            <a:r>
              <a:rPr lang="en-US" sz="1800" dirty="0" err="1">
                <a:solidFill>
                  <a:schemeClr val="bg1"/>
                </a:solidFill>
                <a:effectLst/>
                <a:latin typeface="Times New Roman" panose="02020603050405020304" pitchFamily="18" charset="0"/>
                <a:ea typeface="Calibri" panose="020F0502020204030204" pitchFamily="34" charset="0"/>
              </a:rPr>
              <a:t>liên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tục</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của</a:t>
            </a:r>
            <a:r>
              <a:rPr lang="en-US" sz="1800" dirty="0">
                <a:solidFill>
                  <a:schemeClr val="bg1"/>
                </a:solidFill>
                <a:effectLst/>
                <a:latin typeface="Times New Roman" panose="02020603050405020304" pitchFamily="18" charset="0"/>
                <a:ea typeface="Calibri" panose="020F0502020204030204" pitchFamily="34" charset="0"/>
              </a:rPr>
              <a:t> x(t) </a:t>
            </a:r>
            <a:r>
              <a:rPr lang="en-US" sz="1800" dirty="0" err="1">
                <a:solidFill>
                  <a:schemeClr val="bg1"/>
                </a:solidFill>
                <a:effectLst/>
                <a:latin typeface="Times New Roman" panose="02020603050405020304" pitchFamily="18" charset="0"/>
                <a:ea typeface="Calibri" panose="020F0502020204030204" pitchFamily="34" charset="0"/>
              </a:rPr>
              <a:t>thành</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biến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đổi</a:t>
            </a:r>
            <a:r>
              <a:rPr lang="en-US" sz="1800" dirty="0">
                <a:solidFill>
                  <a:schemeClr val="bg1"/>
                </a:solidFill>
                <a:effectLst/>
                <a:latin typeface="Times New Roman" panose="02020603050405020304" pitchFamily="18" charset="0"/>
                <a:ea typeface="Calibri" panose="020F0502020204030204" pitchFamily="34" charset="0"/>
              </a:rPr>
              <a:t> Fourier </a:t>
            </a:r>
            <a:r>
              <a:rPr lang="en-US" sz="1800" dirty="0" err="1">
                <a:solidFill>
                  <a:schemeClr val="bg1"/>
                </a:solidFill>
                <a:effectLst/>
                <a:latin typeface="Times New Roman" panose="02020603050405020304" pitchFamily="18" charset="0"/>
                <a:ea typeface="Calibri" panose="020F0502020204030204" pitchFamily="34" charset="0"/>
              </a:rPr>
              <a:t>thời</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gian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rời</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rạc</a:t>
            </a:r>
            <a:r>
              <a:rPr lang="en-US" sz="1800" dirty="0">
                <a:solidFill>
                  <a:schemeClr val="bg1"/>
                </a:solidFill>
                <a:effectLst/>
                <a:latin typeface="Times New Roman" panose="02020603050405020304" pitchFamily="18" charset="0"/>
                <a:ea typeface="Calibri" panose="020F0502020204030204" pitchFamily="34" charset="0"/>
              </a:rPr>
              <a:t> (DTFT), </a:t>
            </a:r>
            <a:r>
              <a:rPr lang="en-US" sz="1800" dirty="0" err="1">
                <a:solidFill>
                  <a:schemeClr val="bg1"/>
                </a:solidFill>
                <a:effectLst/>
                <a:latin typeface="Times New Roman" panose="02020603050405020304" pitchFamily="18" charset="0"/>
                <a:ea typeface="Calibri" panose="020F0502020204030204" pitchFamily="34" charset="0"/>
              </a:rPr>
              <a:t>và</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thường</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gây</a:t>
            </a:r>
            <a:r>
              <a:rPr lang="en-US" sz="1800" dirty="0">
                <a:solidFill>
                  <a:schemeClr val="bg1"/>
                </a:solidFill>
                <a:effectLst/>
                <a:latin typeface="Times New Roman" panose="02020603050405020304" pitchFamily="18" charset="0"/>
                <a:ea typeface="Calibri" panose="020F0502020204030204" pitchFamily="34" charset="0"/>
              </a:rPr>
              <a:t> ra </a:t>
            </a:r>
            <a:r>
              <a:rPr lang="en-US" sz="1800" dirty="0" err="1">
                <a:solidFill>
                  <a:schemeClr val="bg1"/>
                </a:solidFill>
                <a:effectLst/>
                <a:latin typeface="Times New Roman" panose="02020603050405020304" pitchFamily="18" charset="0"/>
                <a:ea typeface="Calibri" panose="020F0502020204030204" pitchFamily="34" charset="0"/>
              </a:rPr>
              <a:t>hiệu</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ứng</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răng</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cưa</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Việc</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chọn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lựa</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tần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số</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lấy</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mẫu</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thích</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hợp</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xem</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tần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số</a:t>
            </a:r>
            <a:r>
              <a:rPr lang="en-US" sz="1800" dirty="0">
                <a:solidFill>
                  <a:schemeClr val="bg1"/>
                </a:solidFill>
                <a:effectLst/>
                <a:latin typeface="Times New Roman" panose="02020603050405020304" pitchFamily="18" charset="0"/>
                <a:ea typeface="Calibri" panose="020F0502020204030204" pitchFamily="34" charset="0"/>
              </a:rPr>
              <a:t> Nyquist) </a:t>
            </a:r>
            <a:r>
              <a:rPr lang="en-US" sz="1800" dirty="0" err="1">
                <a:solidFill>
                  <a:schemeClr val="bg1"/>
                </a:solidFill>
                <a:effectLst/>
                <a:latin typeface="Times New Roman" panose="02020603050405020304" pitchFamily="18" charset="0"/>
                <a:ea typeface="Calibri" panose="020F0502020204030204" pitchFamily="34" charset="0"/>
              </a:rPr>
              <a:t>là</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vô</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cùng</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quan</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trọng</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cho</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việc</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giảm</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thiểu</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hiệu</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ứng</a:t>
            </a:r>
            <a:r>
              <a:rPr lang="en-US" sz="1800" dirty="0">
                <a:solidFill>
                  <a:schemeClr val="bg1"/>
                </a:solidFill>
                <a:effectLst/>
                <a:latin typeface="Times New Roman" panose="02020603050405020304" pitchFamily="18" charset="0"/>
                <a:ea typeface="Calibri" panose="020F0502020204030204" pitchFamily="34" charset="0"/>
              </a:rPr>
              <a:t> </a:t>
            </a:r>
            <a:r>
              <a:rPr lang="en-US" sz="1800" dirty="0" err="1">
                <a:solidFill>
                  <a:schemeClr val="bg1"/>
                </a:solidFill>
                <a:effectLst/>
                <a:latin typeface="Times New Roman" panose="02020603050405020304" pitchFamily="18" charset="0"/>
                <a:ea typeface="Calibri" panose="020F0502020204030204" pitchFamily="34" charset="0"/>
              </a:rPr>
              <a:t>này</a:t>
            </a:r>
            <a:r>
              <a:rPr lang="en-US" sz="1800" dirty="0">
                <a:solidFill>
                  <a:schemeClr val="bg1"/>
                </a:solidFill>
                <a:effectLst/>
                <a:latin typeface="Times New Roman" panose="02020603050405020304" pitchFamily="18" charset="0"/>
                <a:ea typeface="Calibri" panose="020F0502020204030204" pitchFamily="34" charset="0"/>
              </a:rPr>
              <a:t>.</a:t>
            </a:r>
          </a:p>
          <a:p>
            <a:pPr algn="just"/>
            <a:endParaRPr lang="en-US" altLang="ko-KR" sz="1400" dirty="0">
              <a:solidFill>
                <a:schemeClr val="bg1"/>
              </a:solidFill>
              <a:cs typeface="Arial" pitchFamily="34" charset="0"/>
            </a:endParaRPr>
          </a:p>
        </p:txBody>
      </p:sp>
    </p:spTree>
    <p:extLst>
      <p:ext uri="{BB962C8B-B14F-4D97-AF65-F5344CB8AC3E}">
        <p14:creationId xmlns:p14="http://schemas.microsoft.com/office/powerpoint/2010/main" val="174298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B6991-A8BD-497E-9486-7E3BABBA550A}"/>
              </a:ext>
            </a:extLst>
          </p:cNvPr>
          <p:cNvSpPr txBox="1"/>
          <p:nvPr/>
        </p:nvSpPr>
        <p:spPr>
          <a:xfrm>
            <a:off x="695618" y="499253"/>
            <a:ext cx="3342982" cy="400110"/>
          </a:xfrm>
          <a:prstGeom prst="rect">
            <a:avLst/>
          </a:prstGeom>
          <a:solidFill>
            <a:schemeClr val="accent2"/>
          </a:solidFill>
        </p:spPr>
        <p:txBody>
          <a:bodyPr wrap="square" rtlCol="0">
            <a:spAutoFit/>
          </a:bodyPr>
          <a:lstStyle/>
          <a:p>
            <a:pPr algn="ctr"/>
            <a:r>
              <a:rPr lang="en-GB" altLang="ko-KR" sz="2000" b="1" i="1" dirty="0">
                <a:latin typeface="Times New Roman" panose="02020603050405020304" pitchFamily="18" charset="0"/>
                <a:cs typeface="Times New Roman" panose="02020603050405020304" pitchFamily="18" charset="0"/>
              </a:rPr>
              <a:t>Đ</a:t>
            </a:r>
            <a:r>
              <a:rPr lang="en-US" altLang="ko-KR" sz="2000" b="1" i="1" dirty="0" err="1">
                <a:latin typeface="Times New Roman" panose="02020603050405020304" pitchFamily="18" charset="0"/>
                <a:cs typeface="Times New Roman" panose="02020603050405020304" pitchFamily="18" charset="0"/>
              </a:rPr>
              <a:t>ọc</a:t>
            </a:r>
            <a:r>
              <a:rPr lang="en-US" altLang="ko-KR" sz="2000" b="1" i="1" dirty="0">
                <a:latin typeface="Times New Roman" panose="02020603050405020304" pitchFamily="18" charset="0"/>
                <a:cs typeface="Times New Roman" panose="02020603050405020304" pitchFamily="18" charset="0"/>
              </a:rPr>
              <a:t> </a:t>
            </a:r>
            <a:r>
              <a:rPr lang="en-US" altLang="ko-KR" sz="2000" b="1" i="1" dirty="0" err="1">
                <a:latin typeface="Times New Roman" panose="02020603050405020304" pitchFamily="18" charset="0"/>
                <a:cs typeface="Times New Roman" panose="02020603050405020304" pitchFamily="18" charset="0"/>
              </a:rPr>
              <a:t>thông</a:t>
            </a:r>
            <a:r>
              <a:rPr lang="en-US" altLang="ko-KR" sz="2000" b="1" i="1" dirty="0">
                <a:latin typeface="Times New Roman" panose="02020603050405020304" pitchFamily="18" charset="0"/>
                <a:cs typeface="Times New Roman" panose="02020603050405020304" pitchFamily="18" charset="0"/>
              </a:rPr>
              <a:t> tin header file wav</a:t>
            </a:r>
            <a:endParaRPr lang="ko-KR" altLang="en-US" sz="2000" b="1"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799E2E3-41C3-4C47-87EA-02219D3E7EF4}"/>
              </a:ext>
            </a:extLst>
          </p:cNvPr>
          <p:cNvSpPr txBox="1"/>
          <p:nvPr/>
        </p:nvSpPr>
        <p:spPr>
          <a:xfrm>
            <a:off x="1137466" y="1305341"/>
            <a:ext cx="3826941" cy="4524315"/>
          </a:xfrm>
          <a:prstGeom prst="rect">
            <a:avLst/>
          </a:prstGeom>
          <a:noFill/>
        </p:spPr>
        <p:txBody>
          <a:bodyPr wrap="square" rtlCol="0">
            <a:spAutoFit/>
          </a:bodyPr>
          <a:lstStyle/>
          <a:p>
            <a:r>
              <a:rPr lang="en-GB" altLang="ko-KR" dirty="0">
                <a:solidFill>
                  <a:schemeClr val="bg1"/>
                </a:solidFill>
                <a:latin typeface="Times New Roman" panose="02020603050405020304" pitchFamily="18" charset="0"/>
                <a:cs typeface="Times New Roman" panose="02020603050405020304" pitchFamily="18" charset="0"/>
              </a:rPr>
              <a:t>Sau </a:t>
            </a:r>
            <a:r>
              <a:rPr lang="en-GB" altLang="ko-KR" dirty="0" err="1">
                <a:solidFill>
                  <a:schemeClr val="bg1"/>
                </a:solidFill>
                <a:latin typeface="Times New Roman" panose="02020603050405020304" pitchFamily="18" charset="0"/>
                <a:cs typeface="Times New Roman" panose="02020603050405020304" pitchFamily="18" charset="0"/>
              </a:rPr>
              <a:t>khi</a:t>
            </a:r>
            <a:r>
              <a:rPr lang="en-GB" altLang="ko-KR" dirty="0">
                <a:solidFill>
                  <a:schemeClr val="bg1"/>
                </a:solidFill>
                <a:latin typeface="Times New Roman" panose="02020603050405020304" pitchFamily="18" charset="0"/>
                <a:cs typeface="Times New Roman" panose="02020603050405020304" pitchFamily="18" charset="0"/>
              </a:rPr>
              <a:t> </a:t>
            </a:r>
            <a:r>
              <a:rPr lang="en-GB" altLang="ko-KR" dirty="0" err="1">
                <a:solidFill>
                  <a:schemeClr val="bg1"/>
                </a:solidFill>
                <a:latin typeface="Times New Roman" panose="02020603050405020304" pitchFamily="18" charset="0"/>
                <a:cs typeface="Times New Roman" panose="02020603050405020304" pitchFamily="18" charset="0"/>
              </a:rPr>
              <a:t>nhập</a:t>
            </a:r>
            <a:r>
              <a:rPr lang="en-GB" altLang="ko-KR" dirty="0">
                <a:solidFill>
                  <a:schemeClr val="bg1"/>
                </a:solidFill>
                <a:latin typeface="Times New Roman" panose="02020603050405020304" pitchFamily="18" charset="0"/>
                <a:cs typeface="Times New Roman" panose="02020603050405020304" pitchFamily="18" charset="0"/>
              </a:rPr>
              <a:t> </a:t>
            </a:r>
            <a:r>
              <a:rPr lang="en-GB" altLang="ko-KR" dirty="0" err="1">
                <a:solidFill>
                  <a:schemeClr val="bg1"/>
                </a:solidFill>
                <a:latin typeface="Times New Roman" panose="02020603050405020304" pitchFamily="18" charset="0"/>
                <a:cs typeface="Times New Roman" panose="02020603050405020304" pitchFamily="18" charset="0"/>
              </a:rPr>
              <a:t>vào</a:t>
            </a:r>
            <a:r>
              <a:rPr lang="en-GB" altLang="ko-KR" dirty="0">
                <a:solidFill>
                  <a:schemeClr val="bg1"/>
                </a:solidFill>
                <a:latin typeface="Times New Roman" panose="02020603050405020304" pitchFamily="18" charset="0"/>
                <a:cs typeface="Times New Roman" panose="02020603050405020304" pitchFamily="18" charset="0"/>
              </a:rPr>
              <a:t> file wav </a:t>
            </a:r>
            <a:r>
              <a:rPr lang="en-GB" altLang="ko-KR" dirty="0" err="1">
                <a:solidFill>
                  <a:schemeClr val="bg1"/>
                </a:solidFill>
                <a:latin typeface="Times New Roman" panose="02020603050405020304" pitchFamily="18" charset="0"/>
                <a:cs typeface="Times New Roman" panose="02020603050405020304" pitchFamily="18" charset="0"/>
              </a:rPr>
              <a:t>cần</a:t>
            </a:r>
            <a:r>
              <a:rPr lang="en-GB" altLang="ko-KR" dirty="0">
                <a:solidFill>
                  <a:schemeClr val="bg1"/>
                </a:solidFill>
                <a:latin typeface="Times New Roman" panose="02020603050405020304" pitchFamily="18" charset="0"/>
                <a:cs typeface="Times New Roman" panose="02020603050405020304" pitchFamily="18" charset="0"/>
              </a:rPr>
              <a:t> </a:t>
            </a:r>
            <a:r>
              <a:rPr lang="en-GB" altLang="ko-KR" dirty="0" err="1">
                <a:solidFill>
                  <a:schemeClr val="bg1"/>
                </a:solidFill>
                <a:latin typeface="Times New Roman" panose="02020603050405020304" pitchFamily="18" charset="0"/>
                <a:cs typeface="Times New Roman" panose="02020603050405020304" pitchFamily="18" charset="0"/>
              </a:rPr>
              <a:t>đọc</a:t>
            </a:r>
            <a:r>
              <a:rPr lang="en-GB" altLang="ko-KR" dirty="0">
                <a:solidFill>
                  <a:schemeClr val="bg1"/>
                </a:solidFill>
                <a:latin typeface="Times New Roman" panose="02020603050405020304" pitchFamily="18" charset="0"/>
                <a:cs typeface="Times New Roman" panose="02020603050405020304" pitchFamily="18" charset="0"/>
              </a:rPr>
              <a:t> </a:t>
            </a:r>
            <a:r>
              <a:rPr lang="en-GB" altLang="ko-KR" dirty="0" err="1">
                <a:solidFill>
                  <a:schemeClr val="bg1"/>
                </a:solidFill>
                <a:latin typeface="Times New Roman" panose="02020603050405020304" pitchFamily="18" charset="0"/>
                <a:cs typeface="Times New Roman" panose="02020603050405020304" pitchFamily="18" charset="0"/>
              </a:rPr>
              <a:t>thì</a:t>
            </a:r>
            <a:r>
              <a:rPr lang="en-GB" altLang="ko-KR" dirty="0">
                <a:solidFill>
                  <a:schemeClr val="bg1"/>
                </a:solidFill>
                <a:latin typeface="Times New Roman" panose="02020603050405020304" pitchFamily="18" charset="0"/>
                <a:cs typeface="Times New Roman" panose="02020603050405020304" pitchFamily="18" charset="0"/>
              </a:rPr>
              <a:t> </a:t>
            </a:r>
            <a:r>
              <a:rPr lang="en-GB" altLang="ko-KR" dirty="0" err="1">
                <a:solidFill>
                  <a:schemeClr val="bg1"/>
                </a:solidFill>
                <a:latin typeface="Times New Roman" panose="02020603050405020304" pitchFamily="18" charset="0"/>
                <a:cs typeface="Times New Roman" panose="02020603050405020304" pitchFamily="18" charset="0"/>
              </a:rPr>
              <a:t>nó</a:t>
            </a:r>
            <a:r>
              <a:rPr lang="en-GB" altLang="ko-KR" dirty="0">
                <a:solidFill>
                  <a:schemeClr val="bg1"/>
                </a:solidFill>
                <a:latin typeface="Times New Roman" panose="02020603050405020304" pitchFamily="18" charset="0"/>
                <a:cs typeface="Times New Roman" panose="02020603050405020304" pitchFamily="18" charset="0"/>
              </a:rPr>
              <a:t> </a:t>
            </a:r>
            <a:r>
              <a:rPr lang="en-GB" altLang="ko-KR" dirty="0" err="1">
                <a:solidFill>
                  <a:schemeClr val="bg1"/>
                </a:solidFill>
                <a:latin typeface="Times New Roman" panose="02020603050405020304" pitchFamily="18" charset="0"/>
                <a:cs typeface="Times New Roman" panose="02020603050405020304" pitchFamily="18" charset="0"/>
              </a:rPr>
              <a:t>sẽ</a:t>
            </a:r>
            <a:r>
              <a:rPr lang="en-GB" altLang="ko-KR" dirty="0">
                <a:solidFill>
                  <a:schemeClr val="bg1"/>
                </a:solidFill>
                <a:latin typeface="Times New Roman" panose="02020603050405020304" pitchFamily="18" charset="0"/>
                <a:cs typeface="Times New Roman" panose="02020603050405020304" pitchFamily="18" charset="0"/>
              </a:rPr>
              <a:t> </a:t>
            </a:r>
            <a:r>
              <a:rPr lang="en-GB" altLang="ko-KR" dirty="0" err="1">
                <a:solidFill>
                  <a:schemeClr val="bg1"/>
                </a:solidFill>
                <a:latin typeface="Times New Roman" panose="02020603050405020304" pitchFamily="18" charset="0"/>
                <a:cs typeface="Times New Roman" panose="02020603050405020304" pitchFamily="18" charset="0"/>
              </a:rPr>
              <a:t>hiển</a:t>
            </a:r>
            <a:r>
              <a:rPr lang="en-GB" altLang="ko-KR" dirty="0">
                <a:solidFill>
                  <a:schemeClr val="bg1"/>
                </a:solidFill>
                <a:latin typeface="Times New Roman" panose="02020603050405020304" pitchFamily="18" charset="0"/>
                <a:cs typeface="Times New Roman" panose="02020603050405020304" pitchFamily="18" charset="0"/>
              </a:rPr>
              <a:t> </a:t>
            </a:r>
            <a:r>
              <a:rPr lang="en-GB" altLang="ko-KR" dirty="0" err="1">
                <a:solidFill>
                  <a:schemeClr val="bg1"/>
                </a:solidFill>
                <a:latin typeface="Times New Roman" panose="02020603050405020304" pitchFamily="18" charset="0"/>
                <a:cs typeface="Times New Roman" panose="02020603050405020304" pitchFamily="18" charset="0"/>
              </a:rPr>
              <a:t>thị</a:t>
            </a:r>
            <a:r>
              <a:rPr lang="en-GB" altLang="ko-KR" dirty="0">
                <a:solidFill>
                  <a:schemeClr val="bg1"/>
                </a:solidFill>
                <a:latin typeface="Times New Roman" panose="02020603050405020304" pitchFamily="18" charset="0"/>
                <a:cs typeface="Times New Roman" panose="02020603050405020304" pitchFamily="18" charset="0"/>
              </a:rPr>
              <a:t> </a:t>
            </a:r>
            <a:r>
              <a:rPr lang="en-GB" altLang="ko-KR" dirty="0" err="1">
                <a:solidFill>
                  <a:schemeClr val="bg1"/>
                </a:solidFill>
                <a:latin typeface="Times New Roman" panose="02020603050405020304" pitchFamily="18" charset="0"/>
                <a:cs typeface="Times New Roman" panose="02020603050405020304" pitchFamily="18" charset="0"/>
              </a:rPr>
              <a:t>ra</a:t>
            </a:r>
            <a:r>
              <a:rPr lang="en-GB" altLang="ko-KR" dirty="0">
                <a:solidFill>
                  <a:schemeClr val="bg1"/>
                </a:solidFill>
                <a:latin typeface="Times New Roman" panose="02020603050405020304" pitchFamily="18" charset="0"/>
                <a:cs typeface="Times New Roman" panose="02020603050405020304" pitchFamily="18" charset="0"/>
              </a:rPr>
              <a:t> </a:t>
            </a:r>
            <a:r>
              <a:rPr lang="en-GB" altLang="ko-KR" dirty="0" err="1">
                <a:solidFill>
                  <a:schemeClr val="bg1"/>
                </a:solidFill>
                <a:latin typeface="Times New Roman" panose="02020603050405020304" pitchFamily="18" charset="0"/>
                <a:cs typeface="Times New Roman" panose="02020603050405020304" pitchFamily="18" charset="0"/>
              </a:rPr>
              <a:t>các</a:t>
            </a:r>
            <a:r>
              <a:rPr lang="en-GB" altLang="ko-KR" dirty="0">
                <a:solidFill>
                  <a:schemeClr val="bg1"/>
                </a:solidFill>
                <a:latin typeface="Times New Roman" panose="02020603050405020304" pitchFamily="18" charset="0"/>
                <a:cs typeface="Times New Roman" panose="02020603050405020304" pitchFamily="18" charset="0"/>
              </a:rPr>
              <a:t> </a:t>
            </a:r>
            <a:r>
              <a:rPr lang="en-GB" altLang="ko-KR" dirty="0" err="1">
                <a:solidFill>
                  <a:schemeClr val="bg1"/>
                </a:solidFill>
                <a:latin typeface="Times New Roman" panose="02020603050405020304" pitchFamily="18" charset="0"/>
                <a:cs typeface="Times New Roman" panose="02020603050405020304" pitchFamily="18" charset="0"/>
              </a:rPr>
              <a:t>thông</a:t>
            </a:r>
            <a:r>
              <a:rPr lang="en-GB" altLang="ko-KR" dirty="0">
                <a:solidFill>
                  <a:schemeClr val="bg1"/>
                </a:solidFill>
                <a:latin typeface="Times New Roman" panose="02020603050405020304" pitchFamily="18" charset="0"/>
                <a:cs typeface="Times New Roman" panose="02020603050405020304" pitchFamily="18" charset="0"/>
              </a:rPr>
              <a:t> tin:</a:t>
            </a:r>
          </a:p>
          <a:p>
            <a:pPr marL="285750" indent="-285750">
              <a:buFont typeface="Wingdings" panose="05000000000000000000" pitchFamily="2" charset="2"/>
              <a:buChar char="Ø"/>
            </a:pPr>
            <a:r>
              <a:rPr lang="en-US" altLang="ko-KR" dirty="0" err="1">
                <a:solidFill>
                  <a:schemeClr val="bg1"/>
                </a:solidFill>
                <a:latin typeface="Times New Roman" panose="02020603050405020304" pitchFamily="18" charset="0"/>
                <a:cs typeface="Times New Roman" panose="02020603050405020304" pitchFamily="18" charset="0"/>
              </a:rPr>
              <a:t>Độ</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dài</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của</a:t>
            </a:r>
            <a:r>
              <a:rPr lang="en-US" altLang="ko-KR" dirty="0">
                <a:solidFill>
                  <a:schemeClr val="bg1"/>
                </a:solidFill>
                <a:latin typeface="Times New Roman" panose="02020603050405020304" pitchFamily="18" charset="0"/>
                <a:cs typeface="Times New Roman" panose="02020603050405020304" pitchFamily="18" charset="0"/>
              </a:rPr>
              <a:t> file</a:t>
            </a:r>
          </a:p>
          <a:p>
            <a:pPr marL="285750" indent="-285750">
              <a:buFont typeface="Wingdings" panose="05000000000000000000" pitchFamily="2" charset="2"/>
              <a:buChar char="Ø"/>
            </a:pPr>
            <a:r>
              <a:rPr lang="en-US" altLang="ko-KR" dirty="0" err="1">
                <a:solidFill>
                  <a:schemeClr val="bg1"/>
                </a:solidFill>
                <a:latin typeface="Times New Roman" panose="02020603050405020304" pitchFamily="18" charset="0"/>
                <a:cs typeface="Times New Roman" panose="02020603050405020304" pitchFamily="18" charset="0"/>
              </a:rPr>
              <a:t>Tiêu</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đề</a:t>
            </a:r>
            <a:r>
              <a:rPr lang="en-US" altLang="ko-KR" dirty="0">
                <a:solidFill>
                  <a:schemeClr val="bg1"/>
                </a:solidFill>
                <a:latin typeface="Times New Roman" panose="02020603050405020304" pitchFamily="18" charset="0"/>
                <a:cs typeface="Times New Roman" panose="02020603050405020304" pitchFamily="18" charset="0"/>
              </a:rPr>
              <a:t> RIFF</a:t>
            </a:r>
          </a:p>
          <a:p>
            <a:pPr marL="285750" indent="-285750">
              <a:buFont typeface="Wingdings" panose="05000000000000000000" pitchFamily="2" charset="2"/>
              <a:buChar char="Ø"/>
            </a:pPr>
            <a:r>
              <a:rPr lang="en-US" altLang="ko-KR" dirty="0" err="1">
                <a:solidFill>
                  <a:schemeClr val="bg1"/>
                </a:solidFill>
                <a:latin typeface="Times New Roman" panose="02020603050405020304" pitchFamily="18" charset="0"/>
                <a:cs typeface="Times New Roman" panose="02020603050405020304" pitchFamily="18" charset="0"/>
              </a:rPr>
              <a:t>Tiêu</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đề</a:t>
            </a:r>
            <a:r>
              <a:rPr lang="en-US" altLang="ko-KR" dirty="0">
                <a:solidFill>
                  <a:schemeClr val="bg1"/>
                </a:solidFill>
                <a:latin typeface="Times New Roman" panose="02020603050405020304" pitchFamily="18" charset="0"/>
                <a:cs typeface="Times New Roman" panose="02020603050405020304" pitchFamily="18" charset="0"/>
              </a:rPr>
              <a:t> WAVE</a:t>
            </a:r>
          </a:p>
          <a:p>
            <a:pPr marL="285750" indent="-285750">
              <a:buFont typeface="Wingdings" panose="05000000000000000000" pitchFamily="2" charset="2"/>
              <a:buChar char="Ø"/>
            </a:pPr>
            <a:r>
              <a:rPr lang="en-US" altLang="ko-KR" dirty="0">
                <a:solidFill>
                  <a:schemeClr val="bg1"/>
                </a:solidFill>
                <a:latin typeface="Times New Roman" panose="02020603050405020304" pitchFamily="18" charset="0"/>
                <a:cs typeface="Times New Roman" panose="02020603050405020304" pitchFamily="18" charset="0"/>
              </a:rPr>
              <a:t>FMT</a:t>
            </a:r>
          </a:p>
          <a:p>
            <a:pPr marL="285750" indent="-285750">
              <a:buFont typeface="Wingdings" panose="05000000000000000000" pitchFamily="2" charset="2"/>
              <a:buChar char="Ø"/>
            </a:pPr>
            <a:r>
              <a:rPr lang="en-US" altLang="ko-KR" dirty="0" err="1">
                <a:solidFill>
                  <a:schemeClr val="bg1"/>
                </a:solidFill>
                <a:latin typeface="Times New Roman" panose="02020603050405020304" pitchFamily="18" charset="0"/>
                <a:cs typeface="Times New Roman" panose="02020603050405020304" pitchFamily="18" charset="0"/>
              </a:rPr>
              <a:t>Kích</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thước</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dữ</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liệu</a:t>
            </a:r>
            <a:endParaRPr lang="en-US" altLang="ko-KR"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ko-KR" dirty="0" err="1">
                <a:solidFill>
                  <a:schemeClr val="bg1"/>
                </a:solidFill>
                <a:latin typeface="Times New Roman" panose="02020603050405020304" pitchFamily="18" charset="0"/>
                <a:cs typeface="Times New Roman" panose="02020603050405020304" pitchFamily="18" charset="0"/>
              </a:rPr>
              <a:t>Tỷ</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lệ</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lấy</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mẫu</a:t>
            </a:r>
            <a:endParaRPr lang="en-US" altLang="ko-KR"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ko-KR" dirty="0" err="1">
                <a:solidFill>
                  <a:schemeClr val="bg1"/>
                </a:solidFill>
                <a:latin typeface="Times New Roman" panose="02020603050405020304" pitchFamily="18" charset="0"/>
                <a:cs typeface="Times New Roman" panose="02020603050405020304" pitchFamily="18" charset="0"/>
              </a:rPr>
              <a:t>Số</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lượng</a:t>
            </a:r>
            <a:r>
              <a:rPr lang="en-US" altLang="ko-KR" dirty="0">
                <a:solidFill>
                  <a:schemeClr val="bg1"/>
                </a:solidFill>
                <a:latin typeface="Times New Roman" panose="02020603050405020304" pitchFamily="18" charset="0"/>
                <a:cs typeface="Times New Roman" panose="02020603050405020304" pitchFamily="18" charset="0"/>
              </a:rPr>
              <a:t> bit </a:t>
            </a:r>
            <a:r>
              <a:rPr lang="en-US" altLang="ko-KR" dirty="0" err="1">
                <a:solidFill>
                  <a:schemeClr val="bg1"/>
                </a:solidFill>
                <a:latin typeface="Times New Roman" panose="02020603050405020304" pitchFamily="18" charset="0"/>
                <a:cs typeface="Times New Roman" panose="02020603050405020304" pitchFamily="18" charset="0"/>
              </a:rPr>
              <a:t>sử</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dụng</a:t>
            </a:r>
            <a:endParaRPr lang="en-US" altLang="ko-KR"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ko-KR" dirty="0" err="1">
                <a:solidFill>
                  <a:schemeClr val="bg1"/>
                </a:solidFill>
                <a:latin typeface="Times New Roman" panose="02020603050405020304" pitchFamily="18" charset="0"/>
                <a:cs typeface="Times New Roman" panose="02020603050405020304" pitchFamily="18" charset="0"/>
              </a:rPr>
              <a:t>Số</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lượng</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kênh</a:t>
            </a:r>
            <a:endParaRPr lang="en-US" altLang="ko-KR"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ko-KR" dirty="0" err="1">
                <a:solidFill>
                  <a:schemeClr val="bg1"/>
                </a:solidFill>
                <a:latin typeface="Times New Roman" panose="02020603050405020304" pitchFamily="18" charset="0"/>
                <a:cs typeface="Times New Roman" panose="02020603050405020304" pitchFamily="18" charset="0"/>
              </a:rPr>
              <a:t>Số</a:t>
            </a:r>
            <a:r>
              <a:rPr lang="en-US" altLang="ko-KR" dirty="0">
                <a:solidFill>
                  <a:schemeClr val="bg1"/>
                </a:solidFill>
                <a:latin typeface="Times New Roman" panose="02020603050405020304" pitchFamily="18" charset="0"/>
                <a:cs typeface="Times New Roman" panose="02020603050405020304" pitchFamily="18" charset="0"/>
              </a:rPr>
              <a:t> byte </a:t>
            </a:r>
            <a:r>
              <a:rPr lang="en-US" altLang="ko-KR" dirty="0" err="1">
                <a:solidFill>
                  <a:schemeClr val="bg1"/>
                </a:solidFill>
                <a:latin typeface="Times New Roman" panose="02020603050405020304" pitchFamily="18" charset="0"/>
                <a:cs typeface="Times New Roman" panose="02020603050405020304" pitchFamily="18" charset="0"/>
              </a:rPr>
              <a:t>mỗi</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giây</a:t>
            </a:r>
            <a:endParaRPr lang="en-US" altLang="ko-KR"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ko-KR" dirty="0" err="1">
                <a:solidFill>
                  <a:schemeClr val="bg1"/>
                </a:solidFill>
                <a:latin typeface="Times New Roman" panose="02020603050405020304" pitchFamily="18" charset="0"/>
                <a:cs typeface="Times New Roman" panose="02020603050405020304" pitchFamily="18" charset="0"/>
              </a:rPr>
              <a:t>Kích</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thước</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của</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đoạn</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fmt</a:t>
            </a:r>
            <a:endParaRPr lang="en-US" altLang="ko-KR"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ko-KR" dirty="0" err="1">
                <a:solidFill>
                  <a:schemeClr val="bg1"/>
                </a:solidFill>
                <a:latin typeface="Times New Roman" panose="02020603050405020304" pitchFamily="18" charset="0"/>
                <a:cs typeface="Times New Roman" panose="02020603050405020304" pitchFamily="18" charset="0"/>
              </a:rPr>
              <a:t>Độ</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dài</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dữ</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liệu</a:t>
            </a:r>
            <a:endParaRPr lang="en-US" altLang="ko-KR"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ko-KR" dirty="0" err="1">
                <a:solidFill>
                  <a:schemeClr val="bg1"/>
                </a:solidFill>
                <a:latin typeface="Times New Roman" panose="02020603050405020304" pitchFamily="18" charset="0"/>
                <a:cs typeface="Times New Roman" panose="02020603050405020304" pitchFamily="18" charset="0"/>
              </a:rPr>
              <a:t>Định</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dạng</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âm</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thanh</a:t>
            </a:r>
            <a:endParaRPr lang="en-US" altLang="ko-KR"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ko-KR" dirty="0" err="1">
                <a:solidFill>
                  <a:schemeClr val="bg1"/>
                </a:solidFill>
                <a:latin typeface="Times New Roman" panose="02020603050405020304" pitchFamily="18" charset="0"/>
                <a:cs typeface="Times New Roman" panose="02020603050405020304" pitchFamily="18" charset="0"/>
              </a:rPr>
              <a:t>Căn</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chỉnh</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khối</a:t>
            </a:r>
            <a:endParaRPr lang="en-US" altLang="ko-KR"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ko-KR" dirty="0" err="1">
                <a:solidFill>
                  <a:schemeClr val="bg1"/>
                </a:solidFill>
                <a:latin typeface="Times New Roman" panose="02020603050405020304" pitchFamily="18" charset="0"/>
                <a:cs typeface="Times New Roman" panose="02020603050405020304" pitchFamily="18" charset="0"/>
              </a:rPr>
              <a:t>Chuỗi</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dữ</a:t>
            </a:r>
            <a:r>
              <a:rPr lang="en-US" altLang="ko-KR" dirty="0">
                <a:solidFill>
                  <a:schemeClr val="bg1"/>
                </a:solidFill>
                <a:latin typeface="Times New Roman" panose="02020603050405020304" pitchFamily="18" charset="0"/>
                <a:cs typeface="Times New Roman" panose="02020603050405020304" pitchFamily="18" charset="0"/>
              </a:rPr>
              <a:t> </a:t>
            </a:r>
            <a:r>
              <a:rPr lang="en-US" altLang="ko-KR" dirty="0" err="1">
                <a:solidFill>
                  <a:schemeClr val="bg1"/>
                </a:solidFill>
                <a:latin typeface="Times New Roman" panose="02020603050405020304" pitchFamily="18" charset="0"/>
                <a:cs typeface="Times New Roman" panose="02020603050405020304" pitchFamily="18" charset="0"/>
              </a:rPr>
              <a:t>liệu</a:t>
            </a:r>
            <a:endParaRPr lang="en-US" altLang="ko-KR" dirty="0">
              <a:solidFill>
                <a:schemeClr val="bg1"/>
              </a:solidFill>
              <a:latin typeface="Times New Roman" panose="02020603050405020304" pitchFamily="18" charset="0"/>
              <a:cs typeface="Times New Roman" panose="02020603050405020304" pitchFamily="18" charset="0"/>
            </a:endParaRPr>
          </a:p>
        </p:txBody>
      </p:sp>
      <p:sp>
        <p:nvSpPr>
          <p:cNvPr id="9" name="Text Placeholder 10">
            <a:extLst>
              <a:ext uri="{FF2B5EF4-FFF2-40B4-BE49-F238E27FC236}">
                <a16:creationId xmlns:a16="http://schemas.microsoft.com/office/drawing/2014/main" id="{58E5F176-1E9C-4645-B5B5-FF67EEF04C78}"/>
              </a:ext>
            </a:extLst>
          </p:cNvPr>
          <p:cNvSpPr txBox="1">
            <a:spLocks/>
          </p:cNvSpPr>
          <p:nvPr/>
        </p:nvSpPr>
        <p:spPr>
          <a:xfrm>
            <a:off x="2897489" y="5155457"/>
            <a:ext cx="3684288" cy="120329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en-US" dirty="0">
                <a:latin typeface="Times New Roman" panose="02020603050405020304" pitchFamily="18" charset="0"/>
                <a:cs typeface="Times New Roman" panose="02020603050405020304" pitchFamily="18" charset="0"/>
              </a:rPr>
              <a:t>WAV File Format</a:t>
            </a:r>
          </a:p>
        </p:txBody>
      </p:sp>
      <p:pic>
        <p:nvPicPr>
          <p:cNvPr id="12" name="Picture Placeholder 11" descr="Text&#10;&#10;Description automatically generated">
            <a:extLst>
              <a:ext uri="{FF2B5EF4-FFF2-40B4-BE49-F238E27FC236}">
                <a16:creationId xmlns:a16="http://schemas.microsoft.com/office/drawing/2014/main" id="{6EAE6C1D-2EBC-4A2D-AFB2-A793039AE32D}"/>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209" r="-1"/>
          <a:stretch/>
        </p:blipFill>
        <p:spPr>
          <a:xfrm>
            <a:off x="6229977" y="653142"/>
            <a:ext cx="4824557" cy="5054322"/>
          </a:xfrm>
        </p:spPr>
      </p:pic>
    </p:spTree>
    <p:extLst>
      <p:ext uri="{BB962C8B-B14F-4D97-AF65-F5344CB8AC3E}">
        <p14:creationId xmlns:p14="http://schemas.microsoft.com/office/powerpoint/2010/main" val="667010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AE8B6C6-9CCF-427E-9985-9DDF2B7BE3D9}"/>
              </a:ext>
            </a:extLst>
          </p:cNvPr>
          <p:cNvSpPr txBox="1"/>
          <p:nvPr/>
        </p:nvSpPr>
        <p:spPr>
          <a:xfrm>
            <a:off x="8550613" y="3680019"/>
            <a:ext cx="2970906" cy="2862322"/>
          </a:xfrm>
          <a:prstGeom prst="rect">
            <a:avLst/>
          </a:prstGeom>
          <a:noFill/>
        </p:spPr>
        <p:txBody>
          <a:bodyPr wrap="square" rtlCol="0">
            <a:spAutoFit/>
          </a:bodyPr>
          <a:lstStyle/>
          <a:p>
            <a:pPr algn="just"/>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Hiển</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thị</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dạng</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sóng</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file wav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bằng</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giao</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diện</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winform</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hình</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ở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trên</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và</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qua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phần</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mềm</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audacity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hình</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bên</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trái</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Trục</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tung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của</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biểu</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đồ</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biểu</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thị</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biên</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độ</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âm</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thanh</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và</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trục</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hoành</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của</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biểu</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đồ</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biểu</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thị</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thời</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dirty="0" err="1">
                <a:solidFill>
                  <a:schemeClr val="tx1">
                    <a:lumMod val="75000"/>
                    <a:lumOff val="25000"/>
                  </a:schemeClr>
                </a:solidFill>
                <a:latin typeface="Times New Roman" panose="02020603050405020304" pitchFamily="18" charset="0"/>
                <a:cs typeface="Times New Roman" panose="02020603050405020304" pitchFamily="18" charset="0"/>
              </a:rPr>
              <a:t>lượng</a:t>
            </a:r>
            <a:r>
              <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rPr>
              <a:t> file wav.</a:t>
            </a:r>
          </a:p>
        </p:txBody>
      </p:sp>
      <p:sp>
        <p:nvSpPr>
          <p:cNvPr id="17" name="TextBox 16">
            <a:extLst>
              <a:ext uri="{FF2B5EF4-FFF2-40B4-BE49-F238E27FC236}">
                <a16:creationId xmlns:a16="http://schemas.microsoft.com/office/drawing/2014/main" id="{799F88F0-0442-4CAC-AB52-61BED642CCC3}"/>
              </a:ext>
            </a:extLst>
          </p:cNvPr>
          <p:cNvSpPr txBox="1"/>
          <p:nvPr/>
        </p:nvSpPr>
        <p:spPr>
          <a:xfrm>
            <a:off x="272873" y="1304176"/>
            <a:ext cx="3701939" cy="1200329"/>
          </a:xfrm>
          <a:prstGeom prst="rect">
            <a:avLst/>
          </a:prstGeom>
          <a:noFill/>
        </p:spPr>
        <p:txBody>
          <a:bodyPr wrap="square" rtlCol="0" anchor="ctr">
            <a:spAutoFit/>
          </a:bodyPr>
          <a:lstStyle/>
          <a:p>
            <a:pPr algn="ctr"/>
            <a:r>
              <a:rPr lang="en-GB" altLang="ko-KR" sz="3600" dirty="0" err="1">
                <a:solidFill>
                  <a:srgbClr val="00B0F0"/>
                </a:solidFill>
                <a:latin typeface="Times New Roman" panose="02020603050405020304" pitchFamily="18" charset="0"/>
                <a:cs typeface="Times New Roman" panose="02020603050405020304" pitchFamily="18" charset="0"/>
              </a:rPr>
              <a:t>Hiển</a:t>
            </a:r>
            <a:r>
              <a:rPr lang="en-GB" altLang="ko-KR" sz="3600" dirty="0">
                <a:solidFill>
                  <a:srgbClr val="00B0F0"/>
                </a:solidFill>
                <a:latin typeface="Times New Roman" panose="02020603050405020304" pitchFamily="18" charset="0"/>
                <a:cs typeface="Times New Roman" panose="02020603050405020304" pitchFamily="18" charset="0"/>
              </a:rPr>
              <a:t> </a:t>
            </a:r>
            <a:r>
              <a:rPr lang="en-GB" altLang="ko-KR" sz="3600" dirty="0" err="1">
                <a:solidFill>
                  <a:srgbClr val="00B0F0"/>
                </a:solidFill>
                <a:latin typeface="Times New Roman" panose="02020603050405020304" pitchFamily="18" charset="0"/>
                <a:cs typeface="Times New Roman" panose="02020603050405020304" pitchFamily="18" charset="0"/>
              </a:rPr>
              <a:t>thị</a:t>
            </a:r>
            <a:r>
              <a:rPr lang="en-GB" altLang="ko-KR" sz="3600" dirty="0">
                <a:solidFill>
                  <a:srgbClr val="00B0F0"/>
                </a:solidFill>
                <a:latin typeface="Times New Roman" panose="02020603050405020304" pitchFamily="18" charset="0"/>
                <a:cs typeface="Times New Roman" panose="02020603050405020304" pitchFamily="18" charset="0"/>
              </a:rPr>
              <a:t> </a:t>
            </a:r>
            <a:r>
              <a:rPr lang="en-GB" altLang="ko-KR" sz="3600" dirty="0" err="1">
                <a:solidFill>
                  <a:srgbClr val="00B0F0"/>
                </a:solidFill>
                <a:latin typeface="Times New Roman" panose="02020603050405020304" pitchFamily="18" charset="0"/>
                <a:cs typeface="Times New Roman" panose="02020603050405020304" pitchFamily="18" charset="0"/>
              </a:rPr>
              <a:t>dạng</a:t>
            </a:r>
            <a:r>
              <a:rPr lang="en-GB" altLang="ko-KR" sz="3600" dirty="0">
                <a:solidFill>
                  <a:srgbClr val="00B0F0"/>
                </a:solidFill>
                <a:latin typeface="Times New Roman" panose="02020603050405020304" pitchFamily="18" charset="0"/>
                <a:cs typeface="Times New Roman" panose="02020603050405020304" pitchFamily="18" charset="0"/>
              </a:rPr>
              <a:t> </a:t>
            </a:r>
            <a:r>
              <a:rPr lang="en-GB" altLang="ko-KR" sz="3600" dirty="0" err="1">
                <a:solidFill>
                  <a:srgbClr val="00B0F0"/>
                </a:solidFill>
                <a:latin typeface="Times New Roman" panose="02020603050405020304" pitchFamily="18" charset="0"/>
                <a:cs typeface="Times New Roman" panose="02020603050405020304" pitchFamily="18" charset="0"/>
              </a:rPr>
              <a:t>sóng</a:t>
            </a:r>
            <a:r>
              <a:rPr lang="en-GB" altLang="ko-KR" sz="3600" dirty="0">
                <a:solidFill>
                  <a:srgbClr val="00B0F0"/>
                </a:solidFill>
                <a:latin typeface="Times New Roman" panose="02020603050405020304" pitchFamily="18" charset="0"/>
                <a:cs typeface="Times New Roman" panose="02020603050405020304" pitchFamily="18" charset="0"/>
              </a:rPr>
              <a:t> file wav</a:t>
            </a:r>
            <a:endParaRPr lang="ko-KR" altLang="en-US" sz="3600" dirty="0">
              <a:solidFill>
                <a:srgbClr val="00B0F0"/>
              </a:solidFill>
              <a:latin typeface="Times New Roman" panose="02020603050405020304" pitchFamily="18" charset="0"/>
              <a:cs typeface="Times New Roman" panose="02020603050405020304" pitchFamily="18" charset="0"/>
            </a:endParaRPr>
          </a:p>
        </p:txBody>
      </p:sp>
      <p:sp>
        <p:nvSpPr>
          <p:cNvPr id="3" name="Picture Placeholder 2">
            <a:extLst>
              <a:ext uri="{FF2B5EF4-FFF2-40B4-BE49-F238E27FC236}">
                <a16:creationId xmlns:a16="http://schemas.microsoft.com/office/drawing/2014/main" id="{F56786FE-39AA-4383-834B-BA67AD2EA17A}"/>
              </a:ext>
            </a:extLst>
          </p:cNvPr>
          <p:cNvSpPr>
            <a:spLocks noGrp="1"/>
          </p:cNvSpPr>
          <p:nvPr>
            <p:ph type="pic" idx="10"/>
          </p:nvPr>
        </p:nvSpPr>
        <p:spPr/>
      </p:sp>
      <p:sp>
        <p:nvSpPr>
          <p:cNvPr id="5" name="Picture Placeholder 4">
            <a:extLst>
              <a:ext uri="{FF2B5EF4-FFF2-40B4-BE49-F238E27FC236}">
                <a16:creationId xmlns:a16="http://schemas.microsoft.com/office/drawing/2014/main" id="{ECBAE4C5-8EE7-4162-B9F0-8F052E3F4656}"/>
              </a:ext>
            </a:extLst>
          </p:cNvPr>
          <p:cNvSpPr>
            <a:spLocks noGrp="1"/>
          </p:cNvSpPr>
          <p:nvPr>
            <p:ph type="pic" idx="11"/>
          </p:nvPr>
        </p:nvSpPr>
        <p:spPr/>
      </p:sp>
      <p:pic>
        <p:nvPicPr>
          <p:cNvPr id="4" name="Picture 3">
            <a:extLst>
              <a:ext uri="{FF2B5EF4-FFF2-40B4-BE49-F238E27FC236}">
                <a16:creationId xmlns:a16="http://schemas.microsoft.com/office/drawing/2014/main" id="{C7D83759-91A2-45C4-9838-2555140BCF3E}"/>
              </a:ext>
            </a:extLst>
          </p:cNvPr>
          <p:cNvPicPr>
            <a:picLocks noChangeAspect="1"/>
          </p:cNvPicPr>
          <p:nvPr/>
        </p:nvPicPr>
        <p:blipFill rotWithShape="1">
          <a:blip r:embed="rId2"/>
          <a:srcRect l="-2892" t="-23082" r="-1" b="-35221"/>
          <a:stretch/>
        </p:blipFill>
        <p:spPr>
          <a:xfrm>
            <a:off x="3857625" y="-85725"/>
            <a:ext cx="8334375" cy="4324350"/>
          </a:xfrm>
          <a:prstGeom prst="rect">
            <a:avLst/>
          </a:prstGeom>
        </p:spPr>
      </p:pic>
      <p:pic>
        <p:nvPicPr>
          <p:cNvPr id="7" name="Picture 6">
            <a:extLst>
              <a:ext uri="{FF2B5EF4-FFF2-40B4-BE49-F238E27FC236}">
                <a16:creationId xmlns:a16="http://schemas.microsoft.com/office/drawing/2014/main" id="{6B9BCE69-B3F9-4A56-9813-76361055FF04}"/>
              </a:ext>
            </a:extLst>
          </p:cNvPr>
          <p:cNvPicPr>
            <a:picLocks noChangeAspect="1"/>
          </p:cNvPicPr>
          <p:nvPr/>
        </p:nvPicPr>
        <p:blipFill rotWithShape="1">
          <a:blip r:embed="rId3"/>
          <a:srcRect l="-1" t="-9400" r="-1" b="-1"/>
          <a:stretch/>
        </p:blipFill>
        <p:spPr>
          <a:xfrm>
            <a:off x="0" y="3305298"/>
            <a:ext cx="8100000" cy="3052377"/>
          </a:xfrm>
          <a:prstGeom prst="rect">
            <a:avLst/>
          </a:prstGeom>
        </p:spPr>
      </p:pic>
    </p:spTree>
    <p:extLst>
      <p:ext uri="{BB962C8B-B14F-4D97-AF65-F5344CB8AC3E}">
        <p14:creationId xmlns:p14="http://schemas.microsoft.com/office/powerpoint/2010/main" val="169685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DE8812-BB9C-4C25-9375-FF3A3613B908}"/>
              </a:ext>
            </a:extLst>
          </p:cNvPr>
          <p:cNvSpPr txBox="1"/>
          <p:nvPr/>
        </p:nvSpPr>
        <p:spPr>
          <a:xfrm>
            <a:off x="609634" y="409390"/>
            <a:ext cx="4659051" cy="1569660"/>
          </a:xfrm>
          <a:prstGeom prst="rect">
            <a:avLst/>
          </a:prstGeom>
          <a:noFill/>
        </p:spPr>
        <p:txBody>
          <a:bodyPr wrap="square" rtlCol="0" anchor="ctr">
            <a:spAutoFit/>
          </a:bodyPr>
          <a:lstStyle/>
          <a:p>
            <a:pPr algn="just"/>
            <a:r>
              <a:rPr lang="en-GB" altLang="ko-KR" sz="4800" b="1" dirty="0" err="1">
                <a:latin typeface="Times New Roman" panose="02020603050405020304" pitchFamily="18" charset="0"/>
                <a:cs typeface="Times New Roman" panose="02020603050405020304" pitchFamily="18" charset="0"/>
              </a:rPr>
              <a:t>Phân</a:t>
            </a:r>
            <a:r>
              <a:rPr lang="en-GB" altLang="ko-KR" sz="4800" b="1" dirty="0">
                <a:latin typeface="Times New Roman" panose="02020603050405020304" pitchFamily="18" charset="0"/>
                <a:cs typeface="Times New Roman" panose="02020603050405020304" pitchFamily="18" charset="0"/>
              </a:rPr>
              <a:t> </a:t>
            </a:r>
            <a:r>
              <a:rPr lang="en-GB" altLang="ko-KR" sz="4800" b="1" dirty="0" err="1">
                <a:latin typeface="Times New Roman" panose="02020603050405020304" pitchFamily="18" charset="0"/>
                <a:cs typeface="Times New Roman" panose="02020603050405020304" pitchFamily="18" charset="0"/>
              </a:rPr>
              <a:t>tích</a:t>
            </a:r>
            <a:r>
              <a:rPr lang="en-GB" altLang="ko-KR" sz="4800" b="1" dirty="0">
                <a:latin typeface="Times New Roman" panose="02020603050405020304" pitchFamily="18" charset="0"/>
                <a:cs typeface="Times New Roman" panose="02020603050405020304" pitchFamily="18" charset="0"/>
              </a:rPr>
              <a:t> </a:t>
            </a:r>
            <a:r>
              <a:rPr lang="en-GB" altLang="ko-KR" sz="4800" b="1" dirty="0" err="1">
                <a:latin typeface="Times New Roman" panose="02020603050405020304" pitchFamily="18" charset="0"/>
                <a:cs typeface="Times New Roman" panose="02020603050405020304" pitchFamily="18" charset="0"/>
              </a:rPr>
              <a:t>phổ</a:t>
            </a:r>
            <a:r>
              <a:rPr lang="en-GB" altLang="ko-KR" sz="4800" b="1" dirty="0">
                <a:latin typeface="Times New Roman" panose="02020603050405020304" pitchFamily="18" charset="0"/>
                <a:cs typeface="Times New Roman" panose="02020603050405020304" pitchFamily="18" charset="0"/>
              </a:rPr>
              <a:t> </a:t>
            </a:r>
            <a:r>
              <a:rPr lang="en-GB" altLang="ko-KR" sz="4800" b="1" dirty="0" err="1">
                <a:latin typeface="Times New Roman" panose="02020603050405020304" pitchFamily="18" charset="0"/>
                <a:cs typeface="Times New Roman" panose="02020603050405020304" pitchFamily="18" charset="0"/>
              </a:rPr>
              <a:t>và</a:t>
            </a:r>
            <a:r>
              <a:rPr lang="en-GB" altLang="ko-KR" sz="4800" b="1" dirty="0">
                <a:latin typeface="Times New Roman" panose="02020603050405020304" pitchFamily="18" charset="0"/>
                <a:cs typeface="Times New Roman" panose="02020603050405020304" pitchFamily="18" charset="0"/>
              </a:rPr>
              <a:t> </a:t>
            </a:r>
            <a:r>
              <a:rPr lang="en-GB" altLang="ko-KR" sz="4800" b="1" dirty="0" err="1">
                <a:latin typeface="Times New Roman" panose="02020603050405020304" pitchFamily="18" charset="0"/>
                <a:cs typeface="Times New Roman" panose="02020603050405020304" pitchFamily="18" charset="0"/>
              </a:rPr>
              <a:t>hiển</a:t>
            </a:r>
            <a:r>
              <a:rPr lang="en-GB" altLang="ko-KR" sz="4800" b="1" dirty="0">
                <a:latin typeface="Times New Roman" panose="02020603050405020304" pitchFamily="18" charset="0"/>
                <a:cs typeface="Times New Roman" panose="02020603050405020304" pitchFamily="18" charset="0"/>
              </a:rPr>
              <a:t> </a:t>
            </a:r>
            <a:r>
              <a:rPr lang="en-GB" altLang="ko-KR" sz="4800" b="1" dirty="0" err="1">
                <a:latin typeface="Times New Roman" panose="02020603050405020304" pitchFamily="18" charset="0"/>
                <a:cs typeface="Times New Roman" panose="02020603050405020304" pitchFamily="18" charset="0"/>
              </a:rPr>
              <a:t>thị</a:t>
            </a:r>
            <a:endParaRPr lang="ko-KR" altLang="en-US" sz="48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094310E-FF96-4BC3-9BD0-C856081FB5E4}"/>
              </a:ext>
            </a:extLst>
          </p:cNvPr>
          <p:cNvSpPr txBox="1"/>
          <p:nvPr/>
        </p:nvSpPr>
        <p:spPr>
          <a:xfrm>
            <a:off x="1071904" y="2184943"/>
            <a:ext cx="3734509" cy="1800493"/>
          </a:xfrm>
          <a:prstGeom prst="rect">
            <a:avLst/>
          </a:prstGeom>
          <a:noFill/>
        </p:spPr>
        <p:txBody>
          <a:bodyPr wrap="square" rtlCol="0">
            <a:spAutoFit/>
          </a:bodyPr>
          <a:lstStyle/>
          <a:p>
            <a:r>
              <a:rPr lang="en-GB" sz="1800" dirty="0">
                <a:effectLst/>
                <a:latin typeface="Times New Roman" panose="02020603050405020304" pitchFamily="18" charset="0"/>
                <a:ea typeface="Calibri" panose="020F0502020204030204" pitchFamily="34" charset="0"/>
              </a:rPr>
              <a:t>Microphone PCM Data. </a:t>
            </a:r>
          </a:p>
          <a:p>
            <a:pPr marL="342900" marR="0" lvl="0" indent="-342900" algn="just">
              <a:lnSpc>
                <a:spcPct val="150000"/>
              </a:lnSpc>
              <a:spcBef>
                <a:spcPts val="0"/>
              </a:spcBef>
              <a:spcAft>
                <a:spcPts val="0"/>
              </a:spcAft>
              <a:buFont typeface="Wingdings" panose="05000000000000000000" pitchFamily="2" charset="2"/>
              <a:buChar char=""/>
            </a:pPr>
            <a:r>
              <a:rPr lang="en-GB" sz="1800" dirty="0" err="1">
                <a:effectLst/>
                <a:latin typeface="Times New Roman" panose="02020603050405020304" pitchFamily="18" charset="0"/>
                <a:ea typeface="Calibri" panose="020F0502020204030204" pitchFamily="34" charset="0"/>
              </a:rPr>
              <a:t>Trục</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hoành</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biểu</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thị</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cho</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thời</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gian</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với</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đơn</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vị</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đo</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là</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ms</a:t>
            </a:r>
            <a:r>
              <a:rPr lang="en-GB" sz="1800" dirty="0">
                <a:effectLst/>
                <a:latin typeface="Times New Roman" panose="02020603050405020304" pitchFamily="18" charset="0"/>
                <a:ea typeface="Calibri" panose="020F0502020204030204" pitchFamily="34" charset="0"/>
              </a:rPr>
              <a:t>.</a:t>
            </a:r>
            <a:endParaRPr lang="en-US" sz="1800" dirty="0">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GB" sz="1800" dirty="0" err="1">
                <a:effectLst/>
                <a:latin typeface="Times New Roman" panose="02020603050405020304" pitchFamily="18" charset="0"/>
                <a:ea typeface="Calibri" panose="020F0502020204030204" pitchFamily="34" charset="0"/>
              </a:rPr>
              <a:t>Trục</a:t>
            </a:r>
            <a:r>
              <a:rPr lang="en-GB" sz="1800" dirty="0">
                <a:effectLst/>
                <a:latin typeface="Times New Roman" panose="02020603050405020304" pitchFamily="18" charset="0"/>
                <a:ea typeface="Calibri" panose="020F0502020204030204" pitchFamily="34" charset="0"/>
              </a:rPr>
              <a:t> tung </a:t>
            </a:r>
            <a:r>
              <a:rPr lang="en-GB" sz="1800" dirty="0" err="1">
                <a:effectLst/>
                <a:latin typeface="Times New Roman" panose="02020603050405020304" pitchFamily="18" charset="0"/>
                <a:ea typeface="Calibri" panose="020F0502020204030204" pitchFamily="34" charset="0"/>
              </a:rPr>
              <a:t>biểu</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thị</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cho</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biên</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độ</a:t>
            </a:r>
            <a:r>
              <a:rPr lang="en-GB" sz="1800" dirty="0">
                <a:effectLst/>
                <a:latin typeface="Times New Roman" panose="02020603050405020304" pitchFamily="18" charset="0"/>
                <a:ea typeface="Calibri" panose="020F0502020204030204" pitchFamily="34" charset="0"/>
              </a:rPr>
              <a:t>.</a:t>
            </a:r>
            <a:endParaRPr lang="en-US" sz="1800" dirty="0">
              <a:effectLst/>
              <a:latin typeface="Times New Roman" panose="02020603050405020304" pitchFamily="18" charset="0"/>
              <a:ea typeface="Calibri" panose="020F0502020204030204" pitchFamily="34" charset="0"/>
            </a:endParaRPr>
          </a:p>
          <a:p>
            <a:endParaRPr lang="en-US" altLang="ko-KR" sz="1200" dirty="0">
              <a:solidFill>
                <a:schemeClr val="tx1">
                  <a:lumMod val="75000"/>
                  <a:lumOff val="25000"/>
                </a:schemeClr>
              </a:solidFill>
              <a:cs typeface="Arial" pitchFamily="34" charset="0"/>
            </a:endParaRPr>
          </a:p>
        </p:txBody>
      </p:sp>
      <p:pic>
        <p:nvPicPr>
          <p:cNvPr id="4" name="Picture Placeholder 3" descr="Graphical user interface, application&#10;&#10;Description automatically generated">
            <a:extLst>
              <a:ext uri="{FF2B5EF4-FFF2-40B4-BE49-F238E27FC236}">
                <a16:creationId xmlns:a16="http://schemas.microsoft.com/office/drawing/2014/main" id="{D3FFE3B0-37B4-4AED-AC43-409FCFDA62F8}"/>
              </a:ext>
            </a:extLst>
          </p:cNvPr>
          <p:cNvPicPr>
            <a:picLocks noGrp="1" noChangeAspect="1"/>
          </p:cNvPicPr>
          <p:nvPr>
            <p:ph type="pic" sz="quarter" idx="41"/>
          </p:nvPr>
        </p:nvPicPr>
        <p:blipFill rotWithShape="1">
          <a:blip r:embed="rId2">
            <a:extLst>
              <a:ext uri="{28A0092B-C50C-407E-A947-70E740481C1C}">
                <a14:useLocalDpi xmlns:a14="http://schemas.microsoft.com/office/drawing/2010/main" val="0"/>
              </a:ext>
            </a:extLst>
          </a:blip>
          <a:srcRect l="15714" t="143" r="26701" b="-143"/>
          <a:stretch/>
        </p:blipFill>
        <p:spPr>
          <a:xfrm>
            <a:off x="5268686" y="0"/>
            <a:ext cx="6923314" cy="6858000"/>
          </a:xfrm>
        </p:spPr>
      </p:pic>
      <p:sp>
        <p:nvSpPr>
          <p:cNvPr id="9" name="TextBox 8">
            <a:extLst>
              <a:ext uri="{FF2B5EF4-FFF2-40B4-BE49-F238E27FC236}">
                <a16:creationId xmlns:a16="http://schemas.microsoft.com/office/drawing/2014/main" id="{E13B281C-23D6-43EE-A4CF-BB38FC38020F}"/>
              </a:ext>
            </a:extLst>
          </p:cNvPr>
          <p:cNvSpPr txBox="1"/>
          <p:nvPr/>
        </p:nvSpPr>
        <p:spPr>
          <a:xfrm>
            <a:off x="1071904" y="3985436"/>
            <a:ext cx="3734509" cy="2215991"/>
          </a:xfrm>
          <a:prstGeom prst="rect">
            <a:avLst/>
          </a:prstGeom>
          <a:noFill/>
        </p:spPr>
        <p:txBody>
          <a:bodyPr wrap="square" rtlCol="0">
            <a:spAutoFit/>
          </a:bodyPr>
          <a:lstStyle/>
          <a:p>
            <a:r>
              <a:rPr lang="en-GB" sz="1800" dirty="0">
                <a:effectLst/>
                <a:latin typeface="Times New Roman" panose="02020603050405020304" pitchFamily="18" charset="0"/>
                <a:ea typeface="Calibri" panose="020F0502020204030204" pitchFamily="34" charset="0"/>
              </a:rPr>
              <a:t>Microphone FFT Data. </a:t>
            </a:r>
          </a:p>
          <a:p>
            <a:pPr marL="342900" marR="0" lvl="0" indent="-342900" algn="just">
              <a:lnSpc>
                <a:spcPct val="150000"/>
              </a:lnSpc>
              <a:spcBef>
                <a:spcPts val="0"/>
              </a:spcBef>
              <a:spcAft>
                <a:spcPts val="0"/>
              </a:spcAft>
              <a:buFont typeface="Wingdings" panose="05000000000000000000" pitchFamily="2" charset="2"/>
              <a:buChar char=""/>
            </a:pPr>
            <a:r>
              <a:rPr lang="en-GB" sz="1800" dirty="0" err="1">
                <a:effectLst/>
                <a:latin typeface="Times New Roman" panose="02020603050405020304" pitchFamily="18" charset="0"/>
                <a:ea typeface="Calibri" panose="020F0502020204030204" pitchFamily="34" charset="0"/>
              </a:rPr>
              <a:t>Trục</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hoành</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biểu</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thị</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cho</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tần</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số</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với</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đơn</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vị</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đo</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là</a:t>
            </a:r>
            <a:r>
              <a:rPr lang="en-GB" sz="1800" dirty="0">
                <a:effectLst/>
                <a:latin typeface="Times New Roman" panose="02020603050405020304" pitchFamily="18" charset="0"/>
                <a:ea typeface="Calibri" panose="020F0502020204030204" pitchFamily="34" charset="0"/>
              </a:rPr>
              <a:t> Hz.</a:t>
            </a:r>
            <a:endParaRPr lang="en-US" sz="1800" dirty="0">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GB" sz="1800" dirty="0" err="1">
                <a:effectLst/>
                <a:latin typeface="Times New Roman" panose="02020603050405020304" pitchFamily="18" charset="0"/>
                <a:ea typeface="Calibri" panose="020F0502020204030204" pitchFamily="34" charset="0"/>
              </a:rPr>
              <a:t>Trục</a:t>
            </a:r>
            <a:r>
              <a:rPr lang="en-GB" sz="1800" dirty="0">
                <a:effectLst/>
                <a:latin typeface="Times New Roman" panose="02020603050405020304" pitchFamily="18" charset="0"/>
                <a:ea typeface="Calibri" panose="020F0502020204030204" pitchFamily="34" charset="0"/>
              </a:rPr>
              <a:t> tung </a:t>
            </a:r>
            <a:r>
              <a:rPr lang="en-GB" sz="1800" dirty="0" err="1">
                <a:effectLst/>
                <a:latin typeface="Times New Roman" panose="02020603050405020304" pitchFamily="18" charset="0"/>
                <a:ea typeface="Calibri" panose="020F0502020204030204" pitchFamily="34" charset="0"/>
              </a:rPr>
              <a:t>biểu</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thị</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cho</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độ</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lớn</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âm</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thanh</a:t>
            </a:r>
            <a:r>
              <a:rPr lang="en-GB" sz="1800" dirty="0">
                <a:effectLst/>
                <a:latin typeface="Times New Roman" panose="02020603050405020304" pitchFamily="18" charset="0"/>
                <a:ea typeface="Calibri" panose="020F0502020204030204" pitchFamily="34" charset="0"/>
              </a:rPr>
              <a:t>.</a:t>
            </a:r>
            <a:endParaRPr lang="en-US" sz="1800" dirty="0">
              <a:effectLst/>
              <a:latin typeface="Times New Roman" panose="02020603050405020304" pitchFamily="18" charset="0"/>
              <a:ea typeface="Calibri" panose="020F0502020204030204" pitchFamily="34" charset="0"/>
            </a:endParaRPr>
          </a:p>
          <a:p>
            <a:endParaRPr lang="en-US" altLang="ko-KR"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79917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6E63-62EC-4174-ADD8-D9B5835C5B8F}"/>
              </a:ext>
            </a:extLst>
          </p:cNvPr>
          <p:cNvSpPr txBox="1">
            <a:spLocks/>
          </p:cNvSpPr>
          <p:nvPr/>
        </p:nvSpPr>
        <p:spPr>
          <a:xfrm>
            <a:off x="2286000" y="2514601"/>
            <a:ext cx="7772400" cy="1362075"/>
          </a:xfr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800" dirty="0">
                <a:solidFill>
                  <a:srgbClr val="FFC000"/>
                </a:solidFill>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106386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2879</TotalTime>
  <Words>652</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10</vt:i4>
      </vt:variant>
    </vt:vector>
  </HeadingPairs>
  <TitlesOfParts>
    <vt:vector size="16" baseType="lpstr">
      <vt:lpstr>Arial</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HP</cp:lastModifiedBy>
  <cp:revision>124</cp:revision>
  <dcterms:created xsi:type="dcterms:W3CDTF">2019-01-14T06:35:35Z</dcterms:created>
  <dcterms:modified xsi:type="dcterms:W3CDTF">2022-01-20T07:58:47Z</dcterms:modified>
</cp:coreProperties>
</file>