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1ACE6-FE8C-47F9-8664-4C315C808AD6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48621-1B38-4A9E-BB28-503E21EC4F67}">
      <dgm:prSet phldrT="[Text]"/>
      <dgm:spPr/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BEF2248D-875F-461A-AFFB-8A0F79CAE4B3}" type="parTrans" cxnId="{7E95D6CB-8218-4457-8614-D65072C13227}">
      <dgm:prSet/>
      <dgm:spPr/>
      <dgm:t>
        <a:bodyPr/>
        <a:lstStyle/>
        <a:p>
          <a:endParaRPr lang="en-US"/>
        </a:p>
      </dgm:t>
    </dgm:pt>
    <dgm:pt modelId="{2373274E-F242-4290-9D5C-9F877D802133}" type="sibTrans" cxnId="{7E95D6CB-8218-4457-8614-D65072C13227}">
      <dgm:prSet/>
      <dgm:spPr/>
      <dgm:t>
        <a:bodyPr/>
        <a:lstStyle/>
        <a:p>
          <a:endParaRPr lang="en-US"/>
        </a:p>
      </dgm:t>
    </dgm:pt>
    <dgm:pt modelId="{AAB7E4E2-5FBE-4EFA-A87A-D61BE4220281}">
      <dgm:prSet phldrT="[Text]" custT="1"/>
      <dgm:spPr/>
      <dgm:t>
        <a:bodyPr/>
        <a:lstStyle/>
        <a:p>
          <a:r>
            <a:rPr lang="en-US" sz="1800" smtClean="0"/>
            <a:t>Ingredients Management   </a:t>
          </a:r>
          <a:endParaRPr lang="en-US" sz="1800"/>
        </a:p>
      </dgm:t>
    </dgm:pt>
    <dgm:pt modelId="{4B0C2C32-6106-4717-B093-F86B763E1E21}" type="parTrans" cxnId="{3DE98E17-1B81-45A6-B7B9-F3123F1C7FD7}">
      <dgm:prSet/>
      <dgm:spPr/>
      <dgm:t>
        <a:bodyPr/>
        <a:lstStyle/>
        <a:p>
          <a:endParaRPr lang="en-US"/>
        </a:p>
      </dgm:t>
    </dgm:pt>
    <dgm:pt modelId="{F395B326-6C44-441A-9A9A-88F0AFC646CD}" type="sibTrans" cxnId="{3DE98E17-1B81-45A6-B7B9-F3123F1C7FD7}">
      <dgm:prSet/>
      <dgm:spPr/>
      <dgm:t>
        <a:bodyPr/>
        <a:lstStyle/>
        <a:p>
          <a:endParaRPr lang="en-US"/>
        </a:p>
      </dgm:t>
    </dgm:pt>
    <dgm:pt modelId="{EA037F23-289D-4FFF-8BD8-97481E10DE56}">
      <dgm:prSet phldrT="[Text]" custT="1"/>
      <dgm:spPr/>
      <dgm:t>
        <a:bodyPr/>
        <a:lstStyle/>
        <a:p>
          <a:r>
            <a:rPr lang="en-US" sz="1800" smtClean="0"/>
            <a:t>Create &amp; Save data into Ingredients Entity </a:t>
          </a:r>
          <a:endParaRPr lang="en-US" sz="1800"/>
        </a:p>
      </dgm:t>
    </dgm:pt>
    <dgm:pt modelId="{242FC7ED-E69D-423E-8778-911F921DF5AB}" type="parTrans" cxnId="{87822090-78A5-49F6-A08B-80FE7B0A1C88}">
      <dgm:prSet/>
      <dgm:spPr/>
      <dgm:t>
        <a:bodyPr/>
        <a:lstStyle/>
        <a:p>
          <a:endParaRPr lang="en-US"/>
        </a:p>
      </dgm:t>
    </dgm:pt>
    <dgm:pt modelId="{3409E35C-79FA-4815-A2AC-0E69F683EC71}" type="sibTrans" cxnId="{87822090-78A5-49F6-A08B-80FE7B0A1C88}">
      <dgm:prSet/>
      <dgm:spPr/>
      <dgm:t>
        <a:bodyPr/>
        <a:lstStyle/>
        <a:p>
          <a:endParaRPr lang="en-US"/>
        </a:p>
      </dgm:t>
    </dgm:pt>
    <dgm:pt modelId="{0C734A50-9757-4EBE-A219-24F388F3DFC0}">
      <dgm:prSet phldrT="[Text]"/>
      <dgm:spPr/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A98D851D-DD36-4060-8399-A18E7C7903B9}" type="parTrans" cxnId="{3F92A606-1E3F-41B4-B19E-D17AE8C7CB0F}">
      <dgm:prSet/>
      <dgm:spPr/>
      <dgm:t>
        <a:bodyPr/>
        <a:lstStyle/>
        <a:p>
          <a:endParaRPr lang="en-US"/>
        </a:p>
      </dgm:t>
    </dgm:pt>
    <dgm:pt modelId="{77246771-4C37-4634-85DC-7C6C700840DF}" type="sibTrans" cxnId="{3F92A606-1E3F-41B4-B19E-D17AE8C7CB0F}">
      <dgm:prSet/>
      <dgm:spPr/>
      <dgm:t>
        <a:bodyPr/>
        <a:lstStyle/>
        <a:p>
          <a:endParaRPr lang="en-US"/>
        </a:p>
      </dgm:t>
    </dgm:pt>
    <dgm:pt modelId="{AA640009-5141-409D-A656-E0EC6402BCE7}">
      <dgm:prSet phldrT="[Text]" custT="1"/>
      <dgm:spPr/>
      <dgm:t>
        <a:bodyPr/>
        <a:lstStyle/>
        <a:p>
          <a:r>
            <a:rPr lang="en-US" sz="1800" smtClean="0"/>
            <a:t>Foods &amp; Food Types Management</a:t>
          </a:r>
          <a:endParaRPr lang="en-US" sz="1800"/>
        </a:p>
      </dgm:t>
    </dgm:pt>
    <dgm:pt modelId="{ECCCA6FE-D5C2-459C-8AA3-B3C96EA54052}" type="parTrans" cxnId="{B4704AA5-41E8-4F42-BBDB-20F3E1386125}">
      <dgm:prSet/>
      <dgm:spPr/>
      <dgm:t>
        <a:bodyPr/>
        <a:lstStyle/>
        <a:p>
          <a:endParaRPr lang="en-US"/>
        </a:p>
      </dgm:t>
    </dgm:pt>
    <dgm:pt modelId="{A2A2A457-1A4C-41A6-864F-FFF5EA37595D}" type="sibTrans" cxnId="{B4704AA5-41E8-4F42-BBDB-20F3E1386125}">
      <dgm:prSet/>
      <dgm:spPr/>
      <dgm:t>
        <a:bodyPr/>
        <a:lstStyle/>
        <a:p>
          <a:endParaRPr lang="en-US"/>
        </a:p>
      </dgm:t>
    </dgm:pt>
    <dgm:pt modelId="{8A0670F7-B61B-42F2-9EA0-8A0B7076CCF9}">
      <dgm:prSet phldrT="[Text]" custT="1"/>
      <dgm:spPr/>
      <dgm:t>
        <a:bodyPr/>
        <a:lstStyle/>
        <a:p>
          <a:r>
            <a:rPr lang="en-US" sz="1800" smtClean="0"/>
            <a:t>Create &amp; Save data into Foods, Foodtypes &amp; Food Details Entity</a:t>
          </a:r>
          <a:endParaRPr lang="en-US" sz="1800"/>
        </a:p>
      </dgm:t>
    </dgm:pt>
    <dgm:pt modelId="{478493B0-ECBE-46CF-8DDD-6B51C82EAEA9}" type="parTrans" cxnId="{1EA2B9DD-C754-4AFD-BF5F-EE8C708BBD94}">
      <dgm:prSet/>
      <dgm:spPr/>
      <dgm:t>
        <a:bodyPr/>
        <a:lstStyle/>
        <a:p>
          <a:endParaRPr lang="en-US"/>
        </a:p>
      </dgm:t>
    </dgm:pt>
    <dgm:pt modelId="{9F9D0736-F44A-4E7C-8A6B-F252DE44803C}" type="sibTrans" cxnId="{1EA2B9DD-C754-4AFD-BF5F-EE8C708BBD94}">
      <dgm:prSet/>
      <dgm:spPr/>
      <dgm:t>
        <a:bodyPr/>
        <a:lstStyle/>
        <a:p>
          <a:endParaRPr lang="en-US"/>
        </a:p>
      </dgm:t>
    </dgm:pt>
    <dgm:pt modelId="{9F214BB4-E300-4DA5-A554-4B3F8A7B13BF}">
      <dgm:prSet phldrT="[Text]"/>
      <dgm:spPr/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80F9D396-F6B7-4CA5-A50C-E8A8E210AFA0}" type="parTrans" cxnId="{2E74BCF0-52FA-4114-829F-5D8530402461}">
      <dgm:prSet/>
      <dgm:spPr/>
      <dgm:t>
        <a:bodyPr/>
        <a:lstStyle/>
        <a:p>
          <a:endParaRPr lang="en-US"/>
        </a:p>
      </dgm:t>
    </dgm:pt>
    <dgm:pt modelId="{71BB504C-9041-43B6-9DA0-B21C9B37BA95}" type="sibTrans" cxnId="{2E74BCF0-52FA-4114-829F-5D8530402461}">
      <dgm:prSet/>
      <dgm:spPr/>
      <dgm:t>
        <a:bodyPr/>
        <a:lstStyle/>
        <a:p>
          <a:endParaRPr lang="en-US"/>
        </a:p>
      </dgm:t>
    </dgm:pt>
    <dgm:pt modelId="{1B2F3F5F-A98A-4637-8E30-ED11CBACD795}">
      <dgm:prSet phldrT="[Text]"/>
      <dgm:spPr/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7F87BAC-6E63-46B6-9B2A-EA6C32CD5D64}" type="parTrans" cxnId="{A22933C2-AA06-4AA5-9FAF-CA8B95244898}">
      <dgm:prSet/>
      <dgm:spPr/>
      <dgm:t>
        <a:bodyPr/>
        <a:lstStyle/>
        <a:p>
          <a:endParaRPr lang="en-US"/>
        </a:p>
      </dgm:t>
    </dgm:pt>
    <dgm:pt modelId="{D25ACCB1-BD17-4379-A8E3-05F91D528BA0}" type="sibTrans" cxnId="{A22933C2-AA06-4AA5-9FAF-CA8B95244898}">
      <dgm:prSet/>
      <dgm:spPr/>
      <dgm:t>
        <a:bodyPr/>
        <a:lstStyle/>
        <a:p>
          <a:endParaRPr lang="en-US"/>
        </a:p>
      </dgm:t>
    </dgm:pt>
    <dgm:pt modelId="{554F7DB2-939E-44A8-9041-9B69223EDF3A}">
      <dgm:prSet phldrT="[Text]" custT="1"/>
      <dgm:spPr/>
      <dgm:t>
        <a:bodyPr/>
        <a:lstStyle/>
        <a:p>
          <a:r>
            <a:rPr lang="en-US" sz="1600" smtClean="0"/>
            <a:t>Import Bill &amp; Bill Manangement</a:t>
          </a:r>
          <a:endParaRPr lang="en-US" sz="1600"/>
        </a:p>
      </dgm:t>
    </dgm:pt>
    <dgm:pt modelId="{44F5378B-EA06-4D30-BFB4-552F59C49B42}" type="parTrans" cxnId="{121A19FC-44A3-4A1E-B53B-9C040FBE001E}">
      <dgm:prSet/>
      <dgm:spPr/>
      <dgm:t>
        <a:bodyPr/>
        <a:lstStyle/>
        <a:p>
          <a:endParaRPr lang="en-US"/>
        </a:p>
      </dgm:t>
    </dgm:pt>
    <dgm:pt modelId="{BB839BA4-8D42-40C4-B506-CAF4DFD83B24}" type="sibTrans" cxnId="{121A19FC-44A3-4A1E-B53B-9C040FBE001E}">
      <dgm:prSet/>
      <dgm:spPr/>
      <dgm:t>
        <a:bodyPr/>
        <a:lstStyle/>
        <a:p>
          <a:endParaRPr lang="en-US"/>
        </a:p>
      </dgm:t>
    </dgm:pt>
    <dgm:pt modelId="{DEEA18F5-75C7-4D0F-A1A1-7D0920CE23CE}">
      <dgm:prSet phldrT="[Text]" custT="1"/>
      <dgm:spPr/>
      <dgm:t>
        <a:bodyPr/>
        <a:lstStyle/>
        <a:p>
          <a:r>
            <a:rPr lang="en-US" sz="1600" smtClean="0"/>
            <a:t>Create &amp; Save data into (Customers, Staffs, JobTitles, Tables, Import Bills &amp; Details, Export Bills &amp; Details, Suppliers) Entity </a:t>
          </a:r>
          <a:endParaRPr lang="en-US" sz="1600"/>
        </a:p>
      </dgm:t>
    </dgm:pt>
    <dgm:pt modelId="{0F02FE01-CC14-433C-8927-CC5238B5019C}" type="parTrans" cxnId="{01BD25E5-543E-4444-95B7-B6D362234EF3}">
      <dgm:prSet/>
      <dgm:spPr/>
      <dgm:t>
        <a:bodyPr/>
        <a:lstStyle/>
        <a:p>
          <a:endParaRPr lang="en-US"/>
        </a:p>
      </dgm:t>
    </dgm:pt>
    <dgm:pt modelId="{8C0B45F7-F73E-4EB5-8AFA-DB3616C74D95}" type="sibTrans" cxnId="{01BD25E5-543E-4444-95B7-B6D362234EF3}">
      <dgm:prSet/>
      <dgm:spPr/>
      <dgm:t>
        <a:bodyPr/>
        <a:lstStyle/>
        <a:p>
          <a:endParaRPr lang="en-US"/>
        </a:p>
      </dgm:t>
    </dgm:pt>
    <dgm:pt modelId="{1DBF35DC-C2FF-4256-A2C6-1A3ECB9A6AAC}">
      <dgm:prSet custT="1"/>
      <dgm:spPr/>
      <dgm:t>
        <a:bodyPr/>
        <a:lstStyle/>
        <a:p>
          <a:r>
            <a:rPr lang="en-US" sz="1800" smtClean="0"/>
            <a:t>Menu Manangement</a:t>
          </a:r>
          <a:endParaRPr lang="en-US" sz="1800"/>
        </a:p>
      </dgm:t>
    </dgm:pt>
    <dgm:pt modelId="{4057B6CC-CDCF-4392-A365-9ED8C789E8A4}" type="parTrans" cxnId="{7930F539-9ACD-4AE2-B2D5-8064122CCD34}">
      <dgm:prSet/>
      <dgm:spPr/>
      <dgm:t>
        <a:bodyPr/>
        <a:lstStyle/>
        <a:p>
          <a:endParaRPr lang="en-US"/>
        </a:p>
      </dgm:t>
    </dgm:pt>
    <dgm:pt modelId="{C486CCC2-CBAF-4BE4-8560-24A0CFB79195}" type="sibTrans" cxnId="{7930F539-9ACD-4AE2-B2D5-8064122CCD34}">
      <dgm:prSet/>
      <dgm:spPr/>
      <dgm:t>
        <a:bodyPr/>
        <a:lstStyle/>
        <a:p>
          <a:endParaRPr lang="en-US"/>
        </a:p>
      </dgm:t>
    </dgm:pt>
    <dgm:pt modelId="{05CF8106-294C-41D7-8BF7-D95E8176A8DF}">
      <dgm:prSet custT="1"/>
      <dgm:spPr/>
      <dgm:t>
        <a:bodyPr/>
        <a:lstStyle/>
        <a:p>
          <a:r>
            <a:rPr lang="en-US" sz="1800" smtClean="0"/>
            <a:t>Create &amp; Save data into  Menus &amp; Menu Details Entity </a:t>
          </a:r>
          <a:endParaRPr lang="en-US" sz="1800"/>
        </a:p>
      </dgm:t>
    </dgm:pt>
    <dgm:pt modelId="{A367C319-6F95-49E9-8801-FD03EF1E6D52}" type="parTrans" cxnId="{834F2F58-BE65-46A4-A992-25211EB8C31E}">
      <dgm:prSet/>
      <dgm:spPr/>
      <dgm:t>
        <a:bodyPr/>
        <a:lstStyle/>
        <a:p>
          <a:endParaRPr lang="en-US"/>
        </a:p>
      </dgm:t>
    </dgm:pt>
    <dgm:pt modelId="{72015F79-E718-4D97-AF10-1F07809B0A09}" type="sibTrans" cxnId="{834F2F58-BE65-46A4-A992-25211EB8C31E}">
      <dgm:prSet/>
      <dgm:spPr/>
      <dgm:t>
        <a:bodyPr/>
        <a:lstStyle/>
        <a:p>
          <a:endParaRPr lang="en-US"/>
        </a:p>
      </dgm:t>
    </dgm:pt>
    <dgm:pt modelId="{9EF434CF-3F79-4785-85CD-B689EA90C82E}" type="pres">
      <dgm:prSet presAssocID="{AAF1ACE6-FE8C-47F9-8664-4C315C808A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DB18D-A62F-48A3-A827-6A8570E25BBF}" type="pres">
      <dgm:prSet presAssocID="{63548621-1B38-4A9E-BB28-503E21EC4F67}" presName="composite" presStyleCnt="0"/>
      <dgm:spPr/>
    </dgm:pt>
    <dgm:pt modelId="{352137E8-59B6-429D-8D8D-EB9A9FDC74C9}" type="pres">
      <dgm:prSet presAssocID="{63548621-1B38-4A9E-BB28-503E21EC4F6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07130-CF9E-4A89-A481-2BCABA56689D}" type="pres">
      <dgm:prSet presAssocID="{63548621-1B38-4A9E-BB28-503E21EC4F6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B047B-03D3-4D42-986F-63178AE79120}" type="pres">
      <dgm:prSet presAssocID="{2373274E-F242-4290-9D5C-9F877D802133}" presName="sp" presStyleCnt="0"/>
      <dgm:spPr/>
    </dgm:pt>
    <dgm:pt modelId="{1FE7835A-9AC7-4455-A7FA-C0217C4E1750}" type="pres">
      <dgm:prSet presAssocID="{0C734A50-9757-4EBE-A219-24F388F3DFC0}" presName="composite" presStyleCnt="0"/>
      <dgm:spPr/>
    </dgm:pt>
    <dgm:pt modelId="{BF2AFAE8-73E0-4D3F-ACD6-DE5387274022}" type="pres">
      <dgm:prSet presAssocID="{0C734A50-9757-4EBE-A219-24F388F3DFC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6DB61-1D35-4A35-B075-F803B2AA2683}" type="pres">
      <dgm:prSet presAssocID="{0C734A50-9757-4EBE-A219-24F388F3DFC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661C7-863C-4669-B4EE-6F7D7CEB206C}" type="pres">
      <dgm:prSet presAssocID="{77246771-4C37-4634-85DC-7C6C700840DF}" presName="sp" presStyleCnt="0"/>
      <dgm:spPr/>
    </dgm:pt>
    <dgm:pt modelId="{995CD2FA-2A67-476F-A60F-D1E7A62669B2}" type="pres">
      <dgm:prSet presAssocID="{9F214BB4-E300-4DA5-A554-4B3F8A7B13BF}" presName="composite" presStyleCnt="0"/>
      <dgm:spPr/>
    </dgm:pt>
    <dgm:pt modelId="{CBDD2068-C9CF-4380-97E2-80AA3FF49783}" type="pres">
      <dgm:prSet presAssocID="{9F214BB4-E300-4DA5-A554-4B3F8A7B13B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7ACBF-F6A5-4E5A-A6B1-44C5D252155E}" type="pres">
      <dgm:prSet presAssocID="{9F214BB4-E300-4DA5-A554-4B3F8A7B13B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916DC-DF20-4021-AB8D-9010D7D5DA47}" type="pres">
      <dgm:prSet presAssocID="{71BB504C-9041-43B6-9DA0-B21C9B37BA95}" presName="sp" presStyleCnt="0"/>
      <dgm:spPr/>
    </dgm:pt>
    <dgm:pt modelId="{5175B9D8-C8EA-4BCB-BCBA-5399DF33B28A}" type="pres">
      <dgm:prSet presAssocID="{1B2F3F5F-A98A-4637-8E30-ED11CBACD795}" presName="composite" presStyleCnt="0"/>
      <dgm:spPr/>
    </dgm:pt>
    <dgm:pt modelId="{55D5C05D-F0B9-4C8B-AE6D-2D665093F71E}" type="pres">
      <dgm:prSet presAssocID="{1B2F3F5F-A98A-4637-8E30-ED11CBACD79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32EB2-198B-42CA-B260-2A80FAB519C7}" type="pres">
      <dgm:prSet presAssocID="{1B2F3F5F-A98A-4637-8E30-ED11CBACD79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BD25E5-543E-4444-95B7-B6D362234EF3}" srcId="{9F214BB4-E300-4DA5-A554-4B3F8A7B13BF}" destId="{DEEA18F5-75C7-4D0F-A1A1-7D0920CE23CE}" srcOrd="1" destOrd="0" parTransId="{0F02FE01-CC14-433C-8927-CC5238B5019C}" sibTransId="{8C0B45F7-F73E-4EB5-8AFA-DB3616C74D95}"/>
    <dgm:cxn modelId="{1EA2B9DD-C754-4AFD-BF5F-EE8C708BBD94}" srcId="{0C734A50-9757-4EBE-A219-24F388F3DFC0}" destId="{8A0670F7-B61B-42F2-9EA0-8A0B7076CCF9}" srcOrd="1" destOrd="0" parTransId="{478493B0-ECBE-46CF-8DDD-6B51C82EAEA9}" sibTransId="{9F9D0736-F44A-4E7C-8A6B-F252DE44803C}"/>
    <dgm:cxn modelId="{D6CEEA99-325A-4C2C-94E6-13DAAD0F848C}" type="presOf" srcId="{DEEA18F5-75C7-4D0F-A1A1-7D0920CE23CE}" destId="{9C57ACBF-F6A5-4E5A-A6B1-44C5D252155E}" srcOrd="0" destOrd="1" presId="urn:microsoft.com/office/officeart/2005/8/layout/chevron2"/>
    <dgm:cxn modelId="{8E2DA95C-7568-442D-9C33-7F1731B6189B}" type="presOf" srcId="{AAB7E4E2-5FBE-4EFA-A87A-D61BE4220281}" destId="{A9D07130-CF9E-4A89-A481-2BCABA56689D}" srcOrd="0" destOrd="0" presId="urn:microsoft.com/office/officeart/2005/8/layout/chevron2"/>
    <dgm:cxn modelId="{C81E2DC4-B1B3-4255-8386-F7A9BF4BD12C}" type="presOf" srcId="{AAF1ACE6-FE8C-47F9-8664-4C315C808AD6}" destId="{9EF434CF-3F79-4785-85CD-B689EA90C82E}" srcOrd="0" destOrd="0" presId="urn:microsoft.com/office/officeart/2005/8/layout/chevron2"/>
    <dgm:cxn modelId="{2E74BCF0-52FA-4114-829F-5D8530402461}" srcId="{AAF1ACE6-FE8C-47F9-8664-4C315C808AD6}" destId="{9F214BB4-E300-4DA5-A554-4B3F8A7B13BF}" srcOrd="2" destOrd="0" parTransId="{80F9D396-F6B7-4CA5-A50C-E8A8E210AFA0}" sibTransId="{71BB504C-9041-43B6-9DA0-B21C9B37BA95}"/>
    <dgm:cxn modelId="{1A9439CF-A905-47E7-A7A8-732651E5F9E2}" type="presOf" srcId="{AA640009-5141-409D-A656-E0EC6402BCE7}" destId="{1AF6DB61-1D35-4A35-B075-F803B2AA2683}" srcOrd="0" destOrd="0" presId="urn:microsoft.com/office/officeart/2005/8/layout/chevron2"/>
    <dgm:cxn modelId="{9E3C2824-3943-4FF8-BB67-B02A8A4287E9}" type="presOf" srcId="{8A0670F7-B61B-42F2-9EA0-8A0B7076CCF9}" destId="{1AF6DB61-1D35-4A35-B075-F803B2AA2683}" srcOrd="0" destOrd="1" presId="urn:microsoft.com/office/officeart/2005/8/layout/chevron2"/>
    <dgm:cxn modelId="{3C7A1FBE-C5FA-45F5-81BB-D97980DE22C9}" type="presOf" srcId="{9F214BB4-E300-4DA5-A554-4B3F8A7B13BF}" destId="{CBDD2068-C9CF-4380-97E2-80AA3FF49783}" srcOrd="0" destOrd="0" presId="urn:microsoft.com/office/officeart/2005/8/layout/chevron2"/>
    <dgm:cxn modelId="{7E95D6CB-8218-4457-8614-D65072C13227}" srcId="{AAF1ACE6-FE8C-47F9-8664-4C315C808AD6}" destId="{63548621-1B38-4A9E-BB28-503E21EC4F67}" srcOrd="0" destOrd="0" parTransId="{BEF2248D-875F-461A-AFFB-8A0F79CAE4B3}" sibTransId="{2373274E-F242-4290-9D5C-9F877D802133}"/>
    <dgm:cxn modelId="{3DE98E17-1B81-45A6-B7B9-F3123F1C7FD7}" srcId="{63548621-1B38-4A9E-BB28-503E21EC4F67}" destId="{AAB7E4E2-5FBE-4EFA-A87A-D61BE4220281}" srcOrd="0" destOrd="0" parTransId="{4B0C2C32-6106-4717-B093-F86B763E1E21}" sibTransId="{F395B326-6C44-441A-9A9A-88F0AFC646CD}"/>
    <dgm:cxn modelId="{3F92A606-1E3F-41B4-B19E-D17AE8C7CB0F}" srcId="{AAF1ACE6-FE8C-47F9-8664-4C315C808AD6}" destId="{0C734A50-9757-4EBE-A219-24F388F3DFC0}" srcOrd="1" destOrd="0" parTransId="{A98D851D-DD36-4060-8399-A18E7C7903B9}" sibTransId="{77246771-4C37-4634-85DC-7C6C700840DF}"/>
    <dgm:cxn modelId="{B4704AA5-41E8-4F42-BBDB-20F3E1386125}" srcId="{0C734A50-9757-4EBE-A219-24F388F3DFC0}" destId="{AA640009-5141-409D-A656-E0EC6402BCE7}" srcOrd="0" destOrd="0" parTransId="{ECCCA6FE-D5C2-459C-8AA3-B3C96EA54052}" sibTransId="{A2A2A457-1A4C-41A6-864F-FFF5EA37595D}"/>
    <dgm:cxn modelId="{72064A13-92AA-4D86-8D5D-30CF90C177C3}" type="presOf" srcId="{1DBF35DC-C2FF-4256-A2C6-1A3ECB9A6AAC}" destId="{4D632EB2-198B-42CA-B260-2A80FAB519C7}" srcOrd="0" destOrd="0" presId="urn:microsoft.com/office/officeart/2005/8/layout/chevron2"/>
    <dgm:cxn modelId="{70E9FBE1-2DF8-4B6C-8374-0C8189C224B0}" type="presOf" srcId="{EA037F23-289D-4FFF-8BD8-97481E10DE56}" destId="{A9D07130-CF9E-4A89-A481-2BCABA56689D}" srcOrd="0" destOrd="1" presId="urn:microsoft.com/office/officeart/2005/8/layout/chevron2"/>
    <dgm:cxn modelId="{EB7CE817-0DEA-4603-91D7-2372262A70DF}" type="presOf" srcId="{05CF8106-294C-41D7-8BF7-D95E8176A8DF}" destId="{4D632EB2-198B-42CA-B260-2A80FAB519C7}" srcOrd="0" destOrd="1" presId="urn:microsoft.com/office/officeart/2005/8/layout/chevron2"/>
    <dgm:cxn modelId="{B72DA9E6-F5C4-4D02-807A-57BD83D78214}" type="presOf" srcId="{554F7DB2-939E-44A8-9041-9B69223EDF3A}" destId="{9C57ACBF-F6A5-4E5A-A6B1-44C5D252155E}" srcOrd="0" destOrd="0" presId="urn:microsoft.com/office/officeart/2005/8/layout/chevron2"/>
    <dgm:cxn modelId="{AEE11B10-5CE6-4812-81D4-F2C44EC58BE0}" type="presOf" srcId="{0C734A50-9757-4EBE-A219-24F388F3DFC0}" destId="{BF2AFAE8-73E0-4D3F-ACD6-DE5387274022}" srcOrd="0" destOrd="0" presId="urn:microsoft.com/office/officeart/2005/8/layout/chevron2"/>
    <dgm:cxn modelId="{121A19FC-44A3-4A1E-B53B-9C040FBE001E}" srcId="{9F214BB4-E300-4DA5-A554-4B3F8A7B13BF}" destId="{554F7DB2-939E-44A8-9041-9B69223EDF3A}" srcOrd="0" destOrd="0" parTransId="{44F5378B-EA06-4D30-BFB4-552F59C49B42}" sibTransId="{BB839BA4-8D42-40C4-B506-CAF4DFD83B24}"/>
    <dgm:cxn modelId="{941A3795-1D79-4BD3-A59D-4B2A27644DEB}" type="presOf" srcId="{1B2F3F5F-A98A-4637-8E30-ED11CBACD795}" destId="{55D5C05D-F0B9-4C8B-AE6D-2D665093F71E}" srcOrd="0" destOrd="0" presId="urn:microsoft.com/office/officeart/2005/8/layout/chevron2"/>
    <dgm:cxn modelId="{91549858-3E7B-472C-8D95-E51E250ECC51}" type="presOf" srcId="{63548621-1B38-4A9E-BB28-503E21EC4F67}" destId="{352137E8-59B6-429D-8D8D-EB9A9FDC74C9}" srcOrd="0" destOrd="0" presId="urn:microsoft.com/office/officeart/2005/8/layout/chevron2"/>
    <dgm:cxn modelId="{A22933C2-AA06-4AA5-9FAF-CA8B95244898}" srcId="{AAF1ACE6-FE8C-47F9-8664-4C315C808AD6}" destId="{1B2F3F5F-A98A-4637-8E30-ED11CBACD795}" srcOrd="3" destOrd="0" parTransId="{67F87BAC-6E63-46B6-9B2A-EA6C32CD5D64}" sibTransId="{D25ACCB1-BD17-4379-A8E3-05F91D528BA0}"/>
    <dgm:cxn modelId="{834F2F58-BE65-46A4-A992-25211EB8C31E}" srcId="{1B2F3F5F-A98A-4637-8E30-ED11CBACD795}" destId="{05CF8106-294C-41D7-8BF7-D95E8176A8DF}" srcOrd="1" destOrd="0" parTransId="{A367C319-6F95-49E9-8801-FD03EF1E6D52}" sibTransId="{72015F79-E718-4D97-AF10-1F07809B0A09}"/>
    <dgm:cxn modelId="{87822090-78A5-49F6-A08B-80FE7B0A1C88}" srcId="{63548621-1B38-4A9E-BB28-503E21EC4F67}" destId="{EA037F23-289D-4FFF-8BD8-97481E10DE56}" srcOrd="1" destOrd="0" parTransId="{242FC7ED-E69D-423E-8778-911F921DF5AB}" sibTransId="{3409E35C-79FA-4815-A2AC-0E69F683EC71}"/>
    <dgm:cxn modelId="{7930F539-9ACD-4AE2-B2D5-8064122CCD34}" srcId="{1B2F3F5F-A98A-4637-8E30-ED11CBACD795}" destId="{1DBF35DC-C2FF-4256-A2C6-1A3ECB9A6AAC}" srcOrd="0" destOrd="0" parTransId="{4057B6CC-CDCF-4392-A365-9ED8C789E8A4}" sibTransId="{C486CCC2-CBAF-4BE4-8560-24A0CFB79195}"/>
    <dgm:cxn modelId="{EB60FB50-5E82-444F-ADB0-83804415F693}" type="presParOf" srcId="{9EF434CF-3F79-4785-85CD-B689EA90C82E}" destId="{822DB18D-A62F-48A3-A827-6A8570E25BBF}" srcOrd="0" destOrd="0" presId="urn:microsoft.com/office/officeart/2005/8/layout/chevron2"/>
    <dgm:cxn modelId="{3861ABE9-9740-4A32-BE07-AC6D7FD34F27}" type="presParOf" srcId="{822DB18D-A62F-48A3-A827-6A8570E25BBF}" destId="{352137E8-59B6-429D-8D8D-EB9A9FDC74C9}" srcOrd="0" destOrd="0" presId="urn:microsoft.com/office/officeart/2005/8/layout/chevron2"/>
    <dgm:cxn modelId="{55963A03-B4D9-486F-9F24-BD76B8080528}" type="presParOf" srcId="{822DB18D-A62F-48A3-A827-6A8570E25BBF}" destId="{A9D07130-CF9E-4A89-A481-2BCABA56689D}" srcOrd="1" destOrd="0" presId="urn:microsoft.com/office/officeart/2005/8/layout/chevron2"/>
    <dgm:cxn modelId="{391A5251-9205-4241-99FC-672F4449D7A5}" type="presParOf" srcId="{9EF434CF-3F79-4785-85CD-B689EA90C82E}" destId="{CF2B047B-03D3-4D42-986F-63178AE79120}" srcOrd="1" destOrd="0" presId="urn:microsoft.com/office/officeart/2005/8/layout/chevron2"/>
    <dgm:cxn modelId="{5CF538E2-8CF2-4C2D-A1A7-78A00E8A8988}" type="presParOf" srcId="{9EF434CF-3F79-4785-85CD-B689EA90C82E}" destId="{1FE7835A-9AC7-4455-A7FA-C0217C4E1750}" srcOrd="2" destOrd="0" presId="urn:microsoft.com/office/officeart/2005/8/layout/chevron2"/>
    <dgm:cxn modelId="{21F4D9FC-3FC6-4AB9-A4C6-FF3A3D469066}" type="presParOf" srcId="{1FE7835A-9AC7-4455-A7FA-C0217C4E1750}" destId="{BF2AFAE8-73E0-4D3F-ACD6-DE5387274022}" srcOrd="0" destOrd="0" presId="urn:microsoft.com/office/officeart/2005/8/layout/chevron2"/>
    <dgm:cxn modelId="{05001426-79B6-4D73-AFD5-8A34B816ADEA}" type="presParOf" srcId="{1FE7835A-9AC7-4455-A7FA-C0217C4E1750}" destId="{1AF6DB61-1D35-4A35-B075-F803B2AA2683}" srcOrd="1" destOrd="0" presId="urn:microsoft.com/office/officeart/2005/8/layout/chevron2"/>
    <dgm:cxn modelId="{910D78EF-0001-4A1C-BBB6-2AFE7A0BB10A}" type="presParOf" srcId="{9EF434CF-3F79-4785-85CD-B689EA90C82E}" destId="{19B661C7-863C-4669-B4EE-6F7D7CEB206C}" srcOrd="3" destOrd="0" presId="urn:microsoft.com/office/officeart/2005/8/layout/chevron2"/>
    <dgm:cxn modelId="{A4F44647-BF96-4EA3-93FE-DF3E7462AAEB}" type="presParOf" srcId="{9EF434CF-3F79-4785-85CD-B689EA90C82E}" destId="{995CD2FA-2A67-476F-A60F-D1E7A62669B2}" srcOrd="4" destOrd="0" presId="urn:microsoft.com/office/officeart/2005/8/layout/chevron2"/>
    <dgm:cxn modelId="{7D8F94D8-D89E-4B04-B431-330A63927ED1}" type="presParOf" srcId="{995CD2FA-2A67-476F-A60F-D1E7A62669B2}" destId="{CBDD2068-C9CF-4380-97E2-80AA3FF49783}" srcOrd="0" destOrd="0" presId="urn:microsoft.com/office/officeart/2005/8/layout/chevron2"/>
    <dgm:cxn modelId="{03F5CC48-F402-47DC-A457-0778BC04E9C9}" type="presParOf" srcId="{995CD2FA-2A67-476F-A60F-D1E7A62669B2}" destId="{9C57ACBF-F6A5-4E5A-A6B1-44C5D252155E}" srcOrd="1" destOrd="0" presId="urn:microsoft.com/office/officeart/2005/8/layout/chevron2"/>
    <dgm:cxn modelId="{E1751DD9-01D9-48F4-AEA1-72FEDF2B8970}" type="presParOf" srcId="{9EF434CF-3F79-4785-85CD-B689EA90C82E}" destId="{985916DC-DF20-4021-AB8D-9010D7D5DA47}" srcOrd="5" destOrd="0" presId="urn:microsoft.com/office/officeart/2005/8/layout/chevron2"/>
    <dgm:cxn modelId="{617C643E-71CC-4BC3-9282-321D9B63CFF6}" type="presParOf" srcId="{9EF434CF-3F79-4785-85CD-B689EA90C82E}" destId="{5175B9D8-C8EA-4BCB-BCBA-5399DF33B28A}" srcOrd="6" destOrd="0" presId="urn:microsoft.com/office/officeart/2005/8/layout/chevron2"/>
    <dgm:cxn modelId="{AFE185F3-8A1D-40C7-AD65-2C87E6A64D5E}" type="presParOf" srcId="{5175B9D8-C8EA-4BCB-BCBA-5399DF33B28A}" destId="{55D5C05D-F0B9-4C8B-AE6D-2D665093F71E}" srcOrd="0" destOrd="0" presId="urn:microsoft.com/office/officeart/2005/8/layout/chevron2"/>
    <dgm:cxn modelId="{DF58EDB9-A064-44E5-A7EF-AA8E627DBDD5}" type="presParOf" srcId="{5175B9D8-C8EA-4BCB-BCBA-5399DF33B28A}" destId="{4D632EB2-198B-42CA-B260-2A80FAB519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E8221-8EF2-40B7-9FF9-28406FE9901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76A34-2E70-4386-903E-0A2B909F3887}">
      <dgm:prSet phldrT="[Text]"/>
      <dgm:spPr/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476338AB-4F0C-4DFC-A989-A53362CFE533}" type="parTrans" cxnId="{34C35D62-8748-4765-A41E-C839594E47E1}">
      <dgm:prSet/>
      <dgm:spPr/>
      <dgm:t>
        <a:bodyPr/>
        <a:lstStyle/>
        <a:p>
          <a:endParaRPr lang="en-US"/>
        </a:p>
      </dgm:t>
    </dgm:pt>
    <dgm:pt modelId="{77292167-7896-4023-BB3A-8A44713A27A0}" type="sibTrans" cxnId="{34C35D62-8748-4765-A41E-C839594E47E1}">
      <dgm:prSet/>
      <dgm:spPr/>
      <dgm:t>
        <a:bodyPr/>
        <a:lstStyle/>
        <a:p>
          <a:endParaRPr lang="en-US"/>
        </a:p>
      </dgm:t>
    </dgm:pt>
    <dgm:pt modelId="{1B0FF1A9-715D-4B82-997F-56E9FFA8A956}">
      <dgm:prSet phldrT="[Text]"/>
      <dgm:spPr/>
      <dgm:t>
        <a:bodyPr/>
        <a:lstStyle/>
        <a:p>
          <a:r>
            <a:rPr lang="en-US" smtClean="0"/>
            <a:t>Ingredients Management   </a:t>
          </a:r>
          <a:endParaRPr lang="en-US"/>
        </a:p>
      </dgm:t>
    </dgm:pt>
    <dgm:pt modelId="{BA6410AA-1553-498B-8C62-0A85A2D3D27B}" type="parTrans" cxnId="{66CBF646-F6A1-4357-94C1-B9BB57E23048}">
      <dgm:prSet/>
      <dgm:spPr/>
      <dgm:t>
        <a:bodyPr/>
        <a:lstStyle/>
        <a:p>
          <a:endParaRPr lang="en-US"/>
        </a:p>
      </dgm:t>
    </dgm:pt>
    <dgm:pt modelId="{BB3E0622-09F3-446F-8016-DED4B939EF6F}" type="sibTrans" cxnId="{66CBF646-F6A1-4357-94C1-B9BB57E23048}">
      <dgm:prSet/>
      <dgm:spPr/>
      <dgm:t>
        <a:bodyPr/>
        <a:lstStyle/>
        <a:p>
          <a:endParaRPr lang="en-US"/>
        </a:p>
      </dgm:t>
    </dgm:pt>
    <dgm:pt modelId="{ABFDCD94-9884-4F50-A065-230F427864A9}">
      <dgm:prSet/>
      <dgm:spPr/>
      <dgm:t>
        <a:bodyPr/>
        <a:lstStyle/>
        <a:p>
          <a:r>
            <a:rPr lang="en-US" smtClean="0"/>
            <a:t>Create &amp; Save data into Ingredients Entity </a:t>
          </a:r>
          <a:endParaRPr lang="en-US"/>
        </a:p>
      </dgm:t>
    </dgm:pt>
    <dgm:pt modelId="{058BBC09-46F8-4FCA-A72C-3514625F37B8}" type="parTrans" cxnId="{51FDD876-3230-437F-83E7-A91A0390AAF6}">
      <dgm:prSet/>
      <dgm:spPr/>
      <dgm:t>
        <a:bodyPr/>
        <a:lstStyle/>
        <a:p>
          <a:endParaRPr lang="en-US"/>
        </a:p>
      </dgm:t>
    </dgm:pt>
    <dgm:pt modelId="{8D701A87-ADC0-474F-837C-2436DD4C86B4}" type="sibTrans" cxnId="{51FDD876-3230-437F-83E7-A91A0390AAF6}">
      <dgm:prSet/>
      <dgm:spPr/>
      <dgm:t>
        <a:bodyPr/>
        <a:lstStyle/>
        <a:p>
          <a:endParaRPr lang="en-US"/>
        </a:p>
      </dgm:t>
    </dgm:pt>
    <dgm:pt modelId="{C898275A-D2A4-4A83-86E4-081071144743}" type="pres">
      <dgm:prSet presAssocID="{AA9E8221-8EF2-40B7-9FF9-28406FE9901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89CEB-FA38-4709-9AC8-A9FB78D96EE0}" type="pres">
      <dgm:prSet presAssocID="{00C76A34-2E70-4386-903E-0A2B909F3887}" presName="composite" presStyleCnt="0"/>
      <dgm:spPr/>
    </dgm:pt>
    <dgm:pt modelId="{04C4E19D-B805-4840-9F5A-6A09A2F78AE0}" type="pres">
      <dgm:prSet presAssocID="{00C76A34-2E70-4386-903E-0A2B909F3887}" presName="parentText" presStyleLbl="alignNode1" presStyleIdx="0" presStyleCnt="1" custLinFactX="-34695" custLinFactNeighborX="-100000" custLinFactNeighborY="-84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BBFD9-2360-4306-8984-E1BDEE9CA20C}" type="pres">
      <dgm:prSet presAssocID="{00C76A34-2E70-4386-903E-0A2B909F388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FDD876-3230-437F-83E7-A91A0390AAF6}" srcId="{00C76A34-2E70-4386-903E-0A2B909F3887}" destId="{ABFDCD94-9884-4F50-A065-230F427864A9}" srcOrd="1" destOrd="0" parTransId="{058BBC09-46F8-4FCA-A72C-3514625F37B8}" sibTransId="{8D701A87-ADC0-474F-837C-2436DD4C86B4}"/>
    <dgm:cxn modelId="{66CBF646-F6A1-4357-94C1-B9BB57E23048}" srcId="{00C76A34-2E70-4386-903E-0A2B909F3887}" destId="{1B0FF1A9-715D-4B82-997F-56E9FFA8A956}" srcOrd="0" destOrd="0" parTransId="{BA6410AA-1553-498B-8C62-0A85A2D3D27B}" sibTransId="{BB3E0622-09F3-446F-8016-DED4B939EF6F}"/>
    <dgm:cxn modelId="{34C35D62-8748-4765-A41E-C839594E47E1}" srcId="{AA9E8221-8EF2-40B7-9FF9-28406FE99018}" destId="{00C76A34-2E70-4386-903E-0A2B909F3887}" srcOrd="0" destOrd="0" parTransId="{476338AB-4F0C-4DFC-A989-A53362CFE533}" sibTransId="{77292167-7896-4023-BB3A-8A44713A27A0}"/>
    <dgm:cxn modelId="{40A93AB4-B95E-4ED8-BDF9-1F0E231F5E60}" type="presOf" srcId="{00C76A34-2E70-4386-903E-0A2B909F3887}" destId="{04C4E19D-B805-4840-9F5A-6A09A2F78AE0}" srcOrd="0" destOrd="0" presId="urn:microsoft.com/office/officeart/2005/8/layout/chevron2"/>
    <dgm:cxn modelId="{C0705A0B-09AF-47AD-A7B0-C7A416BD8107}" type="presOf" srcId="{1B0FF1A9-715D-4B82-997F-56E9FFA8A956}" destId="{7BCBBFD9-2360-4306-8984-E1BDEE9CA20C}" srcOrd="0" destOrd="0" presId="urn:microsoft.com/office/officeart/2005/8/layout/chevron2"/>
    <dgm:cxn modelId="{E0A987A9-22FC-44C6-9B8B-C0321BFDE092}" type="presOf" srcId="{ABFDCD94-9884-4F50-A065-230F427864A9}" destId="{7BCBBFD9-2360-4306-8984-E1BDEE9CA20C}" srcOrd="0" destOrd="1" presId="urn:microsoft.com/office/officeart/2005/8/layout/chevron2"/>
    <dgm:cxn modelId="{C7A46169-6788-49B0-A50C-1ED5547FD8A9}" type="presOf" srcId="{AA9E8221-8EF2-40B7-9FF9-28406FE99018}" destId="{C898275A-D2A4-4A83-86E4-081071144743}" srcOrd="0" destOrd="0" presId="urn:microsoft.com/office/officeart/2005/8/layout/chevron2"/>
    <dgm:cxn modelId="{84068D2F-42E5-47B5-972D-E4017AC1D5BA}" type="presParOf" srcId="{C898275A-D2A4-4A83-86E4-081071144743}" destId="{94289CEB-FA38-4709-9AC8-A9FB78D96EE0}" srcOrd="0" destOrd="0" presId="urn:microsoft.com/office/officeart/2005/8/layout/chevron2"/>
    <dgm:cxn modelId="{1EBC412A-107D-4303-92AE-21CE04614328}" type="presParOf" srcId="{94289CEB-FA38-4709-9AC8-A9FB78D96EE0}" destId="{04C4E19D-B805-4840-9F5A-6A09A2F78AE0}" srcOrd="0" destOrd="0" presId="urn:microsoft.com/office/officeart/2005/8/layout/chevron2"/>
    <dgm:cxn modelId="{A7A55E98-0255-4D4B-A9F8-1F0FECC6E6FB}" type="presParOf" srcId="{94289CEB-FA38-4709-9AC8-A9FB78D96EE0}" destId="{7BCBBFD9-2360-4306-8984-E1BDEE9CA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E8221-8EF2-40B7-9FF9-28406FE9901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76A34-2E70-4386-903E-0A2B909F3887}">
      <dgm:prSet phldrT="[Text]"/>
      <dgm:spPr/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476338AB-4F0C-4DFC-A989-A53362CFE533}" type="parTrans" cxnId="{34C35D62-8748-4765-A41E-C839594E47E1}">
      <dgm:prSet/>
      <dgm:spPr/>
      <dgm:t>
        <a:bodyPr/>
        <a:lstStyle/>
        <a:p>
          <a:endParaRPr lang="en-US"/>
        </a:p>
      </dgm:t>
    </dgm:pt>
    <dgm:pt modelId="{77292167-7896-4023-BB3A-8A44713A27A0}" type="sibTrans" cxnId="{34C35D62-8748-4765-A41E-C839594E47E1}">
      <dgm:prSet/>
      <dgm:spPr/>
      <dgm:t>
        <a:bodyPr/>
        <a:lstStyle/>
        <a:p>
          <a:endParaRPr lang="en-US"/>
        </a:p>
      </dgm:t>
    </dgm:pt>
    <dgm:pt modelId="{1B0FF1A9-715D-4B82-997F-56E9FFA8A956}">
      <dgm:prSet phldrT="[Text]" custT="1"/>
      <dgm:spPr/>
      <dgm:t>
        <a:bodyPr/>
        <a:lstStyle/>
        <a:p>
          <a:r>
            <a:rPr lang="en-US" sz="2400" smtClean="0"/>
            <a:t>Foods &amp; Food Types Management</a:t>
          </a:r>
          <a:endParaRPr lang="en-US" sz="2400"/>
        </a:p>
      </dgm:t>
    </dgm:pt>
    <dgm:pt modelId="{BA6410AA-1553-498B-8C62-0A85A2D3D27B}" type="parTrans" cxnId="{66CBF646-F6A1-4357-94C1-B9BB57E23048}">
      <dgm:prSet/>
      <dgm:spPr/>
      <dgm:t>
        <a:bodyPr/>
        <a:lstStyle/>
        <a:p>
          <a:endParaRPr lang="en-US"/>
        </a:p>
      </dgm:t>
    </dgm:pt>
    <dgm:pt modelId="{BB3E0622-09F3-446F-8016-DED4B939EF6F}" type="sibTrans" cxnId="{66CBF646-F6A1-4357-94C1-B9BB57E23048}">
      <dgm:prSet/>
      <dgm:spPr/>
      <dgm:t>
        <a:bodyPr/>
        <a:lstStyle/>
        <a:p>
          <a:endParaRPr lang="en-US"/>
        </a:p>
      </dgm:t>
    </dgm:pt>
    <dgm:pt modelId="{CD63EB64-D1D3-4076-9A37-40213C254795}">
      <dgm:prSet custT="1"/>
      <dgm:spPr/>
      <dgm:t>
        <a:bodyPr/>
        <a:lstStyle/>
        <a:p>
          <a:r>
            <a:rPr lang="en-US" sz="2400" smtClean="0"/>
            <a:t>Create &amp; Save data into Foods, Foodtypes &amp; Food Details Entity</a:t>
          </a:r>
          <a:endParaRPr lang="en-US" sz="2400"/>
        </a:p>
      </dgm:t>
    </dgm:pt>
    <dgm:pt modelId="{6CC8580E-0A51-47B5-BA81-42D9167B1610}" type="parTrans" cxnId="{EA50E5DB-414B-4158-AE5A-2DAC166A757F}">
      <dgm:prSet/>
      <dgm:spPr/>
      <dgm:t>
        <a:bodyPr/>
        <a:lstStyle/>
        <a:p>
          <a:endParaRPr lang="en-US"/>
        </a:p>
      </dgm:t>
    </dgm:pt>
    <dgm:pt modelId="{A1E1393B-B5A0-4D62-AE72-5CA54B0B1253}" type="sibTrans" cxnId="{EA50E5DB-414B-4158-AE5A-2DAC166A757F}">
      <dgm:prSet/>
      <dgm:spPr/>
      <dgm:t>
        <a:bodyPr/>
        <a:lstStyle/>
        <a:p>
          <a:endParaRPr lang="en-US"/>
        </a:p>
      </dgm:t>
    </dgm:pt>
    <dgm:pt modelId="{C898275A-D2A4-4A83-86E4-081071144743}" type="pres">
      <dgm:prSet presAssocID="{AA9E8221-8EF2-40B7-9FF9-28406FE9901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89CEB-FA38-4709-9AC8-A9FB78D96EE0}" type="pres">
      <dgm:prSet presAssocID="{00C76A34-2E70-4386-903E-0A2B909F3887}" presName="composite" presStyleCnt="0"/>
      <dgm:spPr/>
    </dgm:pt>
    <dgm:pt modelId="{04C4E19D-B805-4840-9F5A-6A09A2F78AE0}" type="pres">
      <dgm:prSet presAssocID="{00C76A34-2E70-4386-903E-0A2B909F3887}" presName="parentText" presStyleLbl="alignNode1" presStyleIdx="0" presStyleCnt="1" custLinFactX="-34695" custLinFactNeighborX="-100000" custLinFactNeighborY="-84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BBFD9-2360-4306-8984-E1BDEE9CA20C}" type="pres">
      <dgm:prSet presAssocID="{00C76A34-2E70-4386-903E-0A2B909F388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E2AF70-6AD8-45EC-8DC1-74E67CCAF332}" type="presOf" srcId="{00C76A34-2E70-4386-903E-0A2B909F3887}" destId="{04C4E19D-B805-4840-9F5A-6A09A2F78AE0}" srcOrd="0" destOrd="0" presId="urn:microsoft.com/office/officeart/2005/8/layout/chevron2"/>
    <dgm:cxn modelId="{66CBF646-F6A1-4357-94C1-B9BB57E23048}" srcId="{00C76A34-2E70-4386-903E-0A2B909F3887}" destId="{1B0FF1A9-715D-4B82-997F-56E9FFA8A956}" srcOrd="0" destOrd="0" parTransId="{BA6410AA-1553-498B-8C62-0A85A2D3D27B}" sibTransId="{BB3E0622-09F3-446F-8016-DED4B939EF6F}"/>
    <dgm:cxn modelId="{34C35D62-8748-4765-A41E-C839594E47E1}" srcId="{AA9E8221-8EF2-40B7-9FF9-28406FE99018}" destId="{00C76A34-2E70-4386-903E-0A2B909F3887}" srcOrd="0" destOrd="0" parTransId="{476338AB-4F0C-4DFC-A989-A53362CFE533}" sibTransId="{77292167-7896-4023-BB3A-8A44713A27A0}"/>
    <dgm:cxn modelId="{E2893C36-B921-4B07-B816-9793B3AB78A7}" type="presOf" srcId="{AA9E8221-8EF2-40B7-9FF9-28406FE99018}" destId="{C898275A-D2A4-4A83-86E4-081071144743}" srcOrd="0" destOrd="0" presId="urn:microsoft.com/office/officeart/2005/8/layout/chevron2"/>
    <dgm:cxn modelId="{EA50E5DB-414B-4158-AE5A-2DAC166A757F}" srcId="{00C76A34-2E70-4386-903E-0A2B909F3887}" destId="{CD63EB64-D1D3-4076-9A37-40213C254795}" srcOrd="1" destOrd="0" parTransId="{6CC8580E-0A51-47B5-BA81-42D9167B1610}" sibTransId="{A1E1393B-B5A0-4D62-AE72-5CA54B0B1253}"/>
    <dgm:cxn modelId="{4701A15E-FC14-4B28-B3B7-F335CAD12565}" type="presOf" srcId="{CD63EB64-D1D3-4076-9A37-40213C254795}" destId="{7BCBBFD9-2360-4306-8984-E1BDEE9CA20C}" srcOrd="0" destOrd="1" presId="urn:microsoft.com/office/officeart/2005/8/layout/chevron2"/>
    <dgm:cxn modelId="{3AFE2D48-8C02-4D5C-AB54-AA53C9F5D742}" type="presOf" srcId="{1B0FF1A9-715D-4B82-997F-56E9FFA8A956}" destId="{7BCBBFD9-2360-4306-8984-E1BDEE9CA20C}" srcOrd="0" destOrd="0" presId="urn:microsoft.com/office/officeart/2005/8/layout/chevron2"/>
    <dgm:cxn modelId="{BCE6DF4C-1A13-4569-9369-189BAA781387}" type="presParOf" srcId="{C898275A-D2A4-4A83-86E4-081071144743}" destId="{94289CEB-FA38-4709-9AC8-A9FB78D96EE0}" srcOrd="0" destOrd="0" presId="urn:microsoft.com/office/officeart/2005/8/layout/chevron2"/>
    <dgm:cxn modelId="{04C7AE78-66E3-4D47-B6F3-F82C009B1C9A}" type="presParOf" srcId="{94289CEB-FA38-4709-9AC8-A9FB78D96EE0}" destId="{04C4E19D-B805-4840-9F5A-6A09A2F78AE0}" srcOrd="0" destOrd="0" presId="urn:microsoft.com/office/officeart/2005/8/layout/chevron2"/>
    <dgm:cxn modelId="{0D73F930-8AC1-4296-9D3A-975A89EF3758}" type="presParOf" srcId="{94289CEB-FA38-4709-9AC8-A9FB78D96EE0}" destId="{7BCBBFD9-2360-4306-8984-E1BDEE9CA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E8221-8EF2-40B7-9FF9-28406FE9901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76A34-2E70-4386-903E-0A2B909F3887}">
      <dgm:prSet phldrT="[Text]"/>
      <dgm:spPr/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476338AB-4F0C-4DFC-A989-A53362CFE533}" type="parTrans" cxnId="{34C35D62-8748-4765-A41E-C839594E47E1}">
      <dgm:prSet/>
      <dgm:spPr/>
      <dgm:t>
        <a:bodyPr/>
        <a:lstStyle/>
        <a:p>
          <a:endParaRPr lang="en-US"/>
        </a:p>
      </dgm:t>
    </dgm:pt>
    <dgm:pt modelId="{77292167-7896-4023-BB3A-8A44713A27A0}" type="sibTrans" cxnId="{34C35D62-8748-4765-A41E-C839594E47E1}">
      <dgm:prSet/>
      <dgm:spPr/>
      <dgm:t>
        <a:bodyPr/>
        <a:lstStyle/>
        <a:p>
          <a:endParaRPr lang="en-US"/>
        </a:p>
      </dgm:t>
    </dgm:pt>
    <dgm:pt modelId="{1B0FF1A9-715D-4B82-997F-56E9FFA8A956}">
      <dgm:prSet phldrT="[Text]" custT="1"/>
      <dgm:spPr/>
      <dgm:t>
        <a:bodyPr/>
        <a:lstStyle/>
        <a:p>
          <a:r>
            <a:rPr lang="en-US" sz="2000" smtClean="0"/>
            <a:t>Import Bill &amp; Bill Manangement</a:t>
          </a:r>
          <a:endParaRPr lang="en-US" sz="2000"/>
        </a:p>
      </dgm:t>
    </dgm:pt>
    <dgm:pt modelId="{BA6410AA-1553-498B-8C62-0A85A2D3D27B}" type="parTrans" cxnId="{66CBF646-F6A1-4357-94C1-B9BB57E23048}">
      <dgm:prSet/>
      <dgm:spPr/>
      <dgm:t>
        <a:bodyPr/>
        <a:lstStyle/>
        <a:p>
          <a:endParaRPr lang="en-US"/>
        </a:p>
      </dgm:t>
    </dgm:pt>
    <dgm:pt modelId="{BB3E0622-09F3-446F-8016-DED4B939EF6F}" type="sibTrans" cxnId="{66CBF646-F6A1-4357-94C1-B9BB57E23048}">
      <dgm:prSet/>
      <dgm:spPr/>
      <dgm:t>
        <a:bodyPr/>
        <a:lstStyle/>
        <a:p>
          <a:endParaRPr lang="en-US"/>
        </a:p>
      </dgm:t>
    </dgm:pt>
    <dgm:pt modelId="{5B02B80B-425E-4A85-98F8-24C086494D69}">
      <dgm:prSet custT="1"/>
      <dgm:spPr/>
      <dgm:t>
        <a:bodyPr/>
        <a:lstStyle/>
        <a:p>
          <a:r>
            <a:rPr lang="en-US" sz="2000" smtClean="0"/>
            <a:t>Create &amp; Save data into (Customers, Staffs, JobTitles, Tables, Import Bills &amp; Details, Export Bills &amp; Details, Suppliers) Entity </a:t>
          </a:r>
          <a:endParaRPr lang="en-US" sz="2000"/>
        </a:p>
      </dgm:t>
    </dgm:pt>
    <dgm:pt modelId="{9877EE28-1F0E-437A-AE62-A69A60CF9FF8}" type="parTrans" cxnId="{379310AB-E86E-4F99-B89F-F9365543092D}">
      <dgm:prSet/>
      <dgm:spPr/>
      <dgm:t>
        <a:bodyPr/>
        <a:lstStyle/>
        <a:p>
          <a:endParaRPr lang="en-US"/>
        </a:p>
      </dgm:t>
    </dgm:pt>
    <dgm:pt modelId="{C8AD7537-A94D-4636-8CD6-536D4A559E98}" type="sibTrans" cxnId="{379310AB-E86E-4F99-B89F-F9365543092D}">
      <dgm:prSet/>
      <dgm:spPr/>
      <dgm:t>
        <a:bodyPr/>
        <a:lstStyle/>
        <a:p>
          <a:endParaRPr lang="en-US"/>
        </a:p>
      </dgm:t>
    </dgm:pt>
    <dgm:pt modelId="{C898275A-D2A4-4A83-86E4-081071144743}" type="pres">
      <dgm:prSet presAssocID="{AA9E8221-8EF2-40B7-9FF9-28406FE9901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89CEB-FA38-4709-9AC8-A9FB78D96EE0}" type="pres">
      <dgm:prSet presAssocID="{00C76A34-2E70-4386-903E-0A2B909F3887}" presName="composite" presStyleCnt="0"/>
      <dgm:spPr/>
    </dgm:pt>
    <dgm:pt modelId="{04C4E19D-B805-4840-9F5A-6A09A2F78AE0}" type="pres">
      <dgm:prSet presAssocID="{00C76A34-2E70-4386-903E-0A2B909F3887}" presName="parentText" presStyleLbl="alignNode1" presStyleIdx="0" presStyleCnt="1" custLinFactX="-34695" custLinFactNeighborX="-100000" custLinFactNeighborY="-84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BBFD9-2360-4306-8984-E1BDEE9CA20C}" type="pres">
      <dgm:prSet presAssocID="{00C76A34-2E70-4386-903E-0A2B909F388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CBF646-F6A1-4357-94C1-B9BB57E23048}" srcId="{00C76A34-2E70-4386-903E-0A2B909F3887}" destId="{1B0FF1A9-715D-4B82-997F-56E9FFA8A956}" srcOrd="0" destOrd="0" parTransId="{BA6410AA-1553-498B-8C62-0A85A2D3D27B}" sibTransId="{BB3E0622-09F3-446F-8016-DED4B939EF6F}"/>
    <dgm:cxn modelId="{34C35D62-8748-4765-A41E-C839594E47E1}" srcId="{AA9E8221-8EF2-40B7-9FF9-28406FE99018}" destId="{00C76A34-2E70-4386-903E-0A2B909F3887}" srcOrd="0" destOrd="0" parTransId="{476338AB-4F0C-4DFC-A989-A53362CFE533}" sibTransId="{77292167-7896-4023-BB3A-8A44713A27A0}"/>
    <dgm:cxn modelId="{C24EC537-DBB8-4746-A04E-4F5DDA18D64A}" type="presOf" srcId="{5B02B80B-425E-4A85-98F8-24C086494D69}" destId="{7BCBBFD9-2360-4306-8984-E1BDEE9CA20C}" srcOrd="0" destOrd="1" presId="urn:microsoft.com/office/officeart/2005/8/layout/chevron2"/>
    <dgm:cxn modelId="{379310AB-E86E-4F99-B89F-F9365543092D}" srcId="{00C76A34-2E70-4386-903E-0A2B909F3887}" destId="{5B02B80B-425E-4A85-98F8-24C086494D69}" srcOrd="1" destOrd="0" parTransId="{9877EE28-1F0E-437A-AE62-A69A60CF9FF8}" sibTransId="{C8AD7537-A94D-4636-8CD6-536D4A559E98}"/>
    <dgm:cxn modelId="{F8E02E3E-54F2-4F75-A9CA-623DC4B8217B}" type="presOf" srcId="{AA9E8221-8EF2-40B7-9FF9-28406FE99018}" destId="{C898275A-D2A4-4A83-86E4-081071144743}" srcOrd="0" destOrd="0" presId="urn:microsoft.com/office/officeart/2005/8/layout/chevron2"/>
    <dgm:cxn modelId="{70DB4D25-0E86-48D4-A309-80D4ED971DCB}" type="presOf" srcId="{00C76A34-2E70-4386-903E-0A2B909F3887}" destId="{04C4E19D-B805-4840-9F5A-6A09A2F78AE0}" srcOrd="0" destOrd="0" presId="urn:microsoft.com/office/officeart/2005/8/layout/chevron2"/>
    <dgm:cxn modelId="{EB6E6206-8766-4195-B39F-BECC8BE4F9CE}" type="presOf" srcId="{1B0FF1A9-715D-4B82-997F-56E9FFA8A956}" destId="{7BCBBFD9-2360-4306-8984-E1BDEE9CA20C}" srcOrd="0" destOrd="0" presId="urn:microsoft.com/office/officeart/2005/8/layout/chevron2"/>
    <dgm:cxn modelId="{FDA246D2-1AF1-43B5-B8BE-09CD6BAB4F69}" type="presParOf" srcId="{C898275A-D2A4-4A83-86E4-081071144743}" destId="{94289CEB-FA38-4709-9AC8-A9FB78D96EE0}" srcOrd="0" destOrd="0" presId="urn:microsoft.com/office/officeart/2005/8/layout/chevron2"/>
    <dgm:cxn modelId="{5ECDEB59-6FFA-481D-B886-E3A922737C41}" type="presParOf" srcId="{94289CEB-FA38-4709-9AC8-A9FB78D96EE0}" destId="{04C4E19D-B805-4840-9F5A-6A09A2F78AE0}" srcOrd="0" destOrd="0" presId="urn:microsoft.com/office/officeart/2005/8/layout/chevron2"/>
    <dgm:cxn modelId="{92B4C891-0C7D-4F74-BC92-EE236FF3E333}" type="presParOf" srcId="{94289CEB-FA38-4709-9AC8-A9FB78D96EE0}" destId="{7BCBBFD9-2360-4306-8984-E1BDEE9CA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9E8221-8EF2-40B7-9FF9-28406FE9901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76A34-2E70-4386-903E-0A2B909F3887}">
      <dgm:prSet phldrT="[Text]"/>
      <dgm:spPr/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476338AB-4F0C-4DFC-A989-A53362CFE533}" type="parTrans" cxnId="{34C35D62-8748-4765-A41E-C839594E47E1}">
      <dgm:prSet/>
      <dgm:spPr/>
      <dgm:t>
        <a:bodyPr/>
        <a:lstStyle/>
        <a:p>
          <a:endParaRPr lang="en-US"/>
        </a:p>
      </dgm:t>
    </dgm:pt>
    <dgm:pt modelId="{77292167-7896-4023-BB3A-8A44713A27A0}" type="sibTrans" cxnId="{34C35D62-8748-4765-A41E-C839594E47E1}">
      <dgm:prSet/>
      <dgm:spPr/>
      <dgm:t>
        <a:bodyPr/>
        <a:lstStyle/>
        <a:p>
          <a:endParaRPr lang="en-US"/>
        </a:p>
      </dgm:t>
    </dgm:pt>
    <dgm:pt modelId="{1B0FF1A9-715D-4B82-997F-56E9FFA8A956}">
      <dgm:prSet phldrT="[Text]" custT="1"/>
      <dgm:spPr/>
      <dgm:t>
        <a:bodyPr/>
        <a:lstStyle/>
        <a:p>
          <a:r>
            <a:rPr lang="en-US" sz="2000" smtClean="0"/>
            <a:t>Import Bill &amp; Bill Manangement</a:t>
          </a:r>
          <a:endParaRPr lang="en-US" sz="2000"/>
        </a:p>
      </dgm:t>
    </dgm:pt>
    <dgm:pt modelId="{BA6410AA-1553-498B-8C62-0A85A2D3D27B}" type="parTrans" cxnId="{66CBF646-F6A1-4357-94C1-B9BB57E23048}">
      <dgm:prSet/>
      <dgm:spPr/>
      <dgm:t>
        <a:bodyPr/>
        <a:lstStyle/>
        <a:p>
          <a:endParaRPr lang="en-US"/>
        </a:p>
      </dgm:t>
    </dgm:pt>
    <dgm:pt modelId="{BB3E0622-09F3-446F-8016-DED4B939EF6F}" type="sibTrans" cxnId="{66CBF646-F6A1-4357-94C1-B9BB57E23048}">
      <dgm:prSet/>
      <dgm:spPr/>
      <dgm:t>
        <a:bodyPr/>
        <a:lstStyle/>
        <a:p>
          <a:endParaRPr lang="en-US"/>
        </a:p>
      </dgm:t>
    </dgm:pt>
    <dgm:pt modelId="{5B02B80B-425E-4A85-98F8-24C086494D69}">
      <dgm:prSet custT="1"/>
      <dgm:spPr/>
      <dgm:t>
        <a:bodyPr/>
        <a:lstStyle/>
        <a:p>
          <a:r>
            <a:rPr lang="en-US" sz="2000" smtClean="0"/>
            <a:t>Create &amp; Save data into (Customers, Staffs, JobTitles, Tables, Import Bills &amp; Details, Export Bills &amp; Details, Suppliers) Entity </a:t>
          </a:r>
          <a:endParaRPr lang="en-US" sz="2000"/>
        </a:p>
      </dgm:t>
    </dgm:pt>
    <dgm:pt modelId="{9877EE28-1F0E-437A-AE62-A69A60CF9FF8}" type="parTrans" cxnId="{379310AB-E86E-4F99-B89F-F9365543092D}">
      <dgm:prSet/>
      <dgm:spPr/>
      <dgm:t>
        <a:bodyPr/>
        <a:lstStyle/>
        <a:p>
          <a:endParaRPr lang="en-US"/>
        </a:p>
      </dgm:t>
    </dgm:pt>
    <dgm:pt modelId="{C8AD7537-A94D-4636-8CD6-536D4A559E98}" type="sibTrans" cxnId="{379310AB-E86E-4F99-B89F-F9365543092D}">
      <dgm:prSet/>
      <dgm:spPr/>
      <dgm:t>
        <a:bodyPr/>
        <a:lstStyle/>
        <a:p>
          <a:endParaRPr lang="en-US"/>
        </a:p>
      </dgm:t>
    </dgm:pt>
    <dgm:pt modelId="{C898275A-D2A4-4A83-86E4-081071144743}" type="pres">
      <dgm:prSet presAssocID="{AA9E8221-8EF2-40B7-9FF9-28406FE9901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89CEB-FA38-4709-9AC8-A9FB78D96EE0}" type="pres">
      <dgm:prSet presAssocID="{00C76A34-2E70-4386-903E-0A2B909F3887}" presName="composite" presStyleCnt="0"/>
      <dgm:spPr/>
    </dgm:pt>
    <dgm:pt modelId="{04C4E19D-B805-4840-9F5A-6A09A2F78AE0}" type="pres">
      <dgm:prSet presAssocID="{00C76A34-2E70-4386-903E-0A2B909F3887}" presName="parentText" presStyleLbl="alignNode1" presStyleIdx="0" presStyleCnt="1" custLinFactX="-34695" custLinFactNeighborX="-100000" custLinFactNeighborY="-84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BBFD9-2360-4306-8984-E1BDEE9CA20C}" type="pres">
      <dgm:prSet presAssocID="{00C76A34-2E70-4386-903E-0A2B909F388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4AA2F-433C-4D89-AAFD-6E31ACB10A3D}" type="presOf" srcId="{1B0FF1A9-715D-4B82-997F-56E9FFA8A956}" destId="{7BCBBFD9-2360-4306-8984-E1BDEE9CA20C}" srcOrd="0" destOrd="0" presId="urn:microsoft.com/office/officeart/2005/8/layout/chevron2"/>
    <dgm:cxn modelId="{CED41404-1DA6-4DB9-BF3A-514465A52FC2}" type="presOf" srcId="{AA9E8221-8EF2-40B7-9FF9-28406FE99018}" destId="{C898275A-D2A4-4A83-86E4-081071144743}" srcOrd="0" destOrd="0" presId="urn:microsoft.com/office/officeart/2005/8/layout/chevron2"/>
    <dgm:cxn modelId="{66CBF646-F6A1-4357-94C1-B9BB57E23048}" srcId="{00C76A34-2E70-4386-903E-0A2B909F3887}" destId="{1B0FF1A9-715D-4B82-997F-56E9FFA8A956}" srcOrd="0" destOrd="0" parTransId="{BA6410AA-1553-498B-8C62-0A85A2D3D27B}" sibTransId="{BB3E0622-09F3-446F-8016-DED4B939EF6F}"/>
    <dgm:cxn modelId="{34C35D62-8748-4765-A41E-C839594E47E1}" srcId="{AA9E8221-8EF2-40B7-9FF9-28406FE99018}" destId="{00C76A34-2E70-4386-903E-0A2B909F3887}" srcOrd="0" destOrd="0" parTransId="{476338AB-4F0C-4DFC-A989-A53362CFE533}" sibTransId="{77292167-7896-4023-BB3A-8A44713A27A0}"/>
    <dgm:cxn modelId="{379310AB-E86E-4F99-B89F-F9365543092D}" srcId="{00C76A34-2E70-4386-903E-0A2B909F3887}" destId="{5B02B80B-425E-4A85-98F8-24C086494D69}" srcOrd="1" destOrd="0" parTransId="{9877EE28-1F0E-437A-AE62-A69A60CF9FF8}" sibTransId="{C8AD7537-A94D-4636-8CD6-536D4A559E98}"/>
    <dgm:cxn modelId="{D002580D-2CDB-4613-8BB1-C0457F83F9F1}" type="presOf" srcId="{5B02B80B-425E-4A85-98F8-24C086494D69}" destId="{7BCBBFD9-2360-4306-8984-E1BDEE9CA20C}" srcOrd="0" destOrd="1" presId="urn:microsoft.com/office/officeart/2005/8/layout/chevron2"/>
    <dgm:cxn modelId="{3395493A-2707-4556-A3DE-15F80FFBAECA}" type="presOf" srcId="{00C76A34-2E70-4386-903E-0A2B909F3887}" destId="{04C4E19D-B805-4840-9F5A-6A09A2F78AE0}" srcOrd="0" destOrd="0" presId="urn:microsoft.com/office/officeart/2005/8/layout/chevron2"/>
    <dgm:cxn modelId="{C35E2EFF-CCED-4720-B7DA-955072FD9ED0}" type="presParOf" srcId="{C898275A-D2A4-4A83-86E4-081071144743}" destId="{94289CEB-FA38-4709-9AC8-A9FB78D96EE0}" srcOrd="0" destOrd="0" presId="urn:microsoft.com/office/officeart/2005/8/layout/chevron2"/>
    <dgm:cxn modelId="{5B9E15B9-4D8C-452E-8C47-7DCE6E892104}" type="presParOf" srcId="{94289CEB-FA38-4709-9AC8-A9FB78D96EE0}" destId="{04C4E19D-B805-4840-9F5A-6A09A2F78AE0}" srcOrd="0" destOrd="0" presId="urn:microsoft.com/office/officeart/2005/8/layout/chevron2"/>
    <dgm:cxn modelId="{3762A606-2148-4DB5-BCBC-8A514C85FF2A}" type="presParOf" srcId="{94289CEB-FA38-4709-9AC8-A9FB78D96EE0}" destId="{7BCBBFD9-2360-4306-8984-E1BDEE9CA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9E8221-8EF2-40B7-9FF9-28406FE9901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76A34-2E70-4386-903E-0A2B909F3887}">
      <dgm:prSet phldrT="[Text]"/>
      <dgm:spPr/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476338AB-4F0C-4DFC-A989-A53362CFE533}" type="parTrans" cxnId="{34C35D62-8748-4765-A41E-C839594E47E1}">
      <dgm:prSet/>
      <dgm:spPr/>
      <dgm:t>
        <a:bodyPr/>
        <a:lstStyle/>
        <a:p>
          <a:endParaRPr lang="en-US"/>
        </a:p>
      </dgm:t>
    </dgm:pt>
    <dgm:pt modelId="{77292167-7896-4023-BB3A-8A44713A27A0}" type="sibTrans" cxnId="{34C35D62-8748-4765-A41E-C839594E47E1}">
      <dgm:prSet/>
      <dgm:spPr/>
      <dgm:t>
        <a:bodyPr/>
        <a:lstStyle/>
        <a:p>
          <a:endParaRPr lang="en-US"/>
        </a:p>
      </dgm:t>
    </dgm:pt>
    <dgm:pt modelId="{1B0FF1A9-715D-4B82-997F-56E9FFA8A956}">
      <dgm:prSet phldrT="[Text]"/>
      <dgm:spPr/>
      <dgm:t>
        <a:bodyPr/>
        <a:lstStyle/>
        <a:p>
          <a:r>
            <a:rPr lang="en-US" smtClean="0"/>
            <a:t>Menu Manangement</a:t>
          </a:r>
          <a:endParaRPr lang="en-US"/>
        </a:p>
      </dgm:t>
    </dgm:pt>
    <dgm:pt modelId="{BA6410AA-1553-498B-8C62-0A85A2D3D27B}" type="parTrans" cxnId="{66CBF646-F6A1-4357-94C1-B9BB57E23048}">
      <dgm:prSet/>
      <dgm:spPr/>
      <dgm:t>
        <a:bodyPr/>
        <a:lstStyle/>
        <a:p>
          <a:endParaRPr lang="en-US"/>
        </a:p>
      </dgm:t>
    </dgm:pt>
    <dgm:pt modelId="{BB3E0622-09F3-446F-8016-DED4B939EF6F}" type="sibTrans" cxnId="{66CBF646-F6A1-4357-94C1-B9BB57E23048}">
      <dgm:prSet/>
      <dgm:spPr/>
      <dgm:t>
        <a:bodyPr/>
        <a:lstStyle/>
        <a:p>
          <a:endParaRPr lang="en-US"/>
        </a:p>
      </dgm:t>
    </dgm:pt>
    <dgm:pt modelId="{6476A7D2-7855-4841-80D7-69DE1C030109}">
      <dgm:prSet/>
      <dgm:spPr/>
      <dgm:t>
        <a:bodyPr/>
        <a:lstStyle/>
        <a:p>
          <a:r>
            <a:rPr lang="en-US" smtClean="0"/>
            <a:t>Create &amp; Save data into  Menus &amp; Menu Details Entity </a:t>
          </a:r>
          <a:endParaRPr lang="en-US"/>
        </a:p>
      </dgm:t>
    </dgm:pt>
    <dgm:pt modelId="{7801B739-8776-42B1-8A70-DC2E990FEE3A}" type="parTrans" cxnId="{8D312849-D418-428E-A68C-0545AE7C410E}">
      <dgm:prSet/>
      <dgm:spPr/>
      <dgm:t>
        <a:bodyPr/>
        <a:lstStyle/>
        <a:p>
          <a:endParaRPr lang="en-US"/>
        </a:p>
      </dgm:t>
    </dgm:pt>
    <dgm:pt modelId="{27E68772-DCC1-42F3-8BE5-BE1DC644E63B}" type="sibTrans" cxnId="{8D312849-D418-428E-A68C-0545AE7C410E}">
      <dgm:prSet/>
      <dgm:spPr/>
      <dgm:t>
        <a:bodyPr/>
        <a:lstStyle/>
        <a:p>
          <a:endParaRPr lang="en-US"/>
        </a:p>
      </dgm:t>
    </dgm:pt>
    <dgm:pt modelId="{C898275A-D2A4-4A83-86E4-081071144743}" type="pres">
      <dgm:prSet presAssocID="{AA9E8221-8EF2-40B7-9FF9-28406FE9901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89CEB-FA38-4709-9AC8-A9FB78D96EE0}" type="pres">
      <dgm:prSet presAssocID="{00C76A34-2E70-4386-903E-0A2B909F3887}" presName="composite" presStyleCnt="0"/>
      <dgm:spPr/>
    </dgm:pt>
    <dgm:pt modelId="{04C4E19D-B805-4840-9F5A-6A09A2F78AE0}" type="pres">
      <dgm:prSet presAssocID="{00C76A34-2E70-4386-903E-0A2B909F3887}" presName="parentText" presStyleLbl="alignNode1" presStyleIdx="0" presStyleCnt="1" custLinFactX="-34695" custLinFactNeighborX="-100000" custLinFactNeighborY="-84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BBFD9-2360-4306-8984-E1BDEE9CA20C}" type="pres">
      <dgm:prSet presAssocID="{00C76A34-2E70-4386-903E-0A2B909F388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B808FC-F749-46B3-960A-4D456B596E2E}" type="presOf" srcId="{1B0FF1A9-715D-4B82-997F-56E9FFA8A956}" destId="{7BCBBFD9-2360-4306-8984-E1BDEE9CA20C}" srcOrd="0" destOrd="0" presId="urn:microsoft.com/office/officeart/2005/8/layout/chevron2"/>
    <dgm:cxn modelId="{66CBF646-F6A1-4357-94C1-B9BB57E23048}" srcId="{00C76A34-2E70-4386-903E-0A2B909F3887}" destId="{1B0FF1A9-715D-4B82-997F-56E9FFA8A956}" srcOrd="0" destOrd="0" parTransId="{BA6410AA-1553-498B-8C62-0A85A2D3D27B}" sibTransId="{BB3E0622-09F3-446F-8016-DED4B939EF6F}"/>
    <dgm:cxn modelId="{34C35D62-8748-4765-A41E-C839594E47E1}" srcId="{AA9E8221-8EF2-40B7-9FF9-28406FE99018}" destId="{00C76A34-2E70-4386-903E-0A2B909F3887}" srcOrd="0" destOrd="0" parTransId="{476338AB-4F0C-4DFC-A989-A53362CFE533}" sibTransId="{77292167-7896-4023-BB3A-8A44713A27A0}"/>
    <dgm:cxn modelId="{669D325D-2167-41AB-A545-47D1A8E31553}" type="presOf" srcId="{00C76A34-2E70-4386-903E-0A2B909F3887}" destId="{04C4E19D-B805-4840-9F5A-6A09A2F78AE0}" srcOrd="0" destOrd="0" presId="urn:microsoft.com/office/officeart/2005/8/layout/chevron2"/>
    <dgm:cxn modelId="{8D312849-D418-428E-A68C-0545AE7C410E}" srcId="{00C76A34-2E70-4386-903E-0A2B909F3887}" destId="{6476A7D2-7855-4841-80D7-69DE1C030109}" srcOrd="1" destOrd="0" parTransId="{7801B739-8776-42B1-8A70-DC2E990FEE3A}" sibTransId="{27E68772-DCC1-42F3-8BE5-BE1DC644E63B}"/>
    <dgm:cxn modelId="{A36AC2C4-40E2-4242-8C39-99B723BCA7E4}" type="presOf" srcId="{AA9E8221-8EF2-40B7-9FF9-28406FE99018}" destId="{C898275A-D2A4-4A83-86E4-081071144743}" srcOrd="0" destOrd="0" presId="urn:microsoft.com/office/officeart/2005/8/layout/chevron2"/>
    <dgm:cxn modelId="{EAD9725B-EB1A-41E7-A2F6-8A8F28F38B07}" type="presOf" srcId="{6476A7D2-7855-4841-80D7-69DE1C030109}" destId="{7BCBBFD9-2360-4306-8984-E1BDEE9CA20C}" srcOrd="0" destOrd="1" presId="urn:microsoft.com/office/officeart/2005/8/layout/chevron2"/>
    <dgm:cxn modelId="{3198D860-FD78-4B8A-BAE8-AB6577A235E8}" type="presParOf" srcId="{C898275A-D2A4-4A83-86E4-081071144743}" destId="{94289CEB-FA38-4709-9AC8-A9FB78D96EE0}" srcOrd="0" destOrd="0" presId="urn:microsoft.com/office/officeart/2005/8/layout/chevron2"/>
    <dgm:cxn modelId="{9EF9B62F-2A4A-48CA-8BED-3999984BA799}" type="presParOf" srcId="{94289CEB-FA38-4709-9AC8-A9FB78D96EE0}" destId="{04C4E19D-B805-4840-9F5A-6A09A2F78AE0}" srcOrd="0" destOrd="0" presId="urn:microsoft.com/office/officeart/2005/8/layout/chevron2"/>
    <dgm:cxn modelId="{0FE9C0DB-070C-4072-A05B-453667B5159E}" type="presParOf" srcId="{94289CEB-FA38-4709-9AC8-A9FB78D96EE0}" destId="{7BCBBFD9-2360-4306-8984-E1BDEE9CA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137E8-59B6-429D-8D8D-EB9A9FDC74C9}">
      <dsp:nvSpPr>
        <dsp:cNvPr id="0" name=""/>
        <dsp:cNvSpPr/>
      </dsp:nvSpPr>
      <dsp:spPr>
        <a:xfrm rot="5400000">
          <a:off x="-193945" y="195843"/>
          <a:ext cx="1292970" cy="90507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</a:t>
          </a:r>
          <a:endParaRPr lang="en-US" sz="2700" kern="1200"/>
        </a:p>
      </dsp:txBody>
      <dsp:txXfrm rot="-5400000">
        <a:off x="1" y="454438"/>
        <a:ext cx="905079" cy="387891"/>
      </dsp:txXfrm>
    </dsp:sp>
    <dsp:sp modelId="{A9D07130-CF9E-4A89-A481-2BCABA56689D}">
      <dsp:nvSpPr>
        <dsp:cNvPr id="0" name=""/>
        <dsp:cNvSpPr/>
      </dsp:nvSpPr>
      <dsp:spPr>
        <a:xfrm rot="5400000">
          <a:off x="5254706" y="-4347729"/>
          <a:ext cx="840431" cy="95396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Ingredients Management  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Create &amp; Save data into Ingredients Entity </a:t>
          </a:r>
          <a:endParaRPr lang="en-US" sz="1800" kern="1200"/>
        </a:p>
      </dsp:txBody>
      <dsp:txXfrm rot="-5400000">
        <a:off x="905079" y="42924"/>
        <a:ext cx="9498659" cy="758379"/>
      </dsp:txXfrm>
    </dsp:sp>
    <dsp:sp modelId="{BF2AFAE8-73E0-4D3F-ACD6-DE5387274022}">
      <dsp:nvSpPr>
        <dsp:cNvPr id="0" name=""/>
        <dsp:cNvSpPr/>
      </dsp:nvSpPr>
      <dsp:spPr>
        <a:xfrm rot="5400000">
          <a:off x="-193945" y="1342600"/>
          <a:ext cx="1292970" cy="90507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II</a:t>
          </a:r>
          <a:endParaRPr lang="en-US" sz="2700" kern="1200"/>
        </a:p>
      </dsp:txBody>
      <dsp:txXfrm rot="-5400000">
        <a:off x="1" y="1601195"/>
        <a:ext cx="905079" cy="387891"/>
      </dsp:txXfrm>
    </dsp:sp>
    <dsp:sp modelId="{1AF6DB61-1D35-4A35-B075-F803B2AA2683}">
      <dsp:nvSpPr>
        <dsp:cNvPr id="0" name=""/>
        <dsp:cNvSpPr/>
      </dsp:nvSpPr>
      <dsp:spPr>
        <a:xfrm rot="5400000">
          <a:off x="5254706" y="-3200972"/>
          <a:ext cx="840431" cy="95396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Foods &amp; Food Types Management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Create &amp; Save data into Foods, Foodtypes &amp; Food Details Entity</a:t>
          </a:r>
          <a:endParaRPr lang="en-US" sz="1800" kern="1200"/>
        </a:p>
      </dsp:txBody>
      <dsp:txXfrm rot="-5400000">
        <a:off x="905079" y="1189681"/>
        <a:ext cx="9498659" cy="758379"/>
      </dsp:txXfrm>
    </dsp:sp>
    <dsp:sp modelId="{CBDD2068-C9CF-4380-97E2-80AA3FF49783}">
      <dsp:nvSpPr>
        <dsp:cNvPr id="0" name=""/>
        <dsp:cNvSpPr/>
      </dsp:nvSpPr>
      <dsp:spPr>
        <a:xfrm rot="5400000">
          <a:off x="-193945" y="2489357"/>
          <a:ext cx="1292970" cy="90507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III</a:t>
          </a:r>
          <a:endParaRPr lang="en-US" sz="2700" kern="1200"/>
        </a:p>
      </dsp:txBody>
      <dsp:txXfrm rot="-5400000">
        <a:off x="1" y="2747952"/>
        <a:ext cx="905079" cy="387891"/>
      </dsp:txXfrm>
    </dsp:sp>
    <dsp:sp modelId="{9C57ACBF-F6A5-4E5A-A6B1-44C5D252155E}">
      <dsp:nvSpPr>
        <dsp:cNvPr id="0" name=""/>
        <dsp:cNvSpPr/>
      </dsp:nvSpPr>
      <dsp:spPr>
        <a:xfrm rot="5400000">
          <a:off x="5254706" y="-2054214"/>
          <a:ext cx="840431" cy="95396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Import Bill &amp; Bill Manangement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Create &amp; Save data into (Customers, Staffs, JobTitles, Tables, Import Bills &amp; Details, Export Bills &amp; Details, Suppliers) Entity </a:t>
          </a:r>
          <a:endParaRPr lang="en-US" sz="1600" kern="1200"/>
        </a:p>
      </dsp:txBody>
      <dsp:txXfrm rot="-5400000">
        <a:off x="905079" y="2336439"/>
        <a:ext cx="9498659" cy="758379"/>
      </dsp:txXfrm>
    </dsp:sp>
    <dsp:sp modelId="{55D5C05D-F0B9-4C8B-AE6D-2D665093F71E}">
      <dsp:nvSpPr>
        <dsp:cNvPr id="0" name=""/>
        <dsp:cNvSpPr/>
      </dsp:nvSpPr>
      <dsp:spPr>
        <a:xfrm rot="5400000">
          <a:off x="-193945" y="3636115"/>
          <a:ext cx="1292970" cy="90507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IV</a:t>
          </a:r>
          <a:endParaRPr lang="en-US" sz="2700" kern="1200"/>
        </a:p>
      </dsp:txBody>
      <dsp:txXfrm rot="-5400000">
        <a:off x="1" y="3894710"/>
        <a:ext cx="905079" cy="387891"/>
      </dsp:txXfrm>
    </dsp:sp>
    <dsp:sp modelId="{4D632EB2-198B-42CA-B260-2A80FAB519C7}">
      <dsp:nvSpPr>
        <dsp:cNvPr id="0" name=""/>
        <dsp:cNvSpPr/>
      </dsp:nvSpPr>
      <dsp:spPr>
        <a:xfrm rot="5400000">
          <a:off x="5254706" y="-907457"/>
          <a:ext cx="840431" cy="95396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Menu Manangement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Create &amp; Save data into  Menus &amp; Menu Details Entity </a:t>
          </a:r>
          <a:endParaRPr lang="en-US" sz="1800" kern="1200"/>
        </a:p>
      </dsp:txBody>
      <dsp:txXfrm rot="-5400000">
        <a:off x="905079" y="3483196"/>
        <a:ext cx="9498659" cy="758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E19D-B805-4840-9F5A-6A09A2F78AE0}">
      <dsp:nvSpPr>
        <dsp:cNvPr id="0" name=""/>
        <dsp:cNvSpPr/>
      </dsp:nvSpPr>
      <dsp:spPr>
        <a:xfrm rot="5400000">
          <a:off x="-206938" y="206938"/>
          <a:ext cx="1379590" cy="96571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</a:t>
          </a:r>
          <a:endParaRPr lang="en-US" sz="2900" kern="1200"/>
        </a:p>
      </dsp:txBody>
      <dsp:txXfrm rot="-5400000">
        <a:off x="1" y="482857"/>
        <a:ext cx="965713" cy="413877"/>
      </dsp:txXfrm>
    </dsp:sp>
    <dsp:sp modelId="{7BCBBFD9-2360-4306-8984-E1BDEE9CA20C}">
      <dsp:nvSpPr>
        <dsp:cNvPr id="0" name=""/>
        <dsp:cNvSpPr/>
      </dsp:nvSpPr>
      <dsp:spPr>
        <a:xfrm rot="5400000">
          <a:off x="4994285" y="-4028572"/>
          <a:ext cx="896733" cy="89538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Ingredients Management  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Create &amp; Save data into Ingredients Entity </a:t>
          </a:r>
          <a:endParaRPr lang="en-US" sz="2700" kern="1200"/>
        </a:p>
      </dsp:txBody>
      <dsp:txXfrm rot="-5400000">
        <a:off x="965713" y="43775"/>
        <a:ext cx="8910104" cy="809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E19D-B805-4840-9F5A-6A09A2F78AE0}">
      <dsp:nvSpPr>
        <dsp:cNvPr id="0" name=""/>
        <dsp:cNvSpPr/>
      </dsp:nvSpPr>
      <dsp:spPr>
        <a:xfrm rot="5400000">
          <a:off x="-206938" y="206938"/>
          <a:ext cx="1379590" cy="96571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II</a:t>
          </a:r>
          <a:endParaRPr lang="en-US" sz="2900" kern="1200"/>
        </a:p>
      </dsp:txBody>
      <dsp:txXfrm rot="-5400000">
        <a:off x="1" y="482857"/>
        <a:ext cx="965713" cy="413877"/>
      </dsp:txXfrm>
    </dsp:sp>
    <dsp:sp modelId="{7BCBBFD9-2360-4306-8984-E1BDEE9CA20C}">
      <dsp:nvSpPr>
        <dsp:cNvPr id="0" name=""/>
        <dsp:cNvSpPr/>
      </dsp:nvSpPr>
      <dsp:spPr>
        <a:xfrm rot="5400000">
          <a:off x="4884816" y="-3919103"/>
          <a:ext cx="896733" cy="8734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Foods &amp; Food Types Management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Create &amp; Save data into Foods, Foodtypes &amp; Food Details Entity</a:t>
          </a:r>
          <a:endParaRPr lang="en-US" sz="2400" kern="1200"/>
        </a:p>
      </dsp:txBody>
      <dsp:txXfrm rot="-5400000">
        <a:off x="965713" y="43775"/>
        <a:ext cx="8691166" cy="809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E19D-B805-4840-9F5A-6A09A2F78AE0}">
      <dsp:nvSpPr>
        <dsp:cNvPr id="0" name=""/>
        <dsp:cNvSpPr/>
      </dsp:nvSpPr>
      <dsp:spPr>
        <a:xfrm rot="5400000">
          <a:off x="-206736" y="206736"/>
          <a:ext cx="1378242" cy="96476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III</a:t>
          </a:r>
          <a:endParaRPr lang="en-US" sz="2900" kern="1200"/>
        </a:p>
      </dsp:txBody>
      <dsp:txXfrm rot="-5400000">
        <a:off x="1" y="482385"/>
        <a:ext cx="964769" cy="413473"/>
      </dsp:txXfrm>
    </dsp:sp>
    <dsp:sp modelId="{7BCBBFD9-2360-4306-8984-E1BDEE9CA20C}">
      <dsp:nvSpPr>
        <dsp:cNvPr id="0" name=""/>
        <dsp:cNvSpPr/>
      </dsp:nvSpPr>
      <dsp:spPr>
        <a:xfrm rot="5400000">
          <a:off x="5412816" y="-4447373"/>
          <a:ext cx="895857" cy="9791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Import Bill &amp; Bill Manangement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Create &amp; Save data into (Customers, Staffs, JobTitles, Tables, Import Bills &amp; Details, Export Bills &amp; Details, Suppliers) Entity </a:t>
          </a:r>
          <a:endParaRPr lang="en-US" sz="2000" kern="1200"/>
        </a:p>
      </dsp:txBody>
      <dsp:txXfrm rot="-5400000">
        <a:off x="964769" y="44406"/>
        <a:ext cx="9748219" cy="808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E19D-B805-4840-9F5A-6A09A2F78AE0}">
      <dsp:nvSpPr>
        <dsp:cNvPr id="0" name=""/>
        <dsp:cNvSpPr/>
      </dsp:nvSpPr>
      <dsp:spPr>
        <a:xfrm rot="5400000">
          <a:off x="-206736" y="206736"/>
          <a:ext cx="1378242" cy="96476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III</a:t>
          </a:r>
          <a:endParaRPr lang="en-US" sz="2900" kern="1200"/>
        </a:p>
      </dsp:txBody>
      <dsp:txXfrm rot="-5400000">
        <a:off x="1" y="482385"/>
        <a:ext cx="964769" cy="413473"/>
      </dsp:txXfrm>
    </dsp:sp>
    <dsp:sp modelId="{7BCBBFD9-2360-4306-8984-E1BDEE9CA20C}">
      <dsp:nvSpPr>
        <dsp:cNvPr id="0" name=""/>
        <dsp:cNvSpPr/>
      </dsp:nvSpPr>
      <dsp:spPr>
        <a:xfrm rot="5400000">
          <a:off x="5412816" y="-4447373"/>
          <a:ext cx="895857" cy="97919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Import Bill &amp; Bill Manangement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Create &amp; Save data into (Customers, Staffs, JobTitles, Tables, Import Bills &amp; Details, Export Bills &amp; Details, Suppliers) Entity </a:t>
          </a:r>
          <a:endParaRPr lang="en-US" sz="2000" kern="1200"/>
        </a:p>
      </dsp:txBody>
      <dsp:txXfrm rot="-5400000">
        <a:off x="964769" y="44406"/>
        <a:ext cx="9748219" cy="8083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E19D-B805-4840-9F5A-6A09A2F78AE0}">
      <dsp:nvSpPr>
        <dsp:cNvPr id="0" name=""/>
        <dsp:cNvSpPr/>
      </dsp:nvSpPr>
      <dsp:spPr>
        <a:xfrm rot="5400000">
          <a:off x="-206938" y="206938"/>
          <a:ext cx="1379591" cy="965713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IV</a:t>
          </a:r>
          <a:endParaRPr lang="en-US" sz="2900" kern="1200"/>
        </a:p>
      </dsp:txBody>
      <dsp:txXfrm rot="-5400000">
        <a:off x="2" y="482856"/>
        <a:ext cx="965713" cy="413878"/>
      </dsp:txXfrm>
    </dsp:sp>
    <dsp:sp modelId="{7BCBBFD9-2360-4306-8984-E1BDEE9CA20C}">
      <dsp:nvSpPr>
        <dsp:cNvPr id="0" name=""/>
        <dsp:cNvSpPr/>
      </dsp:nvSpPr>
      <dsp:spPr>
        <a:xfrm rot="5400000">
          <a:off x="4846179" y="-3880465"/>
          <a:ext cx="896734" cy="86576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Menu Manangement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Create &amp; Save data into  Menus &amp; Menu Details Entity </a:t>
          </a:r>
          <a:endParaRPr lang="en-US" sz="2700" kern="1200"/>
        </a:p>
      </dsp:txBody>
      <dsp:txXfrm rot="-5400000">
        <a:off x="965714" y="43775"/>
        <a:ext cx="8613890" cy="809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99DB-989A-43F7-BE77-0B969D9A3442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8662-915E-421C-8045-68945D3F9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28662-915E-421C-8045-68945D3F93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00011"/>
            <a:ext cx="6815669" cy="1686653"/>
          </a:xfrm>
        </p:spPr>
        <p:txBody>
          <a:bodyPr/>
          <a:lstStyle/>
          <a:p>
            <a:r>
              <a:rPr lang="en-US" smtClean="0"/>
              <a:t>Restaurant Management</a:t>
            </a:r>
            <a:br>
              <a:rPr lang="en-US" smtClean="0"/>
            </a:br>
            <a:r>
              <a:rPr lang="en-US" smtClean="0"/>
              <a:t>Web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TEAM P.W.D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4080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2733" y="750843"/>
            <a:ext cx="3611563" cy="523875"/>
          </a:xfrm>
        </p:spPr>
        <p:txBody>
          <a:bodyPr>
            <a:noAutofit/>
          </a:bodyPr>
          <a:lstStyle/>
          <a:p>
            <a:pPr algn="l"/>
            <a:r>
              <a:rPr lang="en-US" smtClean="0"/>
              <a:t>Members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2733" y="1584102"/>
            <a:ext cx="10251582" cy="41985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smtClean="0">
                <a:latin typeface="Segoe UI" panose="020B0502040204020203" pitchFamily="34" charset="0"/>
                <a:cs typeface="Segoe UI" panose="020B0502040204020203" pitchFamily="34" charset="0"/>
              </a:rPr>
              <a:t>Nguyễn Thanh Việt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smtClean="0">
                <a:latin typeface="Segoe UI" panose="020B0502040204020203" pitchFamily="34" charset="0"/>
                <a:cs typeface="Segoe UI" panose="020B0502040204020203" pitchFamily="34" charset="0"/>
              </a:rPr>
              <a:t>Nguyễn Phạm Đình Khang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smtClean="0">
                <a:latin typeface="Segoe UI" panose="020B0502040204020203" pitchFamily="34" charset="0"/>
                <a:cs typeface="Segoe UI" panose="020B0502040204020203" pitchFamily="34" charset="0"/>
              </a:rPr>
              <a:t>Nguyễn Văn Hiệp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smtClean="0">
                <a:latin typeface="Segoe UI" panose="020B0502040204020203" pitchFamily="34" charset="0"/>
                <a:cs typeface="Segoe UI" panose="020B0502040204020203" pitchFamily="34" charset="0"/>
              </a:rPr>
              <a:t>Đỗ Minh Tâm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smtClean="0">
                <a:latin typeface="Segoe UI" panose="020B0502040204020203" pitchFamily="34" charset="0"/>
                <a:cs typeface="Segoe UI" panose="020B0502040204020203" pitchFamily="34" charset="0"/>
              </a:rPr>
              <a:t>Bùi Ngọc Danh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30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47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4" y="746975"/>
            <a:ext cx="467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Project’s Requirement</a:t>
            </a:r>
            <a:endParaRPr lang="en-US" sz="36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31405517"/>
              </p:ext>
            </p:extLst>
          </p:nvPr>
        </p:nvGraphicFramePr>
        <p:xfrm>
          <a:off x="914401" y="1393306"/>
          <a:ext cx="10444765" cy="473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45865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9744405"/>
              </p:ext>
            </p:extLst>
          </p:nvPr>
        </p:nvGraphicFramePr>
        <p:xfrm>
          <a:off x="705478" y="681031"/>
          <a:ext cx="9919592" cy="1379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28" y="2086116"/>
            <a:ext cx="2974390" cy="34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6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9139503"/>
              </p:ext>
            </p:extLst>
          </p:nvPr>
        </p:nvGraphicFramePr>
        <p:xfrm>
          <a:off x="705476" y="681030"/>
          <a:ext cx="9700654" cy="1379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69" y="1845543"/>
            <a:ext cx="818311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6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78697773"/>
              </p:ext>
            </p:extLst>
          </p:nvPr>
        </p:nvGraphicFramePr>
        <p:xfrm>
          <a:off x="705476" y="681031"/>
          <a:ext cx="10756721" cy="1379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852472"/>
            <a:ext cx="9170126" cy="405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35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78697773"/>
              </p:ext>
            </p:extLst>
          </p:nvPr>
        </p:nvGraphicFramePr>
        <p:xfrm>
          <a:off x="705476" y="681031"/>
          <a:ext cx="10756721" cy="1379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7" y="1643833"/>
            <a:ext cx="7302139" cy="43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76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8299005"/>
              </p:ext>
            </p:extLst>
          </p:nvPr>
        </p:nvGraphicFramePr>
        <p:xfrm>
          <a:off x="705476" y="681029"/>
          <a:ext cx="9623379" cy="1379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84" y="1794087"/>
            <a:ext cx="505582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9939" y="2431758"/>
            <a:ext cx="835827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 listening</a:t>
            </a:r>
            <a:endParaRPr lang="en-US" sz="66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223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209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Segoe UI</vt:lpstr>
      <vt:lpstr>Organic</vt:lpstr>
      <vt:lpstr>Restaurant Management Web Application</vt:lpstr>
      <vt:lpstr>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  Web Application</dc:title>
  <dc:creator>Khang Nguyễn</dc:creator>
  <cp:lastModifiedBy>Khang Nguyễn</cp:lastModifiedBy>
  <cp:revision>15</cp:revision>
  <dcterms:created xsi:type="dcterms:W3CDTF">2019-08-21T04:12:38Z</dcterms:created>
  <dcterms:modified xsi:type="dcterms:W3CDTF">2019-08-21T08:34:12Z</dcterms:modified>
</cp:coreProperties>
</file>