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3" r:id="rId12"/>
    <p:sldId id="268" r:id="rId13"/>
    <p:sldId id="269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8ls1D7oJxNvaE+gdASy2IHFR5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07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254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1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31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9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dirty="0"/>
              <a:t>EXE Week </a:t>
            </a:r>
            <a:r>
              <a:rPr lang="en-US" dirty="0"/>
              <a:t>4</a:t>
            </a:r>
            <a:r>
              <a:rPr lang="vi" dirty="0"/>
              <a:t> 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EXE3 result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A3EE2-C1A8-26D4-1CDF-C88FCC0E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1" y="1281503"/>
            <a:ext cx="6921191" cy="3352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EXE4 code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9B487-D668-733F-4E3C-1F813272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12" y="305202"/>
            <a:ext cx="4656305" cy="4533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EXE4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A57E4-A5BC-E1EF-434C-9A786091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445" y="445025"/>
            <a:ext cx="4524855" cy="44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EXE4 code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6BD5-67B4-A9A4-38A2-E2862D9D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84" y="166598"/>
            <a:ext cx="5623141" cy="48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EXE4 result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95023-B11A-4F38-C144-57DD196C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3" y="1233139"/>
            <a:ext cx="7151055" cy="3465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EXE1 code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3AF57-93A9-00D3-EDFE-76F8C273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8" y="1666748"/>
            <a:ext cx="7259063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EXE1 result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74E9-EC9E-9C16-67D5-12DE48EA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14" y="506551"/>
            <a:ext cx="4046571" cy="4130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 dirty="0"/>
              <a:t>EXE2 code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618C7-F47D-1A3E-8654-C5241DCC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302" y="0"/>
            <a:ext cx="4649998" cy="4852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 dirty="0"/>
              <a:t>EXE2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0AA63-FD18-AEF8-8010-A1650992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3" y="118946"/>
            <a:ext cx="4728117" cy="46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EXE2 result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Screenshot of bai2.php result  running on browser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785F9-002D-2ABA-8B86-94378EEE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431"/>
            <a:ext cx="9144000" cy="4338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EXE3 code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AC862-7C95-3C31-3AF9-065F6B8F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37" y="287509"/>
            <a:ext cx="4507433" cy="45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0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EXE3 code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898BA-22C0-F515-9AE2-E1F0203D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90" y="203697"/>
            <a:ext cx="5173103" cy="4736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EXE3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7D47-8369-9FB6-DE80-3B838944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66" y="0"/>
            <a:ext cx="59473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3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On-screen Show (16:9)</PresentationFormat>
  <Paragraphs>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EXE Week 4 </vt:lpstr>
      <vt:lpstr>EXE1 code</vt:lpstr>
      <vt:lpstr>EXE1 result</vt:lpstr>
      <vt:lpstr>EXE2 code</vt:lpstr>
      <vt:lpstr>EXE2 code</vt:lpstr>
      <vt:lpstr>EXE2 result</vt:lpstr>
      <vt:lpstr>EXE3 code</vt:lpstr>
      <vt:lpstr>EXE3 code</vt:lpstr>
      <vt:lpstr>EXE3 code</vt:lpstr>
      <vt:lpstr>EXE3 result</vt:lpstr>
      <vt:lpstr>EXE4 code</vt:lpstr>
      <vt:lpstr>EXE4 code</vt:lpstr>
      <vt:lpstr>EXE4 code</vt:lpstr>
      <vt:lpstr>EXE4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 Week 3 </dc:title>
  <cp:lastModifiedBy>Hoàn Thái Trần</cp:lastModifiedBy>
  <cp:revision>2</cp:revision>
  <dcterms:modified xsi:type="dcterms:W3CDTF">2024-10-12T16:01:18Z</dcterms:modified>
</cp:coreProperties>
</file>