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267f78ee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f267f78ee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austin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267f78ee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f267f78ee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austin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267f78ee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267f78ee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Overlapping clustering more useful for software documentation as different keywords aren’t always used in the same context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edde05a4d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edde05a4d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dde05a56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dde05a56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austin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267f78ee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267f78e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austin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267f78ee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267f78ee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austin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267f78ee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267f78ee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267f78ee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267f78ee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267f78ee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267f78ee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267f78eef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f267f78eef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267f78ee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f267f78ee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austin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towardsdatascience.com/word-subword-and-character-based-tokenization-know-the-difference-ea0976b64e17" TargetMode="External"/><Relationship Id="rId4" Type="http://schemas.openxmlformats.org/officeDocument/2006/relationships/hyperlink" Target="https://www.thoughtvector.io/blog/subword-tokenization/" TargetMode="External"/><Relationship Id="rId5" Type="http://schemas.openxmlformats.org/officeDocument/2006/relationships/hyperlink" Target="https://nlp.town/blog/sentence-similarity/" TargetMode="External"/><Relationship Id="rId6" Type="http://schemas.openxmlformats.org/officeDocument/2006/relationships/hyperlink" Target="https://www.youtube.com/watch?v=E_mN90TYnlg&amp;ab_channel=DataScienceDojo" TargetMode="External"/><Relationship Id="rId7" Type="http://schemas.openxmlformats.org/officeDocument/2006/relationships/hyperlink" Target="https://www.ibm.com/cloud/learn/unsupervised-learning" TargetMode="External"/><Relationship Id="rId8" Type="http://schemas.openxmlformats.org/officeDocument/2006/relationships/hyperlink" Target="https://towardsdatascience.com/tf-idf-for-document-ranking-from-scratch-in-python-on-real-world-dataset-796d339a4089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2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Austin Buller &amp; Jacob Kinser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Embedding (POS) models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word2Vec - Uses a neural network model to create word associations. It can group words with similar meanings and represents words with vectors using the cosine_similarity </a:t>
            </a:r>
            <a:r>
              <a:rPr lang="en"/>
              <a:t>function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Continuous Bag Of Words (CBOW) - The model predicts the current word from a window of surrounding context words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Skip-gram - The model predicts the current word based on the context of surrounding words and weighs nearby context words more heavily than distant ones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fastText - The model can create unsupervised or supervised learning algorithms to create word vectors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With Software Documentation</a:t>
            </a:r>
            <a:endParaRPr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POS would work best?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Word2vec and CBOW could result result in weak word association </a:t>
            </a:r>
            <a:r>
              <a:rPr lang="en"/>
              <a:t>depending</a:t>
            </a:r>
            <a:r>
              <a:rPr lang="en"/>
              <a:t> on how words are used in different </a:t>
            </a:r>
            <a:r>
              <a:rPr lang="en"/>
              <a:t>documentations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skip-gram could 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e.g. &lt;&gt; could mean that the code is using an array list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Unsupervised Learning: Approaches</a:t>
            </a:r>
            <a:endParaRPr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Clustering algorithms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Exclusive Clustering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Where a data point can only exist in one cluster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Overlapping Clustering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Where a data point can exist in multiple clusters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Hierarchical clustering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Two approaches: 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Isolate into multiple groups and then merge on </a:t>
            </a:r>
            <a:r>
              <a:rPr lang="en"/>
              <a:t>similarity</a:t>
            </a:r>
            <a:r>
              <a:rPr lang="en"/>
              <a:t> 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Divide one </a:t>
            </a:r>
            <a:r>
              <a:rPr lang="en"/>
              <a:t>single</a:t>
            </a:r>
            <a:r>
              <a:rPr lang="en"/>
              <a:t> cluster based on difference in data points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Probabilistic</a:t>
            </a:r>
            <a:r>
              <a:rPr lang="en"/>
              <a:t> clustering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Data points are clustered based on the probability they belong to a particular distribution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Association rules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Finding relationships between variables in a set of data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Types of tokenization: </a:t>
            </a:r>
            <a:r>
              <a:rPr lang="en" sz="1200" u="sng">
                <a:hlinkClick r:id="rId3"/>
              </a:rPr>
              <a:t>https://towardsdatascience.com/word-subword-and-character-based-tokenization-know-the-difference-ea0976b64e17</a:t>
            </a:r>
            <a:r>
              <a:rPr lang="en" sz="1200"/>
              <a:t>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Subword tokenization: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hlinkClick r:id="rId4"/>
              </a:rPr>
              <a:t>https://www.thoughtvector.io/blog/subword-tokenization/</a:t>
            </a:r>
            <a:r>
              <a:rPr lang="en" sz="1200"/>
              <a:t> 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Smooth Inverse Frequency: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hlinkClick r:id="rId5"/>
              </a:rPr>
              <a:t>https://nlp.town/blog/sentence-similarity/</a:t>
            </a:r>
            <a:r>
              <a:rPr lang="en" sz="1200"/>
              <a:t>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N-Grams: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hlinkClick r:id="rId6"/>
              </a:rPr>
              <a:t>https://www.youtube.com/watch?v=E_mN90TYnlg&amp;ab_channel=DataScienceDojo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Unsupervised Learning: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hlinkClick r:id="rId7"/>
              </a:rPr>
              <a:t>https://www.ibm.com/cloud/learn/unsupervised-learning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TF-IDF: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hlinkClick r:id="rId8"/>
              </a:rPr>
              <a:t>https://towardsdatascience.com/tf-idf-for-document-ranking-from-scratch-in-python-on-real-world-dataset-796d339a4089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Tokenization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Breaks data/sentences into words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“This is tokenization” ---&gt;  [“this”, “is”, “tokenization”]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b="1" lang="en">
                <a:solidFill>
                  <a:srgbClr val="999999"/>
                </a:solidFill>
              </a:rPr>
              <a:t>Strengths</a:t>
            </a:r>
            <a:endParaRPr b="1">
              <a:solidFill>
                <a:srgbClr val="999999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>
                <a:solidFill>
                  <a:srgbClr val="999999"/>
                </a:solidFill>
              </a:rPr>
              <a:t>Tokenization is simple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b="1" lang="en">
                <a:solidFill>
                  <a:srgbClr val="999999"/>
                </a:solidFill>
              </a:rPr>
              <a:t>Weaknesses</a:t>
            </a:r>
            <a:endParaRPr b="1">
              <a:solidFill>
                <a:srgbClr val="999999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>
                <a:solidFill>
                  <a:srgbClr val="999999"/>
                </a:solidFill>
              </a:rPr>
              <a:t>Gives different IDs to similar words eg. “flower” and “flowers”</a:t>
            </a:r>
            <a:endParaRPr>
              <a:solidFill>
                <a:srgbClr val="999999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>
                <a:solidFill>
                  <a:srgbClr val="999999"/>
                </a:solidFill>
              </a:rPr>
              <a:t>The corpus and total vocabulary can grow very large</a:t>
            </a:r>
            <a:endParaRPr>
              <a:solidFill>
                <a:srgbClr val="999999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>
                <a:solidFill>
                  <a:srgbClr val="999999"/>
                </a:solidFill>
              </a:rPr>
              <a:t> Misspelled words are given different tokens eg. “knowledge” and “knowldge”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 tokenization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2834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Breaks data/sentences into characters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“This is tokenization” ---&gt; [“t”, “h”, “i”, “s”, ….., “o”, “n”]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b="1" lang="en">
                <a:solidFill>
                  <a:srgbClr val="999999"/>
                </a:solidFill>
              </a:rPr>
              <a:t>Strengths</a:t>
            </a:r>
            <a:endParaRPr b="1">
              <a:solidFill>
                <a:srgbClr val="999999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>
                <a:solidFill>
                  <a:srgbClr val="999999"/>
                </a:solidFill>
              </a:rPr>
              <a:t> Has a very small vocabulary</a:t>
            </a:r>
            <a:endParaRPr>
              <a:solidFill>
                <a:srgbClr val="999999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>
                <a:solidFill>
                  <a:srgbClr val="999999"/>
                </a:solidFill>
              </a:rPr>
              <a:t> Few unknown words</a:t>
            </a:r>
            <a:endParaRPr>
              <a:solidFill>
                <a:srgbClr val="999999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>
                <a:solidFill>
                  <a:srgbClr val="999999"/>
                </a:solidFill>
              </a:rPr>
              <a:t> Misspelled words can be corrected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b="1" lang="en">
                <a:solidFill>
                  <a:srgbClr val="999999"/>
                </a:solidFill>
              </a:rPr>
              <a:t>Weaknesses</a:t>
            </a:r>
            <a:endParaRPr b="1">
              <a:solidFill>
                <a:srgbClr val="999999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>
                <a:solidFill>
                  <a:srgbClr val="999999"/>
                </a:solidFill>
              </a:rPr>
              <a:t> I</a:t>
            </a:r>
            <a:r>
              <a:rPr lang="en">
                <a:solidFill>
                  <a:srgbClr val="999999"/>
                </a:solidFill>
              </a:rPr>
              <a:t>ndividual chars have no meaning </a:t>
            </a:r>
            <a:endParaRPr>
              <a:solidFill>
                <a:srgbClr val="999999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>
                <a:solidFill>
                  <a:srgbClr val="999999"/>
                </a:solidFill>
              </a:rPr>
              <a:t> Large amount of tokens created, “word” is split into four tokens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Subword tokenization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Breaks data/sentences into subwords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“This is tokenization” ---&gt; [“this”, “is”, “token”, “ization”]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b="1" lang="en">
                <a:solidFill>
                  <a:srgbClr val="999999"/>
                </a:solidFill>
              </a:rPr>
              <a:t>Strengths</a:t>
            </a:r>
            <a:endParaRPr b="1">
              <a:solidFill>
                <a:srgbClr val="999999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>
                <a:solidFill>
                  <a:srgbClr val="999999"/>
                </a:solidFill>
              </a:rPr>
              <a:t> S</a:t>
            </a:r>
            <a:r>
              <a:rPr lang="en">
                <a:solidFill>
                  <a:srgbClr val="999999"/>
                </a:solidFill>
              </a:rPr>
              <a:t>maller vocab then word tokenization and less tokens than character tokenization</a:t>
            </a:r>
            <a:endParaRPr>
              <a:solidFill>
                <a:srgbClr val="999999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>
                <a:solidFill>
                  <a:srgbClr val="999999"/>
                </a:solidFill>
              </a:rPr>
              <a:t> “Flowers” is broken down into the token “flower”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b="1" lang="en">
                <a:solidFill>
                  <a:srgbClr val="999999"/>
                </a:solidFill>
              </a:rPr>
              <a:t>Weaknesses</a:t>
            </a:r>
            <a:endParaRPr b="1">
              <a:solidFill>
                <a:srgbClr val="999999"/>
              </a:solidFill>
            </a:endParaRPr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/>
              <a:t>Slower to tokenize data</a:t>
            </a:r>
            <a:endParaRPr/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/>
              <a:t>Requires more processing </a:t>
            </a:r>
            <a:endParaRPr/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/>
              <a:t>Requires more training </a:t>
            </a:r>
            <a:endParaRPr b="1"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N-Gram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Contiguous sequence of n-items in a block of text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Strengths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be used to find the meaning of a sentence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Weaknesses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Larger values of n become counterproductive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9700" y="2999913"/>
            <a:ext cx="4270625" cy="126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 vectorizing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the frequency of each word that occurs in a block of text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Strengths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Understanding what words appear most across multiple documents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Weaknesses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Does not factor in the size of the documents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Non topic bearing terms will have a higher frequency than any other term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Vectorization and Software Documentation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N-Gram could be better for software documentation as when the words/characters around </a:t>
            </a:r>
            <a:r>
              <a:rPr lang="en"/>
              <a:t>each other</a:t>
            </a:r>
            <a:r>
              <a:rPr lang="en"/>
              <a:t> could define the context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Ex. String var vs ArrayList&lt;String&gt; listVar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Character tokenization would work better than than word and subword tokenization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software documentation, individual chars can be critical when defining expressions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Vectorization models: TF-IDF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is it?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Term Frequency/Document Frequency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TF - Term Frequency - measures how often a word appears in a document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IDF - Inverse Document Frequency - How often a word appears in an entire set of documents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Vectorization models: Smooth Inverse Frequency (SIF)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taking the average of word embeddings, words with less meaning tend to have a higher weight which is not helpful.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new weight is calculated by: x/(x + y(z))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Where x is a constant set to a value close to 0.001 and y(z) is the frequency of the word in the corpus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lowers the weight of words that have a high frequency in the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