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8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6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785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99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936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2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1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8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1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0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8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5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4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2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6321" y="4969296"/>
            <a:ext cx="8915399" cy="1126283"/>
          </a:xfrm>
        </p:spPr>
        <p:txBody>
          <a:bodyPr>
            <a:noAutofit/>
          </a:bodyPr>
          <a:lstStyle/>
          <a:p>
            <a:r>
              <a:rPr lang="en-US" sz="4000" i="1" u="sng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Creator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	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6274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IPv6 – What is it and why?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IPv6 (Internet Protocol version 6): New IP addressing Structure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128-bit address represented as 32 hex digits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is composed of 8 groups of 4 hex digits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2</a:t>
            </a:r>
            <a:r>
              <a:rPr lang="en-US" sz="3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218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addresses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IPv6 is a “separate Internet” than the IPv4 Internet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68616"/>
            <a:ext cx="8911687" cy="128089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have to be IPv6?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Ã¬nh áº£nh cÃ³ liÃªn qua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007" y="1941606"/>
            <a:ext cx="604520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áº¿t quáº£ hÃ¬nh áº£nh cho remain ipv4 addres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92" y="1649506"/>
            <a:ext cx="6096000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722327" y="3055638"/>
            <a:ext cx="2998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need room to grow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7624482" y="3388659"/>
            <a:ext cx="877722" cy="349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274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and improvements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007" y="1656434"/>
            <a:ext cx="8915400" cy="4896766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use Broadcast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Unicast 		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 		</a:t>
            </a:r>
            <a:r>
              <a:rPr lang="en-US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Anycast</a:t>
            </a:r>
            <a:endParaRPr lang="en-US" sz="2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	efficient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addressingstructure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security and better support for Quality of Service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206" y="1656434"/>
            <a:ext cx="1591586" cy="119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Ã¬nh áº£nh cÃ³ liÃ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711" y="3214091"/>
            <a:ext cx="4275495" cy="206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68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76192"/>
            <a:ext cx="8911687" cy="128089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Abbreviation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9773" y="1607128"/>
            <a:ext cx="8915400" cy="3034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: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leading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zeros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group of 4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replaced with a 	single zero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groups of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replaced with a 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:: but that can only done once in an address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8043" y="4793673"/>
            <a:ext cx="8684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Loopback: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IPv6 loopback is ::1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8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596" y="0"/>
            <a:ext cx="10466379" cy="1477705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 we should know about IPv6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596" y="1731818"/>
            <a:ext cx="10120016" cy="4821382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Ipv6 addresses are 128-bit length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prefix for a link-local address is FE80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64 bits represent the network and the last 64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 represent the host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IPv6 host address subnet masks are always /64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automatic host address can be assigned automatically or manually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get on the internet a computer needs a link-local IPv6 address and a global IPv6 address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world is still transitioning to IPv6 and will continue to run IPv4 and IPv6 side by side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8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329</TotalTime>
  <Words>187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Wisp</vt:lpstr>
      <vt:lpstr>PowerPoint Presentation</vt:lpstr>
      <vt:lpstr>IPv6 – What is it and why?</vt:lpstr>
      <vt:lpstr>Why have to be IPv6?</vt:lpstr>
      <vt:lpstr>Benefits and improvements</vt:lpstr>
      <vt:lpstr>Address Abbreviation</vt:lpstr>
      <vt:lpstr>Something we should know about IPv6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</dc:title>
  <dc:creator>Pham Tuan</dc:creator>
  <cp:lastModifiedBy>Pham Tuan</cp:lastModifiedBy>
  <cp:revision>15</cp:revision>
  <dcterms:created xsi:type="dcterms:W3CDTF">2019-03-17T12:23:42Z</dcterms:created>
  <dcterms:modified xsi:type="dcterms:W3CDTF">2019-03-18T23:14:04Z</dcterms:modified>
</cp:coreProperties>
</file>