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059892" cy="2677648"/>
          </a:xfrm>
        </p:spPr>
        <p:txBody>
          <a:bodyPr anchor="ctr"/>
          <a:lstStyle/>
          <a:p>
            <a:pPr algn="ctr"/>
            <a:r>
              <a:rPr lang="en-US" sz="5800" dirty="0" smtClean="0"/>
              <a:t>SSDs and SSD practical issues</a:t>
            </a:r>
            <a:endParaRPr lang="en-US" sz="5800" dirty="0"/>
          </a:p>
        </p:txBody>
      </p:sp>
      <p:sp>
        <p:nvSpPr>
          <p:cNvPr id="4" name="TextBox 3"/>
          <p:cNvSpPr txBox="1"/>
          <p:nvPr/>
        </p:nvSpPr>
        <p:spPr>
          <a:xfrm>
            <a:off x="3832412" y="1264024"/>
            <a:ext cx="4383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Welcome to our presentation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2436" y="4777381"/>
            <a:ext cx="383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Creator: </a:t>
            </a:r>
            <a:r>
              <a:rPr lang="en-US" sz="2400" dirty="0" err="1" smtClean="0">
                <a:solidFill>
                  <a:srgbClr val="FFFF00"/>
                </a:solidFill>
              </a:rPr>
              <a:t>Vũ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Hoàng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Hiệp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r"/>
            <a:r>
              <a:rPr lang="en-US" sz="2400" dirty="0" err="1" smtClean="0">
                <a:solidFill>
                  <a:srgbClr val="FFFF00"/>
                </a:solidFill>
              </a:rPr>
              <a:t>Phan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Sơn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noise everyw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481" y="1319213"/>
            <a:ext cx="53816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0306" y="524435"/>
            <a:ext cx="954107" cy="55805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5000" dirty="0" smtClean="0"/>
              <a:t>Noise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2393576" y="1387850"/>
            <a:ext cx="3751729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HDD drive will be quite vibration and noise when saving / accessing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93576" y="3780621"/>
            <a:ext cx="375172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SSD works extremely smoothly and smoothly.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1471" y="4473118"/>
            <a:ext cx="685800" cy="22053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 smtClean="0"/>
              <a:t>DEFECT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34706" cy="3416300"/>
          </a:xfrm>
        </p:spPr>
        <p:txBody>
          <a:bodyPr>
            <a:noAutofit/>
          </a:bodyPr>
          <a:lstStyle/>
          <a:p>
            <a:r>
              <a:rPr lang="en-US" sz="2600" dirty="0" smtClean="0"/>
              <a:t>Expensive</a:t>
            </a:r>
          </a:p>
          <a:p>
            <a:r>
              <a:rPr lang="en-US" sz="2600" dirty="0" smtClean="0"/>
              <a:t>Extracting </a:t>
            </a:r>
            <a:r>
              <a:rPr lang="en-US" sz="2600" dirty="0"/>
              <a:t>data can be an extremely difficult and lengthy process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Quite expensive for data recovery</a:t>
            </a:r>
          </a:p>
          <a:p>
            <a:r>
              <a:rPr lang="en-US" sz="2600" dirty="0" smtClean="0"/>
              <a:t>Data could be lost and cannot be recovered</a:t>
            </a:r>
          </a:p>
          <a:p>
            <a:r>
              <a:rPr lang="en-US" sz="2600" dirty="0" smtClean="0"/>
              <a:t>Data </a:t>
            </a:r>
            <a:r>
              <a:rPr lang="en-US" sz="2600" dirty="0"/>
              <a:t>will be inaccessible if controller chip, cache or one of NAND memory chips is physically damaged</a:t>
            </a:r>
          </a:p>
        </p:txBody>
      </p:sp>
    </p:spTree>
    <p:extLst>
      <p:ext uri="{BB962C8B-B14F-4D97-AF65-F5344CB8AC3E}">
        <p14:creationId xmlns:p14="http://schemas.microsoft.com/office/powerpoint/2010/main" val="24915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how ssd work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855476"/>
            <a:ext cx="10071847" cy="53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562"/>
            <a:ext cx="4270438" cy="42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 in total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75213" y="3497105"/>
            <a:ext cx="8659906" cy="290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SSDs can only write to a blank page in a block</a:t>
            </a:r>
          </a:p>
          <a:p>
            <a:r>
              <a:rPr lang="en-US" sz="2800" dirty="0"/>
              <a:t>How does SSD handle data </a:t>
            </a:r>
            <a:r>
              <a:rPr lang="en-US" sz="2800" dirty="0" smtClean="0"/>
              <a:t>deletion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800" dirty="0" smtClean="0"/>
              <a:t>How does SSD handle </a:t>
            </a:r>
            <a:r>
              <a:rPr lang="en-US" sz="2800" smtClean="0"/>
              <a:t>data writing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AutoShape 5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choose SSD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4683" y="3186953"/>
            <a:ext cx="4450977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2"/>
                </a:solidFill>
              </a:rPr>
              <a:t>HDD</a:t>
            </a:r>
          </a:p>
          <a:p>
            <a:pPr marL="285750" indent="-285750">
              <a:buFontTx/>
              <a:buChar char="-"/>
            </a:pPr>
            <a:r>
              <a:rPr lang="en-US" sz="3800" dirty="0" smtClean="0"/>
              <a:t>Noisy</a:t>
            </a:r>
          </a:p>
          <a:p>
            <a:pPr marL="285750" indent="-285750">
              <a:buFontTx/>
              <a:buChar char="-"/>
            </a:pPr>
            <a:r>
              <a:rPr lang="en-US" sz="3800" dirty="0" smtClean="0"/>
              <a:t>Slow operation</a:t>
            </a:r>
          </a:p>
          <a:p>
            <a:pPr marL="285750" indent="-285750">
              <a:buFontTx/>
              <a:buChar char="-"/>
            </a:pPr>
            <a:r>
              <a:rPr lang="en-US" sz="3800" dirty="0" smtClean="0"/>
              <a:t>Slow access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0212" y="3200400"/>
            <a:ext cx="2285999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2"/>
                </a:solidFill>
              </a:rPr>
              <a:t>SSD</a:t>
            </a:r>
          </a:p>
          <a:p>
            <a:pPr marL="285750" indent="-285750" algn="ctr">
              <a:buFontTx/>
              <a:buChar char="-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 marL="285750" indent="-285750" algn="ctr">
              <a:buFontTx/>
              <a:buChar char="-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 marL="285750" indent="-285750" algn="ctr">
              <a:buFontTx/>
              <a:buChar char="-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38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5535660" y="4518212"/>
            <a:ext cx="3554552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6513" y="4156448"/>
            <a:ext cx="33528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is the solution 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5053" y="511716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Nút</a:t>
            </a:r>
            <a:r>
              <a:rPr lang="en-US" dirty="0" smtClean="0"/>
              <a:t>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and history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85801" y="3899648"/>
            <a:ext cx="10340788" cy="20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5011" y="3899648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96233" y="3886202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50320" y="3899648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67282" y="3886201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5639" y="3886201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58297" y="3886201"/>
            <a:ext cx="228600" cy="21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4955" y="4262718"/>
            <a:ext cx="1521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StorageTek</a:t>
            </a:r>
            <a:endParaRPr lang="en-US" i="1" dirty="0" smtClean="0"/>
          </a:p>
          <a:p>
            <a:pPr algn="ctr"/>
            <a:r>
              <a:rPr lang="en-US" i="1" dirty="0" smtClean="0"/>
              <a:t>(company),</a:t>
            </a:r>
            <a:r>
              <a:rPr lang="en-US" dirty="0" smtClean="0"/>
              <a:t> STC 4305 (1</a:t>
            </a:r>
            <a:r>
              <a:rPr lang="en-US" baseline="30000" dirty="0" smtClean="0"/>
              <a:t>st</a:t>
            </a:r>
            <a:r>
              <a:rPr lang="en-US" dirty="0" smtClean="0"/>
              <a:t> model)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4025" y="3536576"/>
            <a:ext cx="122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0547" y="3536576"/>
            <a:ext cx="13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 1980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35830" y="4262718"/>
            <a:ext cx="152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Zitel</a:t>
            </a:r>
            <a:endParaRPr lang="en-US" i="1" dirty="0" smtClean="0"/>
          </a:p>
          <a:p>
            <a:pPr algn="ctr"/>
            <a:r>
              <a:rPr lang="en-US" i="1" dirty="0" smtClean="0"/>
              <a:t>(Inc.)</a:t>
            </a:r>
          </a:p>
          <a:p>
            <a:pPr algn="ctr"/>
            <a:r>
              <a:rPr lang="en-US" i="1" dirty="0" smtClean="0"/>
              <a:t>DRAM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3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000" dirty="0" smtClean="0"/>
              <a:t>So, what is SSD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796772" cy="457200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sz="3000" dirty="0"/>
              <a:t>SSD ( Solid-State Drive):</a:t>
            </a:r>
          </a:p>
          <a:p>
            <a:r>
              <a:rPr lang="en-US" sz="3000" dirty="0" smtClean="0"/>
              <a:t>A </a:t>
            </a:r>
            <a:r>
              <a:rPr lang="en-US" sz="3000" dirty="0"/>
              <a:t>solid-state storage device.</a:t>
            </a:r>
          </a:p>
          <a:p>
            <a:r>
              <a:rPr lang="en-US" sz="3000" dirty="0" smtClean="0"/>
              <a:t>Use </a:t>
            </a:r>
            <a:r>
              <a:rPr lang="en-US" sz="3000" dirty="0"/>
              <a:t>integrated circuit assemblies as memory to store data persistently.</a:t>
            </a:r>
          </a:p>
          <a:p>
            <a:r>
              <a:rPr lang="en-US" sz="3000" dirty="0" smtClean="0"/>
              <a:t>Do </a:t>
            </a:r>
            <a:r>
              <a:rPr lang="en-US" sz="3000" dirty="0"/>
              <a:t>not have physical disks.</a:t>
            </a:r>
          </a:p>
          <a:p>
            <a:r>
              <a:rPr lang="en-US" sz="3000" dirty="0" smtClean="0"/>
              <a:t>Use </a:t>
            </a:r>
            <a:r>
              <a:rPr lang="en-US" sz="3000" dirty="0"/>
              <a:t>flash memory to store user’s data.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00413" y="7593703"/>
            <a:ext cx="2793158" cy="2895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Káº¿t quáº£ hÃ¬nh áº£nh cho what is s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4" y="3154735"/>
            <a:ext cx="34575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12" y="147917"/>
            <a:ext cx="11524129" cy="3012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2900" y="2618522"/>
            <a:ext cx="56687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500" u="sng" dirty="0" smtClean="0"/>
          </a:p>
          <a:p>
            <a:pPr marL="342900" indent="-342900">
              <a:buFontTx/>
              <a:buChar char="-"/>
            </a:pPr>
            <a:endParaRPr lang="en-US" sz="2500" u="sng" dirty="0"/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Storage</a:t>
            </a:r>
            <a:r>
              <a:rPr lang="en-US" sz="2500" dirty="0" smtClean="0"/>
              <a:t>: use Flash </a:t>
            </a:r>
            <a:r>
              <a:rPr lang="en-US" sz="2500" dirty="0"/>
              <a:t>M</a:t>
            </a:r>
            <a:r>
              <a:rPr lang="en-US" sz="2500" dirty="0" smtClean="0"/>
              <a:t>emory to store data in flash’s chips even without electric.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Speed</a:t>
            </a:r>
            <a:r>
              <a:rPr lang="en-US" sz="2500" dirty="0" smtClean="0"/>
              <a:t>: faster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Frag</a:t>
            </a:r>
            <a:r>
              <a:rPr lang="en-US" sz="2500" dirty="0" smtClean="0"/>
              <a:t>: no	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Reliability</a:t>
            </a:r>
            <a:r>
              <a:rPr lang="en-US" sz="2500" dirty="0" smtClean="0"/>
              <a:t>: more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Noise</a:t>
            </a:r>
            <a:r>
              <a:rPr lang="en-US" sz="2500" dirty="0" smtClean="0"/>
              <a:t>: almost no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Appearance</a:t>
            </a:r>
            <a:r>
              <a:rPr lang="en-US" sz="2500" dirty="0" smtClean="0"/>
              <a:t>: highly appreciated</a:t>
            </a:r>
          </a:p>
          <a:p>
            <a:pPr marL="342900" indent="-342900">
              <a:buFontTx/>
              <a:buChar char="-"/>
            </a:pPr>
            <a:endParaRPr lang="en-US" sz="2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2618522"/>
            <a:ext cx="616463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500" u="sng" dirty="0" smtClean="0"/>
          </a:p>
          <a:p>
            <a:pPr marL="342900" indent="-342900">
              <a:buFontTx/>
              <a:buChar char="-"/>
            </a:pPr>
            <a:endParaRPr lang="en-US" sz="2500" u="sng" dirty="0"/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Storage</a:t>
            </a:r>
            <a:r>
              <a:rPr lang="en-US" sz="2500" dirty="0" smtClean="0"/>
              <a:t>: use Disk Memory to store data in the disk’s surface.</a:t>
            </a:r>
          </a:p>
          <a:p>
            <a:pPr marL="342900" indent="-342900">
              <a:buFontTx/>
              <a:buChar char="-"/>
            </a:pPr>
            <a:endParaRPr lang="en-US" sz="2500" u="sng" dirty="0" smtClean="0"/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Speed</a:t>
            </a:r>
            <a:r>
              <a:rPr lang="en-US" sz="2500" dirty="0" smtClean="0"/>
              <a:t>: Slower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Frag</a:t>
            </a:r>
            <a:r>
              <a:rPr lang="en-US" sz="2500" dirty="0" smtClean="0"/>
              <a:t>: Yes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Reliability</a:t>
            </a:r>
            <a:r>
              <a:rPr lang="en-US" sz="2500" dirty="0" smtClean="0"/>
              <a:t>: less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Noise</a:t>
            </a:r>
            <a:r>
              <a:rPr lang="en-US" sz="2500" dirty="0" smtClean="0"/>
              <a:t>: yes</a:t>
            </a:r>
          </a:p>
          <a:p>
            <a:pPr marL="342900" indent="-342900">
              <a:buFontTx/>
              <a:buChar char="-"/>
            </a:pPr>
            <a:r>
              <a:rPr lang="en-US" sz="2500" u="sng" dirty="0" smtClean="0"/>
              <a:t>Appearance</a:t>
            </a:r>
            <a:r>
              <a:rPr lang="en-US" sz="2500" dirty="0" smtClean="0"/>
              <a:t>: not appreciated</a:t>
            </a:r>
          </a:p>
        </p:txBody>
      </p:sp>
    </p:spTree>
    <p:extLst>
      <p:ext uri="{BB962C8B-B14F-4D97-AF65-F5344CB8AC3E}">
        <p14:creationId xmlns:p14="http://schemas.microsoft.com/office/powerpoint/2010/main" val="18271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4569" y="913152"/>
            <a:ext cx="9078258" cy="727389"/>
          </a:xfrm>
        </p:spPr>
        <p:txBody>
          <a:bodyPr anchor="t"/>
          <a:lstStyle/>
          <a:p>
            <a:pPr algn="ctr"/>
            <a:r>
              <a:rPr lang="en-US" dirty="0" smtClean="0"/>
              <a:t>About the Speed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1" y="3120642"/>
            <a:ext cx="262217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/>
              <a:t>- SSD save data in Flash </a:t>
            </a:r>
            <a:r>
              <a:rPr lang="en-US" sz="3000" dirty="0" smtClean="0"/>
              <a:t>chip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8575" y="2165537"/>
            <a:ext cx="7391400" cy="42218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953935" y="3657600"/>
            <a:ext cx="1116106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Frag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389" y="3434742"/>
            <a:ext cx="399223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SDD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use disk so it won’t frag and the final quality will not be affected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utoShape 2" descr="Káº¿t quáº£ hÃ¬nh áº£nh cho the ssd back 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Káº¿t quáº£ hÃ¬nh áº£nh cho the ssd back 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47" y="2810435"/>
            <a:ext cx="5647076" cy="31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68189" y="661983"/>
            <a:ext cx="9459540" cy="112955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About reliability</a:t>
            </a:r>
            <a:endParaRPr lang="en-US" dirty="0"/>
          </a:p>
        </p:txBody>
      </p:sp>
      <p:pic>
        <p:nvPicPr>
          <p:cNvPr id="2052" name="Picture 4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" y="2086500"/>
            <a:ext cx="5608963" cy="42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00799" y="3025588"/>
            <a:ext cx="5499847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SSD do not use mechanical mechanism so it could keep the data safety from external forces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908177"/>
            <a:ext cx="5499847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HDD usually be damaged if the impact is too strong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3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01181" y="1506070"/>
            <a:ext cx="800219" cy="4773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US" sz="4000" dirty="0" smtClean="0"/>
              <a:t>Appearance</a:t>
            </a:r>
            <a:endParaRPr lang="en-US" sz="4000" dirty="0"/>
          </a:p>
        </p:txBody>
      </p:sp>
      <p:pic>
        <p:nvPicPr>
          <p:cNvPr id="5122" name="Picture 2" descr="Káº¿t quáº£ hÃ¬nh áº£nh cho samsung s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46" y="896283"/>
            <a:ext cx="3907974" cy="26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49471" y="3892923"/>
            <a:ext cx="38055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SAMSUNG 850 EVO 2.5” 250GB SATA III 3D NAND SSD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247" y="4031422"/>
            <a:ext cx="44040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HDD WB 1T 2.5” SATA 7200 RED</a:t>
            </a:r>
            <a:endParaRPr lang="en-US" dirty="0"/>
          </a:p>
        </p:txBody>
      </p:sp>
      <p:pic>
        <p:nvPicPr>
          <p:cNvPr id="5134" name="Picture 14" descr="Káº¿t quáº£ hÃ¬nh áº£nh cho hdd cho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1" y="896283"/>
            <a:ext cx="2687357" cy="26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6071" y="5015753"/>
            <a:ext cx="8603388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SSDs are highly appreciated in terms of form as well as much more flexible in </a:t>
            </a:r>
            <a:r>
              <a:rPr lang="en-US" sz="3000" dirty="0" smtClean="0"/>
              <a:t>design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273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323</TotalTime>
  <Words>339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SSDs and SSD practical issues</vt:lpstr>
      <vt:lpstr>Why we choose SSD ??</vt:lpstr>
      <vt:lpstr>Development and history</vt:lpstr>
      <vt:lpstr>So, what is SSD ???</vt:lpstr>
      <vt:lpstr>PowerPoint Presentation</vt:lpstr>
      <vt:lpstr>About the Speed</vt:lpstr>
      <vt:lpstr>About the Frag</vt:lpstr>
      <vt:lpstr>About reliability</vt:lpstr>
      <vt:lpstr>PowerPoint Presentation</vt:lpstr>
      <vt:lpstr>PowerPoint Presentation</vt:lpstr>
      <vt:lpstr>DEFECT</vt:lpstr>
      <vt:lpstr>PowerPoint Presentation</vt:lpstr>
      <vt:lpstr>How it works in total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SSDs and SSD practical issues</dc:title>
  <dc:creator>Pham Tuan</dc:creator>
  <cp:lastModifiedBy>Pham Tuan</cp:lastModifiedBy>
  <cp:revision>30</cp:revision>
  <dcterms:created xsi:type="dcterms:W3CDTF">2019-03-05T01:45:58Z</dcterms:created>
  <dcterms:modified xsi:type="dcterms:W3CDTF">2019-03-05T09:21:03Z</dcterms:modified>
</cp:coreProperties>
</file>