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DD36D-0D19-4874-8954-0925D532D610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7877-4199-40BA-9E84-0A631A196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45D0-7E82-4276-8E3D-1E925B6BDE27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CC26-1A21-4617-9BC9-0C0E93D2571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9C51-C5FC-40E3-A682-EE64AD1EC35A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BC8F-C8F4-47A0-9723-05096A2C4E9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272461-3009-487E-8B63-FBAAA13C26D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6482-66FC-4517-B45A-91314EA47A2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1470-A005-417B-80C1-CE5E5D6FFBB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31BA-B29C-4E27-8242-7FE5C4DA8537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0CFD-696D-4B8A-9D22-AB23055B6EF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787-4128-45A2-B82D-F091F20FC26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AEA4-0514-4EAD-87A1-89E00C7ACAB6}" type="datetime1">
              <a:rPr lang="en-US" smtClean="0"/>
              <a:t>12/3/2019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80C9EA1-93F7-4660-BE61-F5078B2FA515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web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5937939" y="4990012"/>
            <a:ext cx="3571820" cy="10959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Vũ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Hiệp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255520" y="827314"/>
            <a:ext cx="7428411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70C0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50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50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1846218" y="2455818"/>
            <a:ext cx="8386354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595154" y="342464"/>
            <a:ext cx="7332617" cy="1609344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54" y="2186939"/>
            <a:ext cx="7332617" cy="4124597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" y="455023"/>
            <a:ext cx="8490857" cy="4776107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23" y="3643925"/>
            <a:ext cx="3489421" cy="2442890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7" y="944447"/>
            <a:ext cx="7619048" cy="4000000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1" y="4626707"/>
            <a:ext cx="2923687" cy="1950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22" y="1822791"/>
            <a:ext cx="7541723" cy="4637829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1883506" y="126386"/>
            <a:ext cx="77919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9" y="1262741"/>
            <a:ext cx="3802903" cy="5377543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05" y="1262740"/>
            <a:ext cx="6042966" cy="5377543"/>
          </a:xfrm>
          <a:prstGeom prst="rect">
            <a:avLst/>
          </a:prstGeom>
        </p:spPr>
      </p:pic>
      <p:sp>
        <p:nvSpPr>
          <p:cNvPr id="6" name="Hộp Văn bản 5"/>
          <p:cNvSpPr txBox="1"/>
          <p:nvPr/>
        </p:nvSpPr>
        <p:spPr>
          <a:xfrm>
            <a:off x="2464526" y="287383"/>
            <a:ext cx="665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/>
          <p:cNvSpPr txBox="1"/>
          <p:nvPr/>
        </p:nvSpPr>
        <p:spPr>
          <a:xfrm>
            <a:off x="2908663" y="592183"/>
            <a:ext cx="6574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02" y="1628502"/>
            <a:ext cx="7998352" cy="4624046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87" y="1538253"/>
            <a:ext cx="6884124" cy="4804544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2007339"/>
            <a:ext cx="7210697" cy="3639148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402351"/>
            <a:ext cx="10058400" cy="5076348"/>
          </a:xfrm>
          <a:prstGeom prst="rect">
            <a:avLst/>
          </a:prstGeom>
        </p:spPr>
      </p:pic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9848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1069848" y="2596896"/>
            <a:ext cx="4754880" cy="3291840"/>
          </a:xfrm>
        </p:spPr>
        <p:txBody>
          <a:bodyPr>
            <a:no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64224" y="1856232"/>
            <a:ext cx="4754880" cy="64008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373368" y="2596896"/>
            <a:ext cx="4754880" cy="3291840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lvl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TM03090434[[fn=Kiểu vân gỗ]]</Template>
  <TotalTime>121</TotalTime>
  <Words>191</Words>
  <Application>Microsoft Office PowerPoint</Application>
  <PresentationFormat>Màn hình rộng</PresentationFormat>
  <Paragraphs>32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Trebuchet MS</vt:lpstr>
      <vt:lpstr>Wingdings</vt:lpstr>
      <vt:lpstr>Wood Type</vt:lpstr>
      <vt:lpstr>Thiết kế web bán hàng</vt:lpstr>
      <vt:lpstr>Bản trình bày PowerPoint</vt:lpstr>
      <vt:lpstr>Các công nghệ sử dụng trong đề tài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Ưu và nhược điểm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web bán hàng</dc:title>
  <dc:creator>Vũ Hiệp</dc:creator>
  <cp:lastModifiedBy>Vũ Hiệp</cp:lastModifiedBy>
  <cp:revision>14</cp:revision>
  <dcterms:created xsi:type="dcterms:W3CDTF">2019-12-02T06:43:28Z</dcterms:created>
  <dcterms:modified xsi:type="dcterms:W3CDTF">2019-12-03T03:30:55Z</dcterms:modified>
</cp:coreProperties>
</file>