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D36D-0D19-4874-8954-0925D532D61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7877-4199-40BA-9E84-0A631A196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937939" y="4990012"/>
            <a:ext cx="3571820" cy="10959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	Vũ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Hiệp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255520" y="827314"/>
            <a:ext cx="742841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70C0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1846218" y="2455818"/>
            <a:ext cx="8386354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5154" y="342464"/>
            <a:ext cx="7332617" cy="160934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2186939"/>
            <a:ext cx="7332617" cy="41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" y="455023"/>
            <a:ext cx="8490857" cy="4776107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23" y="3643925"/>
            <a:ext cx="3489421" cy="24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7" y="944447"/>
            <a:ext cx="7619048" cy="4000000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1" y="4626707"/>
            <a:ext cx="2923687" cy="195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8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22" y="1822791"/>
            <a:ext cx="7541723" cy="4637829"/>
          </a:xfrm>
          <a:prstGeom prst="rect">
            <a:avLst/>
          </a:prstGeom>
        </p:spPr>
      </p:pic>
      <p:sp>
        <p:nvSpPr>
          <p:cNvPr id="4" name="Hộp Văn bản 3"/>
          <p:cNvSpPr txBox="1"/>
          <p:nvPr/>
        </p:nvSpPr>
        <p:spPr>
          <a:xfrm>
            <a:off x="1883506" y="126386"/>
            <a:ext cx="779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9" y="1262741"/>
            <a:ext cx="3802903" cy="5377543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05" y="1262740"/>
            <a:ext cx="6042966" cy="5377543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2464526" y="287383"/>
            <a:ext cx="665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075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908663" y="592183"/>
            <a:ext cx="657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2" y="1628502"/>
            <a:ext cx="7998352" cy="4624046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7" y="1538253"/>
            <a:ext cx="6884124" cy="480454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007339"/>
            <a:ext cx="7210697" cy="3639148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402351"/>
            <a:ext cx="10058400" cy="50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69848" y="2596896"/>
            <a:ext cx="4754880" cy="3291840"/>
          </a:xfrm>
        </p:spPr>
        <p:txBody>
          <a:bodyPr>
            <a:no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64224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73368" y="2596896"/>
            <a:ext cx="4754880" cy="3291840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TM03090434[[fn=Kiểu vân gỗ]]</Template>
  <TotalTime>116</TotalTime>
  <Words>188</Words>
  <Application>Microsoft Office PowerPoint</Application>
  <PresentationFormat>Màn hình rộng</PresentationFormat>
  <Paragraphs>22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Thiết kế web bán hàng</vt:lpstr>
      <vt:lpstr>Bản trình bày PowerPoint</vt:lpstr>
      <vt:lpstr>Các công nghệ sử dụng trong đề tài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Ưu và nhược điểm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</dc:title>
  <dc:creator>Vũ Hiệp</dc:creator>
  <cp:lastModifiedBy>Vũ Hiệp</cp:lastModifiedBy>
  <cp:revision>12</cp:revision>
  <dcterms:created xsi:type="dcterms:W3CDTF">2019-12-02T06:43:28Z</dcterms:created>
  <dcterms:modified xsi:type="dcterms:W3CDTF">2019-12-02T08:39:32Z</dcterms:modified>
</cp:coreProperties>
</file>