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9" r:id="rId4"/>
    <p:sldId id="269" r:id="rId5"/>
    <p:sldId id="288" r:id="rId6"/>
    <p:sldId id="265" r:id="rId7"/>
    <p:sldId id="289" r:id="rId8"/>
    <p:sldId id="290" r:id="rId9"/>
    <p:sldId id="291" r:id="rId10"/>
    <p:sldId id="292" r:id="rId11"/>
    <p:sldId id="293" r:id="rId12"/>
    <p:sldId id="263" r:id="rId13"/>
  </p:sldIdLst>
  <p:sldSz cx="12192000" cy="6858000"/>
  <p:notesSz cx="6858000" cy="9144000"/>
  <p:embeddedFontLst>
    <p:embeddedFont>
      <p:font typeface="K2D" panose="020B0604020202020204" charset="-34"/>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Barlow"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pJR3WJa7SUH8mJmGNCrVfZ9Kq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30296-BBC1-4B3C-86CF-24458C8104E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vi-VN"/>
        </a:p>
      </dgm:t>
    </dgm:pt>
    <dgm:pt modelId="{53F4CB5E-6D89-4E99-B74E-234557F0DE33}">
      <dgm:prSet phldrT="[Text]" custT="1"/>
      <dgm:spPr/>
      <dgm:t>
        <a:bodyPr/>
        <a:lstStyle/>
        <a:p>
          <a:r>
            <a:rPr lang="vi-VN" sz="2400" dirty="0">
              <a:latin typeface="K2D" panose="020B0604020202020204" charset="-34"/>
              <a:cs typeface="K2D" panose="020B0604020202020204" charset="-34"/>
            </a:rPr>
            <a:t>1. Mô hình dịch vụ và triển khai điện toán đám mây</a:t>
          </a:r>
        </a:p>
      </dgm:t>
    </dgm:pt>
    <dgm:pt modelId="{5886EC92-A611-4BA7-9E36-2757D87A915D}" type="parTrans" cxnId="{247FE892-F0BB-4CE5-A806-B820FA343824}">
      <dgm:prSet/>
      <dgm:spPr/>
      <dgm:t>
        <a:bodyPr/>
        <a:lstStyle/>
        <a:p>
          <a:endParaRPr lang="vi-VN" sz="3600">
            <a:latin typeface="K2D" panose="020B0604020202020204" charset="-34"/>
            <a:cs typeface="K2D" panose="020B0604020202020204" charset="-34"/>
          </a:endParaRPr>
        </a:p>
      </dgm:t>
    </dgm:pt>
    <dgm:pt modelId="{53E79B43-8562-4A82-BBDE-454723EDFA6D}" type="sibTrans" cxnId="{247FE892-F0BB-4CE5-A806-B820FA343824}">
      <dgm:prSet/>
      <dgm:spPr/>
      <dgm:t>
        <a:bodyPr/>
        <a:lstStyle/>
        <a:p>
          <a:endParaRPr lang="vi-VN" sz="3600">
            <a:latin typeface="K2D" panose="020B0604020202020204" charset="-34"/>
            <a:cs typeface="K2D" panose="020B0604020202020204" charset="-34"/>
          </a:endParaRPr>
        </a:p>
      </dgm:t>
    </dgm:pt>
    <dgm:pt modelId="{17B7FA1F-0CFF-4521-A776-5AF9BA85C266}">
      <dgm:prSet phldrT="[Text]" custT="1"/>
      <dgm:spPr/>
      <dgm:t>
        <a:bodyPr/>
        <a:lstStyle/>
        <a:p>
          <a:r>
            <a:rPr lang="vi-VN" sz="2400" dirty="0">
              <a:latin typeface="K2D" panose="020B0604020202020204" charset="-34"/>
              <a:cs typeface="K2D" panose="020B0604020202020204" charset="-34"/>
            </a:rPr>
            <a:t>2. Những thách thức khi kết hợp ML với điện toán đám mây</a:t>
          </a:r>
        </a:p>
      </dgm:t>
    </dgm:pt>
    <dgm:pt modelId="{E6E0C189-0886-4158-BE2F-48A4C2F46799}" type="parTrans" cxnId="{09E3CCB3-FB31-42EA-97C6-2F0FA31B51CC}">
      <dgm:prSet/>
      <dgm:spPr/>
      <dgm:t>
        <a:bodyPr/>
        <a:lstStyle/>
        <a:p>
          <a:endParaRPr lang="vi-VN" sz="3600">
            <a:latin typeface="K2D" panose="020B0604020202020204" charset="-34"/>
            <a:cs typeface="K2D" panose="020B0604020202020204" charset="-34"/>
          </a:endParaRPr>
        </a:p>
      </dgm:t>
    </dgm:pt>
    <dgm:pt modelId="{76BBB7F8-70F7-45DB-875C-DAABB0C45A9D}" type="sibTrans" cxnId="{09E3CCB3-FB31-42EA-97C6-2F0FA31B51CC}">
      <dgm:prSet/>
      <dgm:spPr/>
      <dgm:t>
        <a:bodyPr/>
        <a:lstStyle/>
        <a:p>
          <a:endParaRPr lang="vi-VN" sz="3600">
            <a:latin typeface="K2D" panose="020B0604020202020204" charset="-34"/>
            <a:cs typeface="K2D" panose="020B0604020202020204" charset="-34"/>
          </a:endParaRPr>
        </a:p>
      </dgm:t>
    </dgm:pt>
    <dgm:pt modelId="{B4901E61-38E8-4310-A225-D386041EA96B}">
      <dgm:prSet phldrT="[Text]" custT="1"/>
      <dgm:spPr/>
      <dgm:t>
        <a:bodyPr/>
        <a:lstStyle/>
        <a:p>
          <a:r>
            <a:rPr lang="vi-VN" sz="2400" dirty="0">
              <a:latin typeface="K2D" panose="020B0604020202020204" charset="-34"/>
              <a:cs typeface="K2D" panose="020B0604020202020204" charset="-34"/>
            </a:rPr>
            <a:t>3. Quy trình tích hợp ML với điện toán đám mây</a:t>
          </a:r>
        </a:p>
      </dgm:t>
    </dgm:pt>
    <dgm:pt modelId="{888D2721-F954-4840-BD12-CC3FFC5B810F}" type="parTrans" cxnId="{B0CC1B31-93A2-46AC-B807-35D2E27D8A21}">
      <dgm:prSet/>
      <dgm:spPr/>
      <dgm:t>
        <a:bodyPr/>
        <a:lstStyle/>
        <a:p>
          <a:endParaRPr lang="vi-VN" sz="3600">
            <a:latin typeface="K2D" panose="020B0604020202020204" charset="-34"/>
            <a:cs typeface="K2D" panose="020B0604020202020204" charset="-34"/>
          </a:endParaRPr>
        </a:p>
      </dgm:t>
    </dgm:pt>
    <dgm:pt modelId="{14A320E5-1463-4E31-A1EB-CCAB5BFFAFA2}" type="sibTrans" cxnId="{B0CC1B31-93A2-46AC-B807-35D2E27D8A21}">
      <dgm:prSet/>
      <dgm:spPr/>
      <dgm:t>
        <a:bodyPr/>
        <a:lstStyle/>
        <a:p>
          <a:endParaRPr lang="vi-VN" sz="3600">
            <a:latin typeface="K2D" panose="020B0604020202020204" charset="-34"/>
            <a:cs typeface="K2D" panose="020B0604020202020204" charset="-34"/>
          </a:endParaRPr>
        </a:p>
      </dgm:t>
    </dgm:pt>
    <dgm:pt modelId="{4AF0367F-FDF9-43B6-AC22-B6CB0CFBB5C8}">
      <dgm:prSet phldrT="[Text]" custT="1"/>
      <dgm:spPr/>
      <dgm:t>
        <a:bodyPr/>
        <a:lstStyle/>
        <a:p>
          <a:r>
            <a:rPr lang="vi-VN" sz="2400" dirty="0">
              <a:latin typeface="K2D" panose="020B0604020202020204" charset="-34"/>
              <a:cs typeface="K2D" panose="020B0604020202020204" charset="-34"/>
            </a:rPr>
            <a:t>4. Lợi ích của việc sử dụng điện toán đám mây cho ML </a:t>
          </a:r>
        </a:p>
      </dgm:t>
    </dgm:pt>
    <dgm:pt modelId="{509CBC31-1874-45D4-819A-2E341DE763C2}" type="parTrans" cxnId="{BCFEA6C5-BB7C-4D2F-BF73-4F5DF308AD94}">
      <dgm:prSet/>
      <dgm:spPr/>
      <dgm:t>
        <a:bodyPr/>
        <a:lstStyle/>
        <a:p>
          <a:endParaRPr lang="vi-VN" sz="3600">
            <a:latin typeface="K2D" panose="020B0604020202020204" charset="-34"/>
            <a:cs typeface="K2D" panose="020B0604020202020204" charset="-34"/>
          </a:endParaRPr>
        </a:p>
      </dgm:t>
    </dgm:pt>
    <dgm:pt modelId="{104C802A-E744-4546-8FCD-320234F3EC25}" type="sibTrans" cxnId="{BCFEA6C5-BB7C-4D2F-BF73-4F5DF308AD94}">
      <dgm:prSet/>
      <dgm:spPr/>
      <dgm:t>
        <a:bodyPr/>
        <a:lstStyle/>
        <a:p>
          <a:endParaRPr lang="vi-VN" sz="3600">
            <a:latin typeface="K2D" panose="020B0604020202020204" charset="-34"/>
            <a:cs typeface="K2D" panose="020B0604020202020204" charset="-34"/>
          </a:endParaRPr>
        </a:p>
      </dgm:t>
    </dgm:pt>
    <dgm:pt modelId="{97F57823-D3AF-42FE-BA80-31FF96C9FC32}" type="pres">
      <dgm:prSet presAssocID="{B9930296-BBC1-4B3C-86CF-24458C8104E3}" presName="linear" presStyleCnt="0">
        <dgm:presLayoutVars>
          <dgm:dir/>
          <dgm:animLvl val="lvl"/>
          <dgm:resizeHandles val="exact"/>
        </dgm:presLayoutVars>
      </dgm:prSet>
      <dgm:spPr/>
      <dgm:t>
        <a:bodyPr/>
        <a:lstStyle/>
        <a:p>
          <a:endParaRPr lang="en-US"/>
        </a:p>
      </dgm:t>
    </dgm:pt>
    <dgm:pt modelId="{95E685CC-C76B-4EF3-BDC9-F02DE562F8BB}" type="pres">
      <dgm:prSet presAssocID="{53F4CB5E-6D89-4E99-B74E-234557F0DE33}" presName="parentLin" presStyleCnt="0"/>
      <dgm:spPr/>
    </dgm:pt>
    <dgm:pt modelId="{C5CA94A5-BE97-42AE-80C0-9E5E99A18260}" type="pres">
      <dgm:prSet presAssocID="{53F4CB5E-6D89-4E99-B74E-234557F0DE33}" presName="parentLeftMargin" presStyleLbl="node1" presStyleIdx="0" presStyleCnt="4"/>
      <dgm:spPr/>
      <dgm:t>
        <a:bodyPr/>
        <a:lstStyle/>
        <a:p>
          <a:endParaRPr lang="en-US"/>
        </a:p>
      </dgm:t>
    </dgm:pt>
    <dgm:pt modelId="{51AECDE4-0454-4F88-A1A9-F7FC03D20EE6}" type="pres">
      <dgm:prSet presAssocID="{53F4CB5E-6D89-4E99-B74E-234557F0DE33}" presName="parentText" presStyleLbl="node1" presStyleIdx="0" presStyleCnt="4">
        <dgm:presLayoutVars>
          <dgm:chMax val="0"/>
          <dgm:bulletEnabled val="1"/>
        </dgm:presLayoutVars>
      </dgm:prSet>
      <dgm:spPr/>
      <dgm:t>
        <a:bodyPr/>
        <a:lstStyle/>
        <a:p>
          <a:endParaRPr lang="en-US"/>
        </a:p>
      </dgm:t>
    </dgm:pt>
    <dgm:pt modelId="{CF47B245-D4E8-4BA4-BFAB-146DCFF7E813}" type="pres">
      <dgm:prSet presAssocID="{53F4CB5E-6D89-4E99-B74E-234557F0DE33}" presName="negativeSpace" presStyleCnt="0"/>
      <dgm:spPr/>
    </dgm:pt>
    <dgm:pt modelId="{884509FA-76D0-49A5-A8BE-4287FFCC359F}" type="pres">
      <dgm:prSet presAssocID="{53F4CB5E-6D89-4E99-B74E-234557F0DE33}" presName="childText" presStyleLbl="conFgAcc1" presStyleIdx="0" presStyleCnt="4">
        <dgm:presLayoutVars>
          <dgm:bulletEnabled val="1"/>
        </dgm:presLayoutVars>
      </dgm:prSet>
      <dgm:spPr/>
    </dgm:pt>
    <dgm:pt modelId="{5D58795F-8B46-49A4-AE4B-99807FE5ABB9}" type="pres">
      <dgm:prSet presAssocID="{53E79B43-8562-4A82-BBDE-454723EDFA6D}" presName="spaceBetweenRectangles" presStyleCnt="0"/>
      <dgm:spPr/>
    </dgm:pt>
    <dgm:pt modelId="{7FBDF68A-BD69-4976-94A0-ADDA20CFB838}" type="pres">
      <dgm:prSet presAssocID="{17B7FA1F-0CFF-4521-A776-5AF9BA85C266}" presName="parentLin" presStyleCnt="0"/>
      <dgm:spPr/>
    </dgm:pt>
    <dgm:pt modelId="{33D971D9-0BD9-4803-9AC7-4B3E0386E6AB}" type="pres">
      <dgm:prSet presAssocID="{17B7FA1F-0CFF-4521-A776-5AF9BA85C266}" presName="parentLeftMargin" presStyleLbl="node1" presStyleIdx="0" presStyleCnt="4"/>
      <dgm:spPr/>
      <dgm:t>
        <a:bodyPr/>
        <a:lstStyle/>
        <a:p>
          <a:endParaRPr lang="en-US"/>
        </a:p>
      </dgm:t>
    </dgm:pt>
    <dgm:pt modelId="{423168FD-2506-40E0-B6F1-436DCA61CC19}" type="pres">
      <dgm:prSet presAssocID="{17B7FA1F-0CFF-4521-A776-5AF9BA85C266}" presName="parentText" presStyleLbl="node1" presStyleIdx="1" presStyleCnt="4">
        <dgm:presLayoutVars>
          <dgm:chMax val="0"/>
          <dgm:bulletEnabled val="1"/>
        </dgm:presLayoutVars>
      </dgm:prSet>
      <dgm:spPr/>
      <dgm:t>
        <a:bodyPr/>
        <a:lstStyle/>
        <a:p>
          <a:endParaRPr lang="en-US"/>
        </a:p>
      </dgm:t>
    </dgm:pt>
    <dgm:pt modelId="{456A4BA8-492D-4F06-B090-B9A0009E0DEF}" type="pres">
      <dgm:prSet presAssocID="{17B7FA1F-0CFF-4521-A776-5AF9BA85C266}" presName="negativeSpace" presStyleCnt="0"/>
      <dgm:spPr/>
    </dgm:pt>
    <dgm:pt modelId="{DE8A51D9-87C2-4644-AF2A-A1D8C85899B7}" type="pres">
      <dgm:prSet presAssocID="{17B7FA1F-0CFF-4521-A776-5AF9BA85C266}" presName="childText" presStyleLbl="conFgAcc1" presStyleIdx="1" presStyleCnt="4">
        <dgm:presLayoutVars>
          <dgm:bulletEnabled val="1"/>
        </dgm:presLayoutVars>
      </dgm:prSet>
      <dgm:spPr/>
    </dgm:pt>
    <dgm:pt modelId="{956521A6-4E1A-4AD0-BD6B-88880D3D68EF}" type="pres">
      <dgm:prSet presAssocID="{76BBB7F8-70F7-45DB-875C-DAABB0C45A9D}" presName="spaceBetweenRectangles" presStyleCnt="0"/>
      <dgm:spPr/>
    </dgm:pt>
    <dgm:pt modelId="{D8D84D15-5DD9-4B3E-B903-E0A65CD5BC57}" type="pres">
      <dgm:prSet presAssocID="{B4901E61-38E8-4310-A225-D386041EA96B}" presName="parentLin" presStyleCnt="0"/>
      <dgm:spPr/>
    </dgm:pt>
    <dgm:pt modelId="{12C4D071-57DA-4FA5-935C-3DE19F43578A}" type="pres">
      <dgm:prSet presAssocID="{B4901E61-38E8-4310-A225-D386041EA96B}" presName="parentLeftMargin" presStyleLbl="node1" presStyleIdx="1" presStyleCnt="4"/>
      <dgm:spPr/>
      <dgm:t>
        <a:bodyPr/>
        <a:lstStyle/>
        <a:p>
          <a:endParaRPr lang="en-US"/>
        </a:p>
      </dgm:t>
    </dgm:pt>
    <dgm:pt modelId="{4CAC06ED-6C33-41DD-B944-DDC18C2F36A2}" type="pres">
      <dgm:prSet presAssocID="{B4901E61-38E8-4310-A225-D386041EA96B}" presName="parentText" presStyleLbl="node1" presStyleIdx="2" presStyleCnt="4">
        <dgm:presLayoutVars>
          <dgm:chMax val="0"/>
          <dgm:bulletEnabled val="1"/>
        </dgm:presLayoutVars>
      </dgm:prSet>
      <dgm:spPr/>
      <dgm:t>
        <a:bodyPr/>
        <a:lstStyle/>
        <a:p>
          <a:endParaRPr lang="en-US"/>
        </a:p>
      </dgm:t>
    </dgm:pt>
    <dgm:pt modelId="{DD91705D-DF88-4C5F-9FCA-400E451C212F}" type="pres">
      <dgm:prSet presAssocID="{B4901E61-38E8-4310-A225-D386041EA96B}" presName="negativeSpace" presStyleCnt="0"/>
      <dgm:spPr/>
    </dgm:pt>
    <dgm:pt modelId="{32D0BE23-8DC1-4A79-AFA4-ADE965692B9D}" type="pres">
      <dgm:prSet presAssocID="{B4901E61-38E8-4310-A225-D386041EA96B}" presName="childText" presStyleLbl="conFgAcc1" presStyleIdx="2" presStyleCnt="4">
        <dgm:presLayoutVars>
          <dgm:bulletEnabled val="1"/>
        </dgm:presLayoutVars>
      </dgm:prSet>
      <dgm:spPr/>
    </dgm:pt>
    <dgm:pt modelId="{12DA12E4-33F6-48A7-A959-9F7A47FC7F04}" type="pres">
      <dgm:prSet presAssocID="{14A320E5-1463-4E31-A1EB-CCAB5BFFAFA2}" presName="spaceBetweenRectangles" presStyleCnt="0"/>
      <dgm:spPr/>
    </dgm:pt>
    <dgm:pt modelId="{8D0BC86A-16EF-4D45-AA48-8D3E818EF3FA}" type="pres">
      <dgm:prSet presAssocID="{4AF0367F-FDF9-43B6-AC22-B6CB0CFBB5C8}" presName="parentLin" presStyleCnt="0"/>
      <dgm:spPr/>
    </dgm:pt>
    <dgm:pt modelId="{76438822-C989-430B-9DD7-8031CE119D65}" type="pres">
      <dgm:prSet presAssocID="{4AF0367F-FDF9-43B6-AC22-B6CB0CFBB5C8}" presName="parentLeftMargin" presStyleLbl="node1" presStyleIdx="2" presStyleCnt="4"/>
      <dgm:spPr/>
      <dgm:t>
        <a:bodyPr/>
        <a:lstStyle/>
        <a:p>
          <a:endParaRPr lang="en-US"/>
        </a:p>
      </dgm:t>
    </dgm:pt>
    <dgm:pt modelId="{0BB9991A-4366-4CCF-AC9F-808A4A595FC3}" type="pres">
      <dgm:prSet presAssocID="{4AF0367F-FDF9-43B6-AC22-B6CB0CFBB5C8}" presName="parentText" presStyleLbl="node1" presStyleIdx="3" presStyleCnt="4">
        <dgm:presLayoutVars>
          <dgm:chMax val="0"/>
          <dgm:bulletEnabled val="1"/>
        </dgm:presLayoutVars>
      </dgm:prSet>
      <dgm:spPr/>
      <dgm:t>
        <a:bodyPr/>
        <a:lstStyle/>
        <a:p>
          <a:endParaRPr lang="en-US"/>
        </a:p>
      </dgm:t>
    </dgm:pt>
    <dgm:pt modelId="{8093C7A8-E656-4B02-8ACC-EA51ACF92241}" type="pres">
      <dgm:prSet presAssocID="{4AF0367F-FDF9-43B6-AC22-B6CB0CFBB5C8}" presName="negativeSpace" presStyleCnt="0"/>
      <dgm:spPr/>
    </dgm:pt>
    <dgm:pt modelId="{52FE9EF9-16EA-4A94-9941-6B856C442C3F}" type="pres">
      <dgm:prSet presAssocID="{4AF0367F-FDF9-43B6-AC22-B6CB0CFBB5C8}" presName="childText" presStyleLbl="conFgAcc1" presStyleIdx="3" presStyleCnt="4">
        <dgm:presLayoutVars>
          <dgm:bulletEnabled val="1"/>
        </dgm:presLayoutVars>
      </dgm:prSet>
      <dgm:spPr/>
    </dgm:pt>
  </dgm:ptLst>
  <dgm:cxnLst>
    <dgm:cxn modelId="{348F5896-94CA-486F-AC73-4414089E55C4}" type="presOf" srcId="{4AF0367F-FDF9-43B6-AC22-B6CB0CFBB5C8}" destId="{0BB9991A-4366-4CCF-AC9F-808A4A595FC3}" srcOrd="1" destOrd="0" presId="urn:microsoft.com/office/officeart/2005/8/layout/list1"/>
    <dgm:cxn modelId="{B0CC1B31-93A2-46AC-B807-35D2E27D8A21}" srcId="{B9930296-BBC1-4B3C-86CF-24458C8104E3}" destId="{B4901E61-38E8-4310-A225-D386041EA96B}" srcOrd="2" destOrd="0" parTransId="{888D2721-F954-4840-BD12-CC3FFC5B810F}" sibTransId="{14A320E5-1463-4E31-A1EB-CCAB5BFFAFA2}"/>
    <dgm:cxn modelId="{09E3CCB3-FB31-42EA-97C6-2F0FA31B51CC}" srcId="{B9930296-BBC1-4B3C-86CF-24458C8104E3}" destId="{17B7FA1F-0CFF-4521-A776-5AF9BA85C266}" srcOrd="1" destOrd="0" parTransId="{E6E0C189-0886-4158-BE2F-48A4C2F46799}" sibTransId="{76BBB7F8-70F7-45DB-875C-DAABB0C45A9D}"/>
    <dgm:cxn modelId="{62EB69BC-A95E-49A2-A71B-8E46D7A722D1}" type="presOf" srcId="{B9930296-BBC1-4B3C-86CF-24458C8104E3}" destId="{97F57823-D3AF-42FE-BA80-31FF96C9FC32}" srcOrd="0" destOrd="0" presId="urn:microsoft.com/office/officeart/2005/8/layout/list1"/>
    <dgm:cxn modelId="{EBCD98D8-D934-416F-9E02-33EA2E43FA8B}" type="presOf" srcId="{B4901E61-38E8-4310-A225-D386041EA96B}" destId="{12C4D071-57DA-4FA5-935C-3DE19F43578A}" srcOrd="0" destOrd="0" presId="urn:microsoft.com/office/officeart/2005/8/layout/list1"/>
    <dgm:cxn modelId="{5F36E3A0-5560-45F6-B37B-64755EAB8AFD}" type="presOf" srcId="{17B7FA1F-0CFF-4521-A776-5AF9BA85C266}" destId="{423168FD-2506-40E0-B6F1-436DCA61CC19}" srcOrd="1" destOrd="0" presId="urn:microsoft.com/office/officeart/2005/8/layout/list1"/>
    <dgm:cxn modelId="{BCFEA6C5-BB7C-4D2F-BF73-4F5DF308AD94}" srcId="{B9930296-BBC1-4B3C-86CF-24458C8104E3}" destId="{4AF0367F-FDF9-43B6-AC22-B6CB0CFBB5C8}" srcOrd="3" destOrd="0" parTransId="{509CBC31-1874-45D4-819A-2E341DE763C2}" sibTransId="{104C802A-E744-4546-8FCD-320234F3EC25}"/>
    <dgm:cxn modelId="{2F73072D-1578-45CB-ACCE-5D4D0A5505ED}" type="presOf" srcId="{17B7FA1F-0CFF-4521-A776-5AF9BA85C266}" destId="{33D971D9-0BD9-4803-9AC7-4B3E0386E6AB}" srcOrd="0" destOrd="0" presId="urn:microsoft.com/office/officeart/2005/8/layout/list1"/>
    <dgm:cxn modelId="{247FE892-F0BB-4CE5-A806-B820FA343824}" srcId="{B9930296-BBC1-4B3C-86CF-24458C8104E3}" destId="{53F4CB5E-6D89-4E99-B74E-234557F0DE33}" srcOrd="0" destOrd="0" parTransId="{5886EC92-A611-4BA7-9E36-2757D87A915D}" sibTransId="{53E79B43-8562-4A82-BBDE-454723EDFA6D}"/>
    <dgm:cxn modelId="{AF9470F6-942B-4D0D-AC0C-D88503F0BACD}" type="presOf" srcId="{4AF0367F-FDF9-43B6-AC22-B6CB0CFBB5C8}" destId="{76438822-C989-430B-9DD7-8031CE119D65}" srcOrd="0" destOrd="0" presId="urn:microsoft.com/office/officeart/2005/8/layout/list1"/>
    <dgm:cxn modelId="{A8B0CDB8-5CA9-4AFD-A58D-27BF3509DB4D}" type="presOf" srcId="{53F4CB5E-6D89-4E99-B74E-234557F0DE33}" destId="{C5CA94A5-BE97-42AE-80C0-9E5E99A18260}" srcOrd="0" destOrd="0" presId="urn:microsoft.com/office/officeart/2005/8/layout/list1"/>
    <dgm:cxn modelId="{358B1F8B-443C-4B0D-9640-5B63BF4E9751}" type="presOf" srcId="{B4901E61-38E8-4310-A225-D386041EA96B}" destId="{4CAC06ED-6C33-41DD-B944-DDC18C2F36A2}" srcOrd="1" destOrd="0" presId="urn:microsoft.com/office/officeart/2005/8/layout/list1"/>
    <dgm:cxn modelId="{163FB4C1-FB55-4262-B492-CBA2D6BBCD98}" type="presOf" srcId="{53F4CB5E-6D89-4E99-B74E-234557F0DE33}" destId="{51AECDE4-0454-4F88-A1A9-F7FC03D20EE6}" srcOrd="1" destOrd="0" presId="urn:microsoft.com/office/officeart/2005/8/layout/list1"/>
    <dgm:cxn modelId="{1C9E8FE6-5452-49B0-9BA2-A6E9DD3FD9E5}" type="presParOf" srcId="{97F57823-D3AF-42FE-BA80-31FF96C9FC32}" destId="{95E685CC-C76B-4EF3-BDC9-F02DE562F8BB}" srcOrd="0" destOrd="0" presId="urn:microsoft.com/office/officeart/2005/8/layout/list1"/>
    <dgm:cxn modelId="{9BAC13FD-2E62-46C6-9773-B526168970FF}" type="presParOf" srcId="{95E685CC-C76B-4EF3-BDC9-F02DE562F8BB}" destId="{C5CA94A5-BE97-42AE-80C0-9E5E99A18260}" srcOrd="0" destOrd="0" presId="urn:microsoft.com/office/officeart/2005/8/layout/list1"/>
    <dgm:cxn modelId="{BE19CBE2-B381-48CC-95F4-C5F2F8AA3DB9}" type="presParOf" srcId="{95E685CC-C76B-4EF3-BDC9-F02DE562F8BB}" destId="{51AECDE4-0454-4F88-A1A9-F7FC03D20EE6}" srcOrd="1" destOrd="0" presId="urn:microsoft.com/office/officeart/2005/8/layout/list1"/>
    <dgm:cxn modelId="{3B4453A4-3398-46BE-B0A7-224E39A1E96C}" type="presParOf" srcId="{97F57823-D3AF-42FE-BA80-31FF96C9FC32}" destId="{CF47B245-D4E8-4BA4-BFAB-146DCFF7E813}" srcOrd="1" destOrd="0" presId="urn:microsoft.com/office/officeart/2005/8/layout/list1"/>
    <dgm:cxn modelId="{72CDC777-C2B9-4236-B59B-DB2377B99F46}" type="presParOf" srcId="{97F57823-D3AF-42FE-BA80-31FF96C9FC32}" destId="{884509FA-76D0-49A5-A8BE-4287FFCC359F}" srcOrd="2" destOrd="0" presId="urn:microsoft.com/office/officeart/2005/8/layout/list1"/>
    <dgm:cxn modelId="{732E7C3E-ED2F-4A88-9923-B151C30C5834}" type="presParOf" srcId="{97F57823-D3AF-42FE-BA80-31FF96C9FC32}" destId="{5D58795F-8B46-49A4-AE4B-99807FE5ABB9}" srcOrd="3" destOrd="0" presId="urn:microsoft.com/office/officeart/2005/8/layout/list1"/>
    <dgm:cxn modelId="{A463FCDF-566A-4DB0-A208-78E16E8DF433}" type="presParOf" srcId="{97F57823-D3AF-42FE-BA80-31FF96C9FC32}" destId="{7FBDF68A-BD69-4976-94A0-ADDA20CFB838}" srcOrd="4" destOrd="0" presId="urn:microsoft.com/office/officeart/2005/8/layout/list1"/>
    <dgm:cxn modelId="{6AAF81B3-9FEB-41C2-A0E8-1862C0525401}" type="presParOf" srcId="{7FBDF68A-BD69-4976-94A0-ADDA20CFB838}" destId="{33D971D9-0BD9-4803-9AC7-4B3E0386E6AB}" srcOrd="0" destOrd="0" presId="urn:microsoft.com/office/officeart/2005/8/layout/list1"/>
    <dgm:cxn modelId="{27CE587A-608F-449F-A07F-F5BAA88D05D2}" type="presParOf" srcId="{7FBDF68A-BD69-4976-94A0-ADDA20CFB838}" destId="{423168FD-2506-40E0-B6F1-436DCA61CC19}" srcOrd="1" destOrd="0" presId="urn:microsoft.com/office/officeart/2005/8/layout/list1"/>
    <dgm:cxn modelId="{BEB7365C-1B39-4A5E-9242-8BC1148799B0}" type="presParOf" srcId="{97F57823-D3AF-42FE-BA80-31FF96C9FC32}" destId="{456A4BA8-492D-4F06-B090-B9A0009E0DEF}" srcOrd="5" destOrd="0" presId="urn:microsoft.com/office/officeart/2005/8/layout/list1"/>
    <dgm:cxn modelId="{1BBE07B0-3B11-48D1-A679-22E7F0489E99}" type="presParOf" srcId="{97F57823-D3AF-42FE-BA80-31FF96C9FC32}" destId="{DE8A51D9-87C2-4644-AF2A-A1D8C85899B7}" srcOrd="6" destOrd="0" presId="urn:microsoft.com/office/officeart/2005/8/layout/list1"/>
    <dgm:cxn modelId="{06CCAD1F-67F2-4FA1-A2BC-E7F6EE4F7C9B}" type="presParOf" srcId="{97F57823-D3AF-42FE-BA80-31FF96C9FC32}" destId="{956521A6-4E1A-4AD0-BD6B-88880D3D68EF}" srcOrd="7" destOrd="0" presId="urn:microsoft.com/office/officeart/2005/8/layout/list1"/>
    <dgm:cxn modelId="{E5FB8D3A-29F1-49AE-B44B-071B2443C5A3}" type="presParOf" srcId="{97F57823-D3AF-42FE-BA80-31FF96C9FC32}" destId="{D8D84D15-5DD9-4B3E-B903-E0A65CD5BC57}" srcOrd="8" destOrd="0" presId="urn:microsoft.com/office/officeart/2005/8/layout/list1"/>
    <dgm:cxn modelId="{8891B7DF-EFEE-4A13-B8F3-6A79824A6CB7}" type="presParOf" srcId="{D8D84D15-5DD9-4B3E-B903-E0A65CD5BC57}" destId="{12C4D071-57DA-4FA5-935C-3DE19F43578A}" srcOrd="0" destOrd="0" presId="urn:microsoft.com/office/officeart/2005/8/layout/list1"/>
    <dgm:cxn modelId="{AC75F9C8-0EB7-40FB-A3B1-5C4015046AF1}" type="presParOf" srcId="{D8D84D15-5DD9-4B3E-B903-E0A65CD5BC57}" destId="{4CAC06ED-6C33-41DD-B944-DDC18C2F36A2}" srcOrd="1" destOrd="0" presId="urn:microsoft.com/office/officeart/2005/8/layout/list1"/>
    <dgm:cxn modelId="{4A2CAFD5-A00D-4B5E-B99C-03C04D4740F8}" type="presParOf" srcId="{97F57823-D3AF-42FE-BA80-31FF96C9FC32}" destId="{DD91705D-DF88-4C5F-9FCA-400E451C212F}" srcOrd="9" destOrd="0" presId="urn:microsoft.com/office/officeart/2005/8/layout/list1"/>
    <dgm:cxn modelId="{8F3EB906-6DE3-4832-AE6E-B70A3B52440B}" type="presParOf" srcId="{97F57823-D3AF-42FE-BA80-31FF96C9FC32}" destId="{32D0BE23-8DC1-4A79-AFA4-ADE965692B9D}" srcOrd="10" destOrd="0" presId="urn:microsoft.com/office/officeart/2005/8/layout/list1"/>
    <dgm:cxn modelId="{8A4BE202-059F-4ADF-9BBD-72D8282C40E7}" type="presParOf" srcId="{97F57823-D3AF-42FE-BA80-31FF96C9FC32}" destId="{12DA12E4-33F6-48A7-A959-9F7A47FC7F04}" srcOrd="11" destOrd="0" presId="urn:microsoft.com/office/officeart/2005/8/layout/list1"/>
    <dgm:cxn modelId="{7E011BFC-7C1A-4CCE-BCC4-239C68805F43}" type="presParOf" srcId="{97F57823-D3AF-42FE-BA80-31FF96C9FC32}" destId="{8D0BC86A-16EF-4D45-AA48-8D3E818EF3FA}" srcOrd="12" destOrd="0" presId="urn:microsoft.com/office/officeart/2005/8/layout/list1"/>
    <dgm:cxn modelId="{4FBEB9A4-97E8-43E5-AF59-6ECF95626E6B}" type="presParOf" srcId="{8D0BC86A-16EF-4D45-AA48-8D3E818EF3FA}" destId="{76438822-C989-430B-9DD7-8031CE119D65}" srcOrd="0" destOrd="0" presId="urn:microsoft.com/office/officeart/2005/8/layout/list1"/>
    <dgm:cxn modelId="{9CF561F8-782D-4FEC-83FC-A422F978F08A}" type="presParOf" srcId="{8D0BC86A-16EF-4D45-AA48-8D3E818EF3FA}" destId="{0BB9991A-4366-4CCF-AC9F-808A4A595FC3}" srcOrd="1" destOrd="0" presId="urn:microsoft.com/office/officeart/2005/8/layout/list1"/>
    <dgm:cxn modelId="{5D55A72E-0EF5-4AE4-9AC8-C2E873E87F19}" type="presParOf" srcId="{97F57823-D3AF-42FE-BA80-31FF96C9FC32}" destId="{8093C7A8-E656-4B02-8ACC-EA51ACF92241}" srcOrd="13" destOrd="0" presId="urn:microsoft.com/office/officeart/2005/8/layout/list1"/>
    <dgm:cxn modelId="{DB73BC38-EB81-4F32-A1DA-1F77CF94F3C8}" type="presParOf" srcId="{97F57823-D3AF-42FE-BA80-31FF96C9FC32}" destId="{52FE9EF9-16EA-4A94-9941-6B856C442C3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E59EC5-12AD-4BCF-A116-5FDC558659F0}"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vi-VN"/>
        </a:p>
      </dgm:t>
    </dgm:pt>
    <dgm:pt modelId="{CD14D495-9C31-4AB5-84FA-2A9D65E5F41B}">
      <dgm:prSet phldrT="[Text]"/>
      <dgm:spPr/>
      <dgm:t>
        <a:bodyPr/>
        <a:lstStyle/>
        <a:p>
          <a:r>
            <a:rPr lang="vi-VN" b="1" i="0" dirty="0" err="1">
              <a:latin typeface="K2D" panose="020B0604020202020204" charset="-34"/>
              <a:cs typeface="K2D" panose="020B0604020202020204" charset="-34"/>
            </a:rPr>
            <a:t>SaaS</a:t>
          </a:r>
          <a:r>
            <a:rPr lang="vi-VN" b="1" i="0" dirty="0">
              <a:latin typeface="K2D" panose="020B0604020202020204" charset="-34"/>
              <a:cs typeface="K2D" panose="020B0604020202020204" charset="-34"/>
            </a:rPr>
            <a:t> (</a:t>
          </a:r>
          <a:r>
            <a:rPr lang="vi-VN" b="1" i="0" dirty="0" err="1">
              <a:latin typeface="K2D" panose="020B0604020202020204" charset="-34"/>
              <a:cs typeface="K2D" panose="020B0604020202020204" charset="-34"/>
            </a:rPr>
            <a:t>Software</a:t>
          </a:r>
          <a:r>
            <a:rPr lang="vi-VN" b="1" i="0" dirty="0">
              <a:latin typeface="K2D" panose="020B0604020202020204" charset="-34"/>
              <a:cs typeface="K2D" panose="020B0604020202020204" charset="-34"/>
            </a:rPr>
            <a:t> </a:t>
          </a:r>
          <a:r>
            <a:rPr lang="vi-VN" b="1" i="0" dirty="0" err="1">
              <a:latin typeface="K2D" panose="020B0604020202020204" charset="-34"/>
              <a:cs typeface="K2D" panose="020B0604020202020204" charset="-34"/>
            </a:rPr>
            <a:t>as</a:t>
          </a:r>
          <a:r>
            <a:rPr lang="vi-VN" b="1" i="0" dirty="0">
              <a:latin typeface="K2D" panose="020B0604020202020204" charset="-34"/>
              <a:cs typeface="K2D" panose="020B0604020202020204" charset="-34"/>
            </a:rPr>
            <a:t> a </a:t>
          </a:r>
          <a:r>
            <a:rPr lang="vi-VN" b="1" i="0" dirty="0" err="1">
              <a:latin typeface="K2D" panose="020B0604020202020204" charset="-34"/>
              <a:cs typeface="K2D" panose="020B0604020202020204" charset="-34"/>
            </a:rPr>
            <a:t>Service</a:t>
          </a:r>
          <a:r>
            <a:rPr lang="vi-VN" b="1" i="0" dirty="0">
              <a:latin typeface="K2D" panose="020B0604020202020204" charset="-34"/>
              <a:cs typeface="K2D" panose="020B0604020202020204" charset="-34"/>
            </a:rPr>
            <a:t>)</a:t>
          </a:r>
          <a:endParaRPr lang="vi-VN" dirty="0">
            <a:latin typeface="K2D" panose="020B0604020202020204" charset="-34"/>
            <a:cs typeface="K2D" panose="020B0604020202020204" charset="-34"/>
          </a:endParaRPr>
        </a:p>
      </dgm:t>
    </dgm:pt>
    <dgm:pt modelId="{769118EC-610C-466A-9DD1-BA8BBC43C338}" type="parTrans" cxnId="{FF67EF7C-C9DC-4666-A640-981E274859E9}">
      <dgm:prSet/>
      <dgm:spPr/>
      <dgm:t>
        <a:bodyPr/>
        <a:lstStyle/>
        <a:p>
          <a:endParaRPr lang="vi-VN">
            <a:latin typeface="K2D" panose="020B0604020202020204" charset="-34"/>
            <a:cs typeface="K2D" panose="020B0604020202020204" charset="-34"/>
          </a:endParaRPr>
        </a:p>
      </dgm:t>
    </dgm:pt>
    <dgm:pt modelId="{F4C02F2E-3B28-4A93-B8D6-6A4607147A5C}" type="sibTrans" cxnId="{FF67EF7C-C9DC-4666-A640-981E274859E9}">
      <dgm:prSet/>
      <dgm:spPr/>
      <dgm:t>
        <a:bodyPr/>
        <a:lstStyle/>
        <a:p>
          <a:endParaRPr lang="vi-VN">
            <a:latin typeface="K2D" panose="020B0604020202020204" charset="-34"/>
            <a:cs typeface="K2D" panose="020B0604020202020204" charset="-34"/>
          </a:endParaRPr>
        </a:p>
      </dgm:t>
    </dgm:pt>
    <dgm:pt modelId="{7F0478B1-69E8-4CBF-95D7-271F32AFCFFC}">
      <dgm:prSet phldrT="[Text]"/>
      <dgm:spPr/>
      <dgm:t>
        <a:bodyPr/>
        <a:lstStyle/>
        <a:p>
          <a:r>
            <a:rPr lang="vi-VN" b="0" i="0" dirty="0">
              <a:latin typeface="K2D" panose="020B0604020202020204" charset="-34"/>
              <a:cs typeface="K2D" panose="020B0604020202020204" charset="-34"/>
            </a:rPr>
            <a:t>Cung cấp phần mềm dưới dạng dịch vụ cho người dùng. Người dùng truy cập phần mềm qua </a:t>
          </a:r>
          <a:r>
            <a:rPr lang="vi-VN" b="0" i="0" dirty="0" err="1">
              <a:latin typeface="K2D" panose="020B0604020202020204" charset="-34"/>
              <a:cs typeface="K2D" panose="020B0604020202020204" charset="-34"/>
            </a:rPr>
            <a:t>internet</a:t>
          </a:r>
          <a:r>
            <a:rPr lang="vi-VN" b="0" i="0" dirty="0">
              <a:latin typeface="K2D" panose="020B0604020202020204" charset="-34"/>
              <a:cs typeface="K2D" panose="020B0604020202020204" charset="-34"/>
            </a:rPr>
            <a:t> và không cần cài đặt hoặc quản lý phần mềm.</a:t>
          </a:r>
          <a:endParaRPr lang="vi-VN" dirty="0">
            <a:latin typeface="K2D" panose="020B0604020202020204" charset="-34"/>
            <a:cs typeface="K2D" panose="020B0604020202020204" charset="-34"/>
          </a:endParaRPr>
        </a:p>
      </dgm:t>
    </dgm:pt>
    <dgm:pt modelId="{9E6AA206-8980-4312-AA3A-2B680EB25294}" type="parTrans" cxnId="{28A7E13F-18F2-45A2-B231-327FDEDC25D6}">
      <dgm:prSet/>
      <dgm:spPr/>
      <dgm:t>
        <a:bodyPr/>
        <a:lstStyle/>
        <a:p>
          <a:endParaRPr lang="vi-VN">
            <a:latin typeface="K2D" panose="020B0604020202020204" charset="-34"/>
            <a:cs typeface="K2D" panose="020B0604020202020204" charset="-34"/>
          </a:endParaRPr>
        </a:p>
      </dgm:t>
    </dgm:pt>
    <dgm:pt modelId="{5F03915D-6505-4BE7-BB19-A83FA9B50291}" type="sibTrans" cxnId="{28A7E13F-18F2-45A2-B231-327FDEDC25D6}">
      <dgm:prSet/>
      <dgm:spPr/>
      <dgm:t>
        <a:bodyPr/>
        <a:lstStyle/>
        <a:p>
          <a:endParaRPr lang="vi-VN">
            <a:latin typeface="K2D" panose="020B0604020202020204" charset="-34"/>
            <a:cs typeface="K2D" panose="020B0604020202020204" charset="-34"/>
          </a:endParaRPr>
        </a:p>
      </dgm:t>
    </dgm:pt>
    <dgm:pt modelId="{20FF4DA6-CB7F-4718-A045-CC946FF8A879}">
      <dgm:prSet phldrT="[Text]"/>
      <dgm:spPr/>
      <dgm:t>
        <a:bodyPr/>
        <a:lstStyle/>
        <a:p>
          <a:r>
            <a:rPr lang="vi-VN" b="1" i="0" dirty="0" err="1">
              <a:latin typeface="K2D" panose="020B0604020202020204" charset="-34"/>
              <a:cs typeface="K2D" panose="020B0604020202020204" charset="-34"/>
            </a:rPr>
            <a:t>PaaS</a:t>
          </a:r>
          <a:r>
            <a:rPr lang="vi-VN" b="1" i="0" dirty="0">
              <a:latin typeface="K2D" panose="020B0604020202020204" charset="-34"/>
              <a:cs typeface="K2D" panose="020B0604020202020204" charset="-34"/>
            </a:rPr>
            <a:t> (</a:t>
          </a:r>
          <a:r>
            <a:rPr lang="vi-VN" b="1" i="0" dirty="0" err="1">
              <a:latin typeface="K2D" panose="020B0604020202020204" charset="-34"/>
              <a:cs typeface="K2D" panose="020B0604020202020204" charset="-34"/>
            </a:rPr>
            <a:t>Platform</a:t>
          </a:r>
          <a:r>
            <a:rPr lang="vi-VN" b="1" i="0" dirty="0">
              <a:latin typeface="K2D" panose="020B0604020202020204" charset="-34"/>
              <a:cs typeface="K2D" panose="020B0604020202020204" charset="-34"/>
            </a:rPr>
            <a:t> </a:t>
          </a:r>
          <a:r>
            <a:rPr lang="vi-VN" b="1" i="0" dirty="0" err="1">
              <a:latin typeface="K2D" panose="020B0604020202020204" charset="-34"/>
              <a:cs typeface="K2D" panose="020B0604020202020204" charset="-34"/>
            </a:rPr>
            <a:t>as</a:t>
          </a:r>
          <a:r>
            <a:rPr lang="vi-VN" b="1" i="0" dirty="0">
              <a:latin typeface="K2D" panose="020B0604020202020204" charset="-34"/>
              <a:cs typeface="K2D" panose="020B0604020202020204" charset="-34"/>
            </a:rPr>
            <a:t> a </a:t>
          </a:r>
          <a:r>
            <a:rPr lang="vi-VN" b="1" i="0" dirty="0" err="1">
              <a:latin typeface="K2D" panose="020B0604020202020204" charset="-34"/>
              <a:cs typeface="K2D" panose="020B0604020202020204" charset="-34"/>
            </a:rPr>
            <a:t>Service</a:t>
          </a:r>
          <a:r>
            <a:rPr lang="vi-VN" b="1" i="0" dirty="0">
              <a:latin typeface="K2D" panose="020B0604020202020204" charset="-34"/>
              <a:cs typeface="K2D" panose="020B0604020202020204" charset="-34"/>
            </a:rPr>
            <a:t>)</a:t>
          </a:r>
        </a:p>
      </dgm:t>
    </dgm:pt>
    <dgm:pt modelId="{8D14AD9D-4862-49DA-A01F-8993CF19E693}" type="parTrans" cxnId="{2E593BDF-4FA0-46EB-B437-182EB5769F94}">
      <dgm:prSet/>
      <dgm:spPr/>
      <dgm:t>
        <a:bodyPr/>
        <a:lstStyle/>
        <a:p>
          <a:endParaRPr lang="vi-VN">
            <a:latin typeface="K2D" panose="020B0604020202020204" charset="-34"/>
            <a:cs typeface="K2D" panose="020B0604020202020204" charset="-34"/>
          </a:endParaRPr>
        </a:p>
      </dgm:t>
    </dgm:pt>
    <dgm:pt modelId="{9F067EDF-A66C-4178-9D7F-EE01387087A5}" type="sibTrans" cxnId="{2E593BDF-4FA0-46EB-B437-182EB5769F94}">
      <dgm:prSet/>
      <dgm:spPr/>
      <dgm:t>
        <a:bodyPr/>
        <a:lstStyle/>
        <a:p>
          <a:endParaRPr lang="vi-VN">
            <a:latin typeface="K2D" panose="020B0604020202020204" charset="-34"/>
            <a:cs typeface="K2D" panose="020B0604020202020204" charset="-34"/>
          </a:endParaRPr>
        </a:p>
      </dgm:t>
    </dgm:pt>
    <dgm:pt modelId="{701714DA-8B09-4392-9FBE-A76B83291923}">
      <dgm:prSet phldrT="[Text]"/>
      <dgm:spPr/>
      <dgm:t>
        <a:bodyPr/>
        <a:lstStyle/>
        <a:p>
          <a:r>
            <a:rPr lang="vi-VN" b="0" i="0" dirty="0">
              <a:latin typeface="K2D" panose="020B0604020202020204" charset="-34"/>
              <a:cs typeface="K2D" panose="020B0604020202020204" charset="-34"/>
            </a:rPr>
            <a:t>Cung cấp cơ sở hạ tầng như máy tính, lưu trữ và mạng cho người dùng. Người dùng có toàn quyền kiểm soát và quản lý cơ sở hạ tầng.</a:t>
          </a:r>
          <a:endParaRPr lang="vi-VN" dirty="0">
            <a:latin typeface="K2D" panose="020B0604020202020204" charset="-34"/>
            <a:cs typeface="K2D" panose="020B0604020202020204" charset="-34"/>
          </a:endParaRPr>
        </a:p>
      </dgm:t>
    </dgm:pt>
    <dgm:pt modelId="{665CE619-7D9D-466B-9E9A-D11E740BD0F1}" type="parTrans" cxnId="{D9E4B540-30AF-4417-8123-90FA6404F163}">
      <dgm:prSet/>
      <dgm:spPr/>
      <dgm:t>
        <a:bodyPr/>
        <a:lstStyle/>
        <a:p>
          <a:endParaRPr lang="vi-VN">
            <a:latin typeface="K2D" panose="020B0604020202020204" charset="-34"/>
            <a:cs typeface="K2D" panose="020B0604020202020204" charset="-34"/>
          </a:endParaRPr>
        </a:p>
      </dgm:t>
    </dgm:pt>
    <dgm:pt modelId="{D10603AB-A706-4313-8128-326EB1B782EC}" type="sibTrans" cxnId="{D9E4B540-30AF-4417-8123-90FA6404F163}">
      <dgm:prSet/>
      <dgm:spPr/>
      <dgm:t>
        <a:bodyPr/>
        <a:lstStyle/>
        <a:p>
          <a:endParaRPr lang="vi-VN">
            <a:latin typeface="K2D" panose="020B0604020202020204" charset="-34"/>
            <a:cs typeface="K2D" panose="020B0604020202020204" charset="-34"/>
          </a:endParaRPr>
        </a:p>
      </dgm:t>
    </dgm:pt>
    <dgm:pt modelId="{FDB6D9DE-F31B-46F6-B157-A304742FE974}">
      <dgm:prSet phldrT="[Text]"/>
      <dgm:spPr/>
      <dgm:t>
        <a:bodyPr/>
        <a:lstStyle/>
        <a:p>
          <a:r>
            <a:rPr lang="vi-VN" b="1" i="0">
              <a:latin typeface="K2D" panose="020B0604020202020204" charset="-34"/>
              <a:cs typeface="K2D" panose="020B0604020202020204" charset="-34"/>
            </a:rPr>
            <a:t>IaaS (Infrastructure as a Service)</a:t>
          </a:r>
          <a:endParaRPr lang="vi-VN" b="1" i="0" dirty="0">
            <a:latin typeface="K2D" panose="020B0604020202020204" charset="-34"/>
            <a:cs typeface="K2D" panose="020B0604020202020204" charset="-34"/>
          </a:endParaRPr>
        </a:p>
      </dgm:t>
    </dgm:pt>
    <dgm:pt modelId="{2F1D2E12-C2D8-4755-ABE1-C6E4C53CF419}" type="parTrans" cxnId="{79564CEB-F503-4DDB-85E6-F9FCC7DAA0B3}">
      <dgm:prSet/>
      <dgm:spPr/>
      <dgm:t>
        <a:bodyPr/>
        <a:lstStyle/>
        <a:p>
          <a:endParaRPr lang="vi-VN">
            <a:latin typeface="K2D" panose="020B0604020202020204" charset="-34"/>
            <a:cs typeface="K2D" panose="020B0604020202020204" charset="-34"/>
          </a:endParaRPr>
        </a:p>
      </dgm:t>
    </dgm:pt>
    <dgm:pt modelId="{98F004D8-C8D7-4EE7-8B30-E8D62A7ED64C}" type="sibTrans" cxnId="{79564CEB-F503-4DDB-85E6-F9FCC7DAA0B3}">
      <dgm:prSet/>
      <dgm:spPr/>
      <dgm:t>
        <a:bodyPr/>
        <a:lstStyle/>
        <a:p>
          <a:endParaRPr lang="vi-VN">
            <a:latin typeface="K2D" panose="020B0604020202020204" charset="-34"/>
            <a:cs typeface="K2D" panose="020B0604020202020204" charset="-34"/>
          </a:endParaRPr>
        </a:p>
      </dgm:t>
    </dgm:pt>
    <dgm:pt modelId="{22518AEB-2F2E-468D-9DBC-27942D58859E}">
      <dgm:prSet/>
      <dgm:spPr/>
      <dgm:t>
        <a:bodyPr/>
        <a:lstStyle/>
        <a:p>
          <a:r>
            <a:rPr lang="vi-VN" b="0" i="0">
              <a:latin typeface="K2D" panose="020B0604020202020204" charset="-34"/>
              <a:cs typeface="K2D" panose="020B0604020202020204" charset="-34"/>
            </a:rPr>
            <a:t>Cung cấp nền tảng cho phép người dùng phát triển, triển khai và quản lý ứng dụng. Người dùng không cần quản lý cơ sở hạ tầng phần cứng hoặc phần mềm.</a:t>
          </a:r>
          <a:endParaRPr lang="vi-VN">
            <a:latin typeface="K2D" panose="020B0604020202020204" charset="-34"/>
            <a:cs typeface="K2D" panose="020B0604020202020204" charset="-34"/>
          </a:endParaRPr>
        </a:p>
      </dgm:t>
    </dgm:pt>
    <dgm:pt modelId="{E60C3FF7-92ED-4465-B959-327072A680B2}" type="parTrans" cxnId="{EC3B5839-C06A-459E-AB6E-9F99B7261287}">
      <dgm:prSet/>
      <dgm:spPr/>
      <dgm:t>
        <a:bodyPr/>
        <a:lstStyle/>
        <a:p>
          <a:endParaRPr lang="vi-VN">
            <a:latin typeface="K2D" panose="020B0604020202020204" charset="-34"/>
            <a:cs typeface="K2D" panose="020B0604020202020204" charset="-34"/>
          </a:endParaRPr>
        </a:p>
      </dgm:t>
    </dgm:pt>
    <dgm:pt modelId="{99A06011-508D-421C-A420-5A6965E4C463}" type="sibTrans" cxnId="{EC3B5839-C06A-459E-AB6E-9F99B7261287}">
      <dgm:prSet/>
      <dgm:spPr/>
      <dgm:t>
        <a:bodyPr/>
        <a:lstStyle/>
        <a:p>
          <a:endParaRPr lang="vi-VN">
            <a:latin typeface="K2D" panose="020B0604020202020204" charset="-34"/>
            <a:cs typeface="K2D" panose="020B0604020202020204" charset="-34"/>
          </a:endParaRPr>
        </a:p>
      </dgm:t>
    </dgm:pt>
    <dgm:pt modelId="{2AD103E2-E92A-4771-AE86-88944EC9073B}" type="pres">
      <dgm:prSet presAssocID="{7DE59EC5-12AD-4BCF-A116-5FDC558659F0}" presName="Name0" presStyleCnt="0">
        <dgm:presLayoutVars>
          <dgm:dir/>
          <dgm:animLvl val="lvl"/>
          <dgm:resizeHandles/>
        </dgm:presLayoutVars>
      </dgm:prSet>
      <dgm:spPr/>
      <dgm:t>
        <a:bodyPr/>
        <a:lstStyle/>
        <a:p>
          <a:endParaRPr lang="en-US"/>
        </a:p>
      </dgm:t>
    </dgm:pt>
    <dgm:pt modelId="{A881083E-D3EE-4AFB-B048-F59DED71EE87}" type="pres">
      <dgm:prSet presAssocID="{CD14D495-9C31-4AB5-84FA-2A9D65E5F41B}" presName="linNode" presStyleCnt="0"/>
      <dgm:spPr/>
    </dgm:pt>
    <dgm:pt modelId="{97190FD2-3143-4441-B6A7-17D615F08B67}" type="pres">
      <dgm:prSet presAssocID="{CD14D495-9C31-4AB5-84FA-2A9D65E5F41B}" presName="parentShp" presStyleLbl="node1" presStyleIdx="0" presStyleCnt="3">
        <dgm:presLayoutVars>
          <dgm:bulletEnabled val="1"/>
        </dgm:presLayoutVars>
      </dgm:prSet>
      <dgm:spPr/>
      <dgm:t>
        <a:bodyPr/>
        <a:lstStyle/>
        <a:p>
          <a:endParaRPr lang="en-US"/>
        </a:p>
      </dgm:t>
    </dgm:pt>
    <dgm:pt modelId="{F86DF9A1-F076-4327-821E-9C22CB735A93}" type="pres">
      <dgm:prSet presAssocID="{CD14D495-9C31-4AB5-84FA-2A9D65E5F41B}" presName="childShp" presStyleLbl="bgAccFollowNode1" presStyleIdx="0" presStyleCnt="3">
        <dgm:presLayoutVars>
          <dgm:bulletEnabled val="1"/>
        </dgm:presLayoutVars>
      </dgm:prSet>
      <dgm:spPr/>
      <dgm:t>
        <a:bodyPr/>
        <a:lstStyle/>
        <a:p>
          <a:endParaRPr lang="en-US"/>
        </a:p>
      </dgm:t>
    </dgm:pt>
    <dgm:pt modelId="{3AC8F977-3D2C-4F43-8651-DEAB6BA249FB}" type="pres">
      <dgm:prSet presAssocID="{F4C02F2E-3B28-4A93-B8D6-6A4607147A5C}" presName="spacing" presStyleCnt="0"/>
      <dgm:spPr/>
    </dgm:pt>
    <dgm:pt modelId="{D2CE7BE2-1E2F-40A8-A5CF-148392EBEE42}" type="pres">
      <dgm:prSet presAssocID="{20FF4DA6-CB7F-4718-A045-CC946FF8A879}" presName="linNode" presStyleCnt="0"/>
      <dgm:spPr/>
    </dgm:pt>
    <dgm:pt modelId="{F8D7D324-4018-4E58-9A01-34EB30FED946}" type="pres">
      <dgm:prSet presAssocID="{20FF4DA6-CB7F-4718-A045-CC946FF8A879}" presName="parentShp" presStyleLbl="node1" presStyleIdx="1" presStyleCnt="3">
        <dgm:presLayoutVars>
          <dgm:bulletEnabled val="1"/>
        </dgm:presLayoutVars>
      </dgm:prSet>
      <dgm:spPr/>
      <dgm:t>
        <a:bodyPr/>
        <a:lstStyle/>
        <a:p>
          <a:endParaRPr lang="en-US"/>
        </a:p>
      </dgm:t>
    </dgm:pt>
    <dgm:pt modelId="{F50F8E12-C602-4B7F-B579-6EB7C001CD06}" type="pres">
      <dgm:prSet presAssocID="{20FF4DA6-CB7F-4718-A045-CC946FF8A879}" presName="childShp" presStyleLbl="bgAccFollowNode1" presStyleIdx="1" presStyleCnt="3">
        <dgm:presLayoutVars>
          <dgm:bulletEnabled val="1"/>
        </dgm:presLayoutVars>
      </dgm:prSet>
      <dgm:spPr/>
      <dgm:t>
        <a:bodyPr/>
        <a:lstStyle/>
        <a:p>
          <a:endParaRPr lang="en-US"/>
        </a:p>
      </dgm:t>
    </dgm:pt>
    <dgm:pt modelId="{7C70407A-F942-43A4-A4F9-A8C6F34B4C8D}" type="pres">
      <dgm:prSet presAssocID="{9F067EDF-A66C-4178-9D7F-EE01387087A5}" presName="spacing" presStyleCnt="0"/>
      <dgm:spPr/>
    </dgm:pt>
    <dgm:pt modelId="{3CF3685C-E754-436C-88DD-AFE4BD53FBCC}" type="pres">
      <dgm:prSet presAssocID="{FDB6D9DE-F31B-46F6-B157-A304742FE974}" presName="linNode" presStyleCnt="0"/>
      <dgm:spPr/>
    </dgm:pt>
    <dgm:pt modelId="{AFFE2380-D046-41E2-BE95-58BB5F2EFD96}" type="pres">
      <dgm:prSet presAssocID="{FDB6D9DE-F31B-46F6-B157-A304742FE974}" presName="parentShp" presStyleLbl="node1" presStyleIdx="2" presStyleCnt="3">
        <dgm:presLayoutVars>
          <dgm:bulletEnabled val="1"/>
        </dgm:presLayoutVars>
      </dgm:prSet>
      <dgm:spPr/>
      <dgm:t>
        <a:bodyPr/>
        <a:lstStyle/>
        <a:p>
          <a:endParaRPr lang="en-US"/>
        </a:p>
      </dgm:t>
    </dgm:pt>
    <dgm:pt modelId="{A6F38953-94EF-44F4-90C8-B460D967CDAC}" type="pres">
      <dgm:prSet presAssocID="{FDB6D9DE-F31B-46F6-B157-A304742FE974}" presName="childShp" presStyleLbl="bgAccFollowNode1" presStyleIdx="2" presStyleCnt="3">
        <dgm:presLayoutVars>
          <dgm:bulletEnabled val="1"/>
        </dgm:presLayoutVars>
      </dgm:prSet>
      <dgm:spPr/>
      <dgm:t>
        <a:bodyPr/>
        <a:lstStyle/>
        <a:p>
          <a:endParaRPr lang="en-US"/>
        </a:p>
      </dgm:t>
    </dgm:pt>
  </dgm:ptLst>
  <dgm:cxnLst>
    <dgm:cxn modelId="{D14820F6-4B76-4188-8DD2-6F9E842671C2}" type="presOf" srcId="{7DE59EC5-12AD-4BCF-A116-5FDC558659F0}" destId="{2AD103E2-E92A-4771-AE86-88944EC9073B}" srcOrd="0" destOrd="0" presId="urn:microsoft.com/office/officeart/2005/8/layout/vList6"/>
    <dgm:cxn modelId="{D9E4B540-30AF-4417-8123-90FA6404F163}" srcId="{FDB6D9DE-F31B-46F6-B157-A304742FE974}" destId="{701714DA-8B09-4392-9FBE-A76B83291923}" srcOrd="0" destOrd="0" parTransId="{665CE619-7D9D-466B-9E9A-D11E740BD0F1}" sibTransId="{D10603AB-A706-4313-8128-326EB1B782EC}"/>
    <dgm:cxn modelId="{EC3B5839-C06A-459E-AB6E-9F99B7261287}" srcId="{20FF4DA6-CB7F-4718-A045-CC946FF8A879}" destId="{22518AEB-2F2E-468D-9DBC-27942D58859E}" srcOrd="0" destOrd="0" parTransId="{E60C3FF7-92ED-4465-B959-327072A680B2}" sibTransId="{99A06011-508D-421C-A420-5A6965E4C463}"/>
    <dgm:cxn modelId="{59032D97-BF7E-4BF7-B490-A6D664561965}" type="presOf" srcId="{CD14D495-9C31-4AB5-84FA-2A9D65E5F41B}" destId="{97190FD2-3143-4441-B6A7-17D615F08B67}" srcOrd="0" destOrd="0" presId="urn:microsoft.com/office/officeart/2005/8/layout/vList6"/>
    <dgm:cxn modelId="{90E4EB07-B83D-41A0-A550-BD87E8D37099}" type="presOf" srcId="{7F0478B1-69E8-4CBF-95D7-271F32AFCFFC}" destId="{F86DF9A1-F076-4327-821E-9C22CB735A93}" srcOrd="0" destOrd="0" presId="urn:microsoft.com/office/officeart/2005/8/layout/vList6"/>
    <dgm:cxn modelId="{79564CEB-F503-4DDB-85E6-F9FCC7DAA0B3}" srcId="{7DE59EC5-12AD-4BCF-A116-5FDC558659F0}" destId="{FDB6D9DE-F31B-46F6-B157-A304742FE974}" srcOrd="2" destOrd="0" parTransId="{2F1D2E12-C2D8-4755-ABE1-C6E4C53CF419}" sibTransId="{98F004D8-C8D7-4EE7-8B30-E8D62A7ED64C}"/>
    <dgm:cxn modelId="{F29C1D97-EF3A-4860-99E0-BBAC27954577}" type="presOf" srcId="{701714DA-8B09-4392-9FBE-A76B83291923}" destId="{A6F38953-94EF-44F4-90C8-B460D967CDAC}" srcOrd="0" destOrd="0" presId="urn:microsoft.com/office/officeart/2005/8/layout/vList6"/>
    <dgm:cxn modelId="{C14EA551-9ACA-4697-AF2A-C1327AA895B3}" type="presOf" srcId="{20FF4DA6-CB7F-4718-A045-CC946FF8A879}" destId="{F8D7D324-4018-4E58-9A01-34EB30FED946}" srcOrd="0" destOrd="0" presId="urn:microsoft.com/office/officeart/2005/8/layout/vList6"/>
    <dgm:cxn modelId="{FF67EF7C-C9DC-4666-A640-981E274859E9}" srcId="{7DE59EC5-12AD-4BCF-A116-5FDC558659F0}" destId="{CD14D495-9C31-4AB5-84FA-2A9D65E5F41B}" srcOrd="0" destOrd="0" parTransId="{769118EC-610C-466A-9DD1-BA8BBC43C338}" sibTransId="{F4C02F2E-3B28-4A93-B8D6-6A4607147A5C}"/>
    <dgm:cxn modelId="{4E6A1E51-B5B5-4BAB-B6CE-9110E0AF01E8}" type="presOf" srcId="{FDB6D9DE-F31B-46F6-B157-A304742FE974}" destId="{AFFE2380-D046-41E2-BE95-58BB5F2EFD96}" srcOrd="0" destOrd="0" presId="urn:microsoft.com/office/officeart/2005/8/layout/vList6"/>
    <dgm:cxn modelId="{258E7097-D9F6-4A4A-B78D-0E4D20ABE39D}" type="presOf" srcId="{22518AEB-2F2E-468D-9DBC-27942D58859E}" destId="{F50F8E12-C602-4B7F-B579-6EB7C001CD06}" srcOrd="0" destOrd="0" presId="urn:microsoft.com/office/officeart/2005/8/layout/vList6"/>
    <dgm:cxn modelId="{28A7E13F-18F2-45A2-B231-327FDEDC25D6}" srcId="{CD14D495-9C31-4AB5-84FA-2A9D65E5F41B}" destId="{7F0478B1-69E8-4CBF-95D7-271F32AFCFFC}" srcOrd="0" destOrd="0" parTransId="{9E6AA206-8980-4312-AA3A-2B680EB25294}" sibTransId="{5F03915D-6505-4BE7-BB19-A83FA9B50291}"/>
    <dgm:cxn modelId="{2E593BDF-4FA0-46EB-B437-182EB5769F94}" srcId="{7DE59EC5-12AD-4BCF-A116-5FDC558659F0}" destId="{20FF4DA6-CB7F-4718-A045-CC946FF8A879}" srcOrd="1" destOrd="0" parTransId="{8D14AD9D-4862-49DA-A01F-8993CF19E693}" sibTransId="{9F067EDF-A66C-4178-9D7F-EE01387087A5}"/>
    <dgm:cxn modelId="{B5329386-00E6-4BEB-80D8-B95F32B47F11}" type="presParOf" srcId="{2AD103E2-E92A-4771-AE86-88944EC9073B}" destId="{A881083E-D3EE-4AFB-B048-F59DED71EE87}" srcOrd="0" destOrd="0" presId="urn:microsoft.com/office/officeart/2005/8/layout/vList6"/>
    <dgm:cxn modelId="{0F53C57F-30F1-4321-A684-A2AC7E71597E}" type="presParOf" srcId="{A881083E-D3EE-4AFB-B048-F59DED71EE87}" destId="{97190FD2-3143-4441-B6A7-17D615F08B67}" srcOrd="0" destOrd="0" presId="urn:microsoft.com/office/officeart/2005/8/layout/vList6"/>
    <dgm:cxn modelId="{41523285-BFE6-42DD-B90B-1DFD89E2329D}" type="presParOf" srcId="{A881083E-D3EE-4AFB-B048-F59DED71EE87}" destId="{F86DF9A1-F076-4327-821E-9C22CB735A93}" srcOrd="1" destOrd="0" presId="urn:microsoft.com/office/officeart/2005/8/layout/vList6"/>
    <dgm:cxn modelId="{E6A0C08A-6775-4DB1-9D35-5171ED910591}" type="presParOf" srcId="{2AD103E2-E92A-4771-AE86-88944EC9073B}" destId="{3AC8F977-3D2C-4F43-8651-DEAB6BA249FB}" srcOrd="1" destOrd="0" presId="urn:microsoft.com/office/officeart/2005/8/layout/vList6"/>
    <dgm:cxn modelId="{5E45D28F-1D80-49A5-90FF-46FE7C881550}" type="presParOf" srcId="{2AD103E2-E92A-4771-AE86-88944EC9073B}" destId="{D2CE7BE2-1E2F-40A8-A5CF-148392EBEE42}" srcOrd="2" destOrd="0" presId="urn:microsoft.com/office/officeart/2005/8/layout/vList6"/>
    <dgm:cxn modelId="{B3435310-62E9-4726-B52E-71DB9936A074}" type="presParOf" srcId="{D2CE7BE2-1E2F-40A8-A5CF-148392EBEE42}" destId="{F8D7D324-4018-4E58-9A01-34EB30FED946}" srcOrd="0" destOrd="0" presId="urn:microsoft.com/office/officeart/2005/8/layout/vList6"/>
    <dgm:cxn modelId="{59E66B1B-B041-4F88-8487-4CFA94CF71EC}" type="presParOf" srcId="{D2CE7BE2-1E2F-40A8-A5CF-148392EBEE42}" destId="{F50F8E12-C602-4B7F-B579-6EB7C001CD06}" srcOrd="1" destOrd="0" presId="urn:microsoft.com/office/officeart/2005/8/layout/vList6"/>
    <dgm:cxn modelId="{2114AFE5-0925-4E1E-BFAE-42E50CAC5D1B}" type="presParOf" srcId="{2AD103E2-E92A-4771-AE86-88944EC9073B}" destId="{7C70407A-F942-43A4-A4F9-A8C6F34B4C8D}" srcOrd="3" destOrd="0" presId="urn:microsoft.com/office/officeart/2005/8/layout/vList6"/>
    <dgm:cxn modelId="{E6DDEA35-86F4-4776-BDBD-7B5BEA127DCC}" type="presParOf" srcId="{2AD103E2-E92A-4771-AE86-88944EC9073B}" destId="{3CF3685C-E754-436C-88DD-AFE4BD53FBCC}" srcOrd="4" destOrd="0" presId="urn:microsoft.com/office/officeart/2005/8/layout/vList6"/>
    <dgm:cxn modelId="{65FFD809-4099-4B12-ABF0-DDF64868106F}" type="presParOf" srcId="{3CF3685C-E754-436C-88DD-AFE4BD53FBCC}" destId="{AFFE2380-D046-41E2-BE95-58BB5F2EFD96}" srcOrd="0" destOrd="0" presId="urn:microsoft.com/office/officeart/2005/8/layout/vList6"/>
    <dgm:cxn modelId="{41FF34EB-BACB-4029-966E-61C9092886E9}" type="presParOf" srcId="{3CF3685C-E754-436C-88DD-AFE4BD53FBCC}" destId="{A6F38953-94EF-44F4-90C8-B460D967CDA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E59EC5-12AD-4BCF-A116-5FDC558659F0}"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vi-VN"/>
        </a:p>
      </dgm:t>
    </dgm:pt>
    <dgm:pt modelId="{CD14D495-9C31-4AB5-84FA-2A9D65E5F41B}">
      <dgm:prSet phldrT="[Text]"/>
      <dgm:spPr/>
      <dgm:t>
        <a:bodyPr/>
        <a:lstStyle/>
        <a:p>
          <a:r>
            <a:rPr lang="vi-VN" b="1" i="0" dirty="0">
              <a:latin typeface="K2D" panose="020B0604020202020204" charset="-34"/>
              <a:cs typeface="K2D" panose="020B0604020202020204" charset="-34"/>
            </a:rPr>
            <a:t>Đám mây công cộng</a:t>
          </a:r>
          <a:endParaRPr lang="vi-VN" dirty="0">
            <a:latin typeface="K2D" panose="020B0604020202020204" charset="-34"/>
            <a:cs typeface="K2D" panose="020B0604020202020204" charset="-34"/>
          </a:endParaRPr>
        </a:p>
      </dgm:t>
    </dgm:pt>
    <dgm:pt modelId="{769118EC-610C-466A-9DD1-BA8BBC43C338}" type="parTrans" cxnId="{FF67EF7C-C9DC-4666-A640-981E274859E9}">
      <dgm:prSet/>
      <dgm:spPr/>
      <dgm:t>
        <a:bodyPr/>
        <a:lstStyle/>
        <a:p>
          <a:endParaRPr lang="vi-VN">
            <a:latin typeface="K2D" panose="020B0604020202020204" charset="-34"/>
            <a:cs typeface="K2D" panose="020B0604020202020204" charset="-34"/>
          </a:endParaRPr>
        </a:p>
      </dgm:t>
    </dgm:pt>
    <dgm:pt modelId="{F4C02F2E-3B28-4A93-B8D6-6A4607147A5C}" type="sibTrans" cxnId="{FF67EF7C-C9DC-4666-A640-981E274859E9}">
      <dgm:prSet/>
      <dgm:spPr/>
      <dgm:t>
        <a:bodyPr/>
        <a:lstStyle/>
        <a:p>
          <a:endParaRPr lang="vi-VN">
            <a:latin typeface="K2D" panose="020B0604020202020204" charset="-34"/>
            <a:cs typeface="K2D" panose="020B0604020202020204" charset="-34"/>
          </a:endParaRPr>
        </a:p>
      </dgm:t>
    </dgm:pt>
    <dgm:pt modelId="{7F0478B1-69E8-4CBF-95D7-271F32AFCFFC}">
      <dgm:prSet phldrT="[Text]"/>
      <dgm:spPr/>
      <dgm:t>
        <a:bodyPr/>
        <a:lstStyle/>
        <a:p>
          <a:r>
            <a:rPr lang="vi-VN" b="0" i="0" dirty="0">
              <a:latin typeface="K2D" panose="020B0604020202020204" charset="-34"/>
              <a:cs typeface="K2D" panose="020B0604020202020204" charset="-34"/>
            </a:rPr>
            <a:t>Cung cấp tài nguyên điện toán đám mây cho người dùng thông qua </a:t>
          </a:r>
          <a:r>
            <a:rPr lang="vi-VN" b="0" i="0" dirty="0" err="1">
              <a:latin typeface="K2D" panose="020B0604020202020204" charset="-34"/>
              <a:cs typeface="K2D" panose="020B0604020202020204" charset="-34"/>
            </a:rPr>
            <a:t>internet</a:t>
          </a:r>
          <a:r>
            <a:rPr lang="vi-VN" b="0" i="0" dirty="0">
              <a:latin typeface="K2D" panose="020B0604020202020204" charset="-34"/>
              <a:cs typeface="K2D" panose="020B0604020202020204" charset="-34"/>
            </a:rPr>
            <a:t>.</a:t>
          </a:r>
          <a:endParaRPr lang="vi-VN" dirty="0">
            <a:latin typeface="K2D" panose="020B0604020202020204" charset="-34"/>
            <a:cs typeface="K2D" panose="020B0604020202020204" charset="-34"/>
          </a:endParaRPr>
        </a:p>
      </dgm:t>
    </dgm:pt>
    <dgm:pt modelId="{9E6AA206-8980-4312-AA3A-2B680EB25294}" type="parTrans" cxnId="{28A7E13F-18F2-45A2-B231-327FDEDC25D6}">
      <dgm:prSet/>
      <dgm:spPr/>
      <dgm:t>
        <a:bodyPr/>
        <a:lstStyle/>
        <a:p>
          <a:endParaRPr lang="vi-VN">
            <a:latin typeface="K2D" panose="020B0604020202020204" charset="-34"/>
            <a:cs typeface="K2D" panose="020B0604020202020204" charset="-34"/>
          </a:endParaRPr>
        </a:p>
      </dgm:t>
    </dgm:pt>
    <dgm:pt modelId="{5F03915D-6505-4BE7-BB19-A83FA9B50291}" type="sibTrans" cxnId="{28A7E13F-18F2-45A2-B231-327FDEDC25D6}">
      <dgm:prSet/>
      <dgm:spPr/>
      <dgm:t>
        <a:bodyPr/>
        <a:lstStyle/>
        <a:p>
          <a:endParaRPr lang="vi-VN">
            <a:latin typeface="K2D" panose="020B0604020202020204" charset="-34"/>
            <a:cs typeface="K2D" panose="020B0604020202020204" charset="-34"/>
          </a:endParaRPr>
        </a:p>
      </dgm:t>
    </dgm:pt>
    <dgm:pt modelId="{20FF4DA6-CB7F-4718-A045-CC946FF8A879}">
      <dgm:prSet phldrT="[Text]"/>
      <dgm:spPr/>
      <dgm:t>
        <a:bodyPr/>
        <a:lstStyle/>
        <a:p>
          <a:r>
            <a:rPr lang="vi-VN" b="1" i="0" dirty="0">
              <a:latin typeface="K2D" panose="020B0604020202020204" charset="-34"/>
              <a:cs typeface="K2D" panose="020B0604020202020204" charset="-34"/>
            </a:rPr>
            <a:t>Đám mây riêng</a:t>
          </a:r>
        </a:p>
      </dgm:t>
    </dgm:pt>
    <dgm:pt modelId="{8D14AD9D-4862-49DA-A01F-8993CF19E693}" type="parTrans" cxnId="{2E593BDF-4FA0-46EB-B437-182EB5769F94}">
      <dgm:prSet/>
      <dgm:spPr/>
      <dgm:t>
        <a:bodyPr/>
        <a:lstStyle/>
        <a:p>
          <a:endParaRPr lang="vi-VN">
            <a:latin typeface="K2D" panose="020B0604020202020204" charset="-34"/>
            <a:cs typeface="K2D" panose="020B0604020202020204" charset="-34"/>
          </a:endParaRPr>
        </a:p>
      </dgm:t>
    </dgm:pt>
    <dgm:pt modelId="{9F067EDF-A66C-4178-9D7F-EE01387087A5}" type="sibTrans" cxnId="{2E593BDF-4FA0-46EB-B437-182EB5769F94}">
      <dgm:prSet/>
      <dgm:spPr/>
      <dgm:t>
        <a:bodyPr/>
        <a:lstStyle/>
        <a:p>
          <a:endParaRPr lang="vi-VN">
            <a:latin typeface="K2D" panose="020B0604020202020204" charset="-34"/>
            <a:cs typeface="K2D" panose="020B0604020202020204" charset="-34"/>
          </a:endParaRPr>
        </a:p>
      </dgm:t>
    </dgm:pt>
    <dgm:pt modelId="{701714DA-8B09-4392-9FBE-A76B83291923}">
      <dgm:prSet phldrT="[Text]"/>
      <dgm:spPr/>
      <dgm:t>
        <a:bodyPr/>
        <a:lstStyle/>
        <a:p>
          <a:r>
            <a:rPr lang="vi-VN" b="0" i="0" dirty="0">
              <a:latin typeface="K2D" panose="020B0604020202020204" charset="-34"/>
              <a:cs typeface="K2D" panose="020B0604020202020204" charset="-34"/>
            </a:rPr>
            <a:t>Kết hợp giữa đám mây công cộng và đám mây riêng.</a:t>
          </a:r>
          <a:endParaRPr lang="vi-VN" dirty="0">
            <a:latin typeface="K2D" panose="020B0604020202020204" charset="-34"/>
            <a:cs typeface="K2D" panose="020B0604020202020204" charset="-34"/>
          </a:endParaRPr>
        </a:p>
      </dgm:t>
    </dgm:pt>
    <dgm:pt modelId="{665CE619-7D9D-466B-9E9A-D11E740BD0F1}" type="parTrans" cxnId="{D9E4B540-30AF-4417-8123-90FA6404F163}">
      <dgm:prSet/>
      <dgm:spPr/>
      <dgm:t>
        <a:bodyPr/>
        <a:lstStyle/>
        <a:p>
          <a:endParaRPr lang="vi-VN">
            <a:latin typeface="K2D" panose="020B0604020202020204" charset="-34"/>
            <a:cs typeface="K2D" panose="020B0604020202020204" charset="-34"/>
          </a:endParaRPr>
        </a:p>
      </dgm:t>
    </dgm:pt>
    <dgm:pt modelId="{D10603AB-A706-4313-8128-326EB1B782EC}" type="sibTrans" cxnId="{D9E4B540-30AF-4417-8123-90FA6404F163}">
      <dgm:prSet/>
      <dgm:spPr/>
      <dgm:t>
        <a:bodyPr/>
        <a:lstStyle/>
        <a:p>
          <a:endParaRPr lang="vi-VN">
            <a:latin typeface="K2D" panose="020B0604020202020204" charset="-34"/>
            <a:cs typeface="K2D" panose="020B0604020202020204" charset="-34"/>
          </a:endParaRPr>
        </a:p>
      </dgm:t>
    </dgm:pt>
    <dgm:pt modelId="{FDB6D9DE-F31B-46F6-B157-A304742FE974}">
      <dgm:prSet phldrT="[Text]"/>
      <dgm:spPr/>
      <dgm:t>
        <a:bodyPr/>
        <a:lstStyle/>
        <a:p>
          <a:r>
            <a:rPr lang="vi-VN" b="1" i="0" dirty="0">
              <a:latin typeface="K2D" panose="020B0604020202020204" charset="-34"/>
              <a:cs typeface="K2D" panose="020B0604020202020204" charset="-34"/>
            </a:rPr>
            <a:t>Đám mây lai</a:t>
          </a:r>
        </a:p>
      </dgm:t>
    </dgm:pt>
    <dgm:pt modelId="{2F1D2E12-C2D8-4755-ABE1-C6E4C53CF419}" type="parTrans" cxnId="{79564CEB-F503-4DDB-85E6-F9FCC7DAA0B3}">
      <dgm:prSet/>
      <dgm:spPr/>
      <dgm:t>
        <a:bodyPr/>
        <a:lstStyle/>
        <a:p>
          <a:endParaRPr lang="vi-VN">
            <a:latin typeface="K2D" panose="020B0604020202020204" charset="-34"/>
            <a:cs typeface="K2D" panose="020B0604020202020204" charset="-34"/>
          </a:endParaRPr>
        </a:p>
      </dgm:t>
    </dgm:pt>
    <dgm:pt modelId="{98F004D8-C8D7-4EE7-8B30-E8D62A7ED64C}" type="sibTrans" cxnId="{79564CEB-F503-4DDB-85E6-F9FCC7DAA0B3}">
      <dgm:prSet/>
      <dgm:spPr/>
      <dgm:t>
        <a:bodyPr/>
        <a:lstStyle/>
        <a:p>
          <a:endParaRPr lang="vi-VN">
            <a:latin typeface="K2D" panose="020B0604020202020204" charset="-34"/>
            <a:cs typeface="K2D" panose="020B0604020202020204" charset="-34"/>
          </a:endParaRPr>
        </a:p>
      </dgm:t>
    </dgm:pt>
    <dgm:pt modelId="{22518AEB-2F2E-468D-9DBC-27942D58859E}">
      <dgm:prSet/>
      <dgm:spPr/>
      <dgm:t>
        <a:bodyPr/>
        <a:lstStyle/>
        <a:p>
          <a:r>
            <a:rPr lang="vi-VN" b="0" i="0" dirty="0">
              <a:latin typeface="K2D" panose="020B0604020202020204" charset="-34"/>
              <a:cs typeface="K2D" panose="020B0604020202020204" charset="-34"/>
            </a:rPr>
            <a:t>Cung cấp tài nguyên điện toán đám mây cho một tổ chức cụ thể.</a:t>
          </a:r>
          <a:endParaRPr lang="vi-VN" dirty="0">
            <a:latin typeface="K2D" panose="020B0604020202020204" charset="-34"/>
            <a:cs typeface="K2D" panose="020B0604020202020204" charset="-34"/>
          </a:endParaRPr>
        </a:p>
      </dgm:t>
    </dgm:pt>
    <dgm:pt modelId="{E60C3FF7-92ED-4465-B959-327072A680B2}" type="parTrans" cxnId="{EC3B5839-C06A-459E-AB6E-9F99B7261287}">
      <dgm:prSet/>
      <dgm:spPr/>
      <dgm:t>
        <a:bodyPr/>
        <a:lstStyle/>
        <a:p>
          <a:endParaRPr lang="vi-VN">
            <a:latin typeface="K2D" panose="020B0604020202020204" charset="-34"/>
            <a:cs typeface="K2D" panose="020B0604020202020204" charset="-34"/>
          </a:endParaRPr>
        </a:p>
      </dgm:t>
    </dgm:pt>
    <dgm:pt modelId="{99A06011-508D-421C-A420-5A6965E4C463}" type="sibTrans" cxnId="{EC3B5839-C06A-459E-AB6E-9F99B7261287}">
      <dgm:prSet/>
      <dgm:spPr/>
      <dgm:t>
        <a:bodyPr/>
        <a:lstStyle/>
        <a:p>
          <a:endParaRPr lang="vi-VN">
            <a:latin typeface="K2D" panose="020B0604020202020204" charset="-34"/>
            <a:cs typeface="K2D" panose="020B0604020202020204" charset="-34"/>
          </a:endParaRPr>
        </a:p>
      </dgm:t>
    </dgm:pt>
    <dgm:pt modelId="{2AD103E2-E92A-4771-AE86-88944EC9073B}" type="pres">
      <dgm:prSet presAssocID="{7DE59EC5-12AD-4BCF-A116-5FDC558659F0}" presName="Name0" presStyleCnt="0">
        <dgm:presLayoutVars>
          <dgm:dir/>
          <dgm:animLvl val="lvl"/>
          <dgm:resizeHandles/>
        </dgm:presLayoutVars>
      </dgm:prSet>
      <dgm:spPr/>
      <dgm:t>
        <a:bodyPr/>
        <a:lstStyle/>
        <a:p>
          <a:endParaRPr lang="en-US"/>
        </a:p>
      </dgm:t>
    </dgm:pt>
    <dgm:pt modelId="{A881083E-D3EE-4AFB-B048-F59DED71EE87}" type="pres">
      <dgm:prSet presAssocID="{CD14D495-9C31-4AB5-84FA-2A9D65E5F41B}" presName="linNode" presStyleCnt="0"/>
      <dgm:spPr/>
    </dgm:pt>
    <dgm:pt modelId="{97190FD2-3143-4441-B6A7-17D615F08B67}" type="pres">
      <dgm:prSet presAssocID="{CD14D495-9C31-4AB5-84FA-2A9D65E5F41B}" presName="parentShp" presStyleLbl="node1" presStyleIdx="0" presStyleCnt="3">
        <dgm:presLayoutVars>
          <dgm:bulletEnabled val="1"/>
        </dgm:presLayoutVars>
      </dgm:prSet>
      <dgm:spPr/>
      <dgm:t>
        <a:bodyPr/>
        <a:lstStyle/>
        <a:p>
          <a:endParaRPr lang="en-US"/>
        </a:p>
      </dgm:t>
    </dgm:pt>
    <dgm:pt modelId="{F86DF9A1-F076-4327-821E-9C22CB735A93}" type="pres">
      <dgm:prSet presAssocID="{CD14D495-9C31-4AB5-84FA-2A9D65E5F41B}" presName="childShp" presStyleLbl="bgAccFollowNode1" presStyleIdx="0" presStyleCnt="3">
        <dgm:presLayoutVars>
          <dgm:bulletEnabled val="1"/>
        </dgm:presLayoutVars>
      </dgm:prSet>
      <dgm:spPr/>
      <dgm:t>
        <a:bodyPr/>
        <a:lstStyle/>
        <a:p>
          <a:endParaRPr lang="en-US"/>
        </a:p>
      </dgm:t>
    </dgm:pt>
    <dgm:pt modelId="{3AC8F977-3D2C-4F43-8651-DEAB6BA249FB}" type="pres">
      <dgm:prSet presAssocID="{F4C02F2E-3B28-4A93-B8D6-6A4607147A5C}" presName="spacing" presStyleCnt="0"/>
      <dgm:spPr/>
    </dgm:pt>
    <dgm:pt modelId="{D2CE7BE2-1E2F-40A8-A5CF-148392EBEE42}" type="pres">
      <dgm:prSet presAssocID="{20FF4DA6-CB7F-4718-A045-CC946FF8A879}" presName="linNode" presStyleCnt="0"/>
      <dgm:spPr/>
    </dgm:pt>
    <dgm:pt modelId="{F8D7D324-4018-4E58-9A01-34EB30FED946}" type="pres">
      <dgm:prSet presAssocID="{20FF4DA6-CB7F-4718-A045-CC946FF8A879}" presName="parentShp" presStyleLbl="node1" presStyleIdx="1" presStyleCnt="3">
        <dgm:presLayoutVars>
          <dgm:bulletEnabled val="1"/>
        </dgm:presLayoutVars>
      </dgm:prSet>
      <dgm:spPr/>
      <dgm:t>
        <a:bodyPr/>
        <a:lstStyle/>
        <a:p>
          <a:endParaRPr lang="en-US"/>
        </a:p>
      </dgm:t>
    </dgm:pt>
    <dgm:pt modelId="{F50F8E12-C602-4B7F-B579-6EB7C001CD06}" type="pres">
      <dgm:prSet presAssocID="{20FF4DA6-CB7F-4718-A045-CC946FF8A879}" presName="childShp" presStyleLbl="bgAccFollowNode1" presStyleIdx="1" presStyleCnt="3">
        <dgm:presLayoutVars>
          <dgm:bulletEnabled val="1"/>
        </dgm:presLayoutVars>
      </dgm:prSet>
      <dgm:spPr/>
      <dgm:t>
        <a:bodyPr/>
        <a:lstStyle/>
        <a:p>
          <a:endParaRPr lang="en-US"/>
        </a:p>
      </dgm:t>
    </dgm:pt>
    <dgm:pt modelId="{7C70407A-F942-43A4-A4F9-A8C6F34B4C8D}" type="pres">
      <dgm:prSet presAssocID="{9F067EDF-A66C-4178-9D7F-EE01387087A5}" presName="spacing" presStyleCnt="0"/>
      <dgm:spPr/>
    </dgm:pt>
    <dgm:pt modelId="{3CF3685C-E754-436C-88DD-AFE4BD53FBCC}" type="pres">
      <dgm:prSet presAssocID="{FDB6D9DE-F31B-46F6-B157-A304742FE974}" presName="linNode" presStyleCnt="0"/>
      <dgm:spPr/>
    </dgm:pt>
    <dgm:pt modelId="{AFFE2380-D046-41E2-BE95-58BB5F2EFD96}" type="pres">
      <dgm:prSet presAssocID="{FDB6D9DE-F31B-46F6-B157-A304742FE974}" presName="parentShp" presStyleLbl="node1" presStyleIdx="2" presStyleCnt="3">
        <dgm:presLayoutVars>
          <dgm:bulletEnabled val="1"/>
        </dgm:presLayoutVars>
      </dgm:prSet>
      <dgm:spPr/>
      <dgm:t>
        <a:bodyPr/>
        <a:lstStyle/>
        <a:p>
          <a:endParaRPr lang="en-US"/>
        </a:p>
      </dgm:t>
    </dgm:pt>
    <dgm:pt modelId="{A6F38953-94EF-44F4-90C8-B460D967CDAC}" type="pres">
      <dgm:prSet presAssocID="{FDB6D9DE-F31B-46F6-B157-A304742FE974}" presName="childShp" presStyleLbl="bgAccFollowNode1" presStyleIdx="2" presStyleCnt="3">
        <dgm:presLayoutVars>
          <dgm:bulletEnabled val="1"/>
        </dgm:presLayoutVars>
      </dgm:prSet>
      <dgm:spPr/>
      <dgm:t>
        <a:bodyPr/>
        <a:lstStyle/>
        <a:p>
          <a:endParaRPr lang="en-US"/>
        </a:p>
      </dgm:t>
    </dgm:pt>
  </dgm:ptLst>
  <dgm:cxnLst>
    <dgm:cxn modelId="{D14820F6-4B76-4188-8DD2-6F9E842671C2}" type="presOf" srcId="{7DE59EC5-12AD-4BCF-A116-5FDC558659F0}" destId="{2AD103E2-E92A-4771-AE86-88944EC9073B}" srcOrd="0" destOrd="0" presId="urn:microsoft.com/office/officeart/2005/8/layout/vList6"/>
    <dgm:cxn modelId="{D9E4B540-30AF-4417-8123-90FA6404F163}" srcId="{FDB6D9DE-F31B-46F6-B157-A304742FE974}" destId="{701714DA-8B09-4392-9FBE-A76B83291923}" srcOrd="0" destOrd="0" parTransId="{665CE619-7D9D-466B-9E9A-D11E740BD0F1}" sibTransId="{D10603AB-A706-4313-8128-326EB1B782EC}"/>
    <dgm:cxn modelId="{EC3B5839-C06A-459E-AB6E-9F99B7261287}" srcId="{20FF4DA6-CB7F-4718-A045-CC946FF8A879}" destId="{22518AEB-2F2E-468D-9DBC-27942D58859E}" srcOrd="0" destOrd="0" parTransId="{E60C3FF7-92ED-4465-B959-327072A680B2}" sibTransId="{99A06011-508D-421C-A420-5A6965E4C463}"/>
    <dgm:cxn modelId="{59032D97-BF7E-4BF7-B490-A6D664561965}" type="presOf" srcId="{CD14D495-9C31-4AB5-84FA-2A9D65E5F41B}" destId="{97190FD2-3143-4441-B6A7-17D615F08B67}" srcOrd="0" destOrd="0" presId="urn:microsoft.com/office/officeart/2005/8/layout/vList6"/>
    <dgm:cxn modelId="{90E4EB07-B83D-41A0-A550-BD87E8D37099}" type="presOf" srcId="{7F0478B1-69E8-4CBF-95D7-271F32AFCFFC}" destId="{F86DF9A1-F076-4327-821E-9C22CB735A93}" srcOrd="0" destOrd="0" presId="urn:microsoft.com/office/officeart/2005/8/layout/vList6"/>
    <dgm:cxn modelId="{79564CEB-F503-4DDB-85E6-F9FCC7DAA0B3}" srcId="{7DE59EC5-12AD-4BCF-A116-5FDC558659F0}" destId="{FDB6D9DE-F31B-46F6-B157-A304742FE974}" srcOrd="2" destOrd="0" parTransId="{2F1D2E12-C2D8-4755-ABE1-C6E4C53CF419}" sibTransId="{98F004D8-C8D7-4EE7-8B30-E8D62A7ED64C}"/>
    <dgm:cxn modelId="{F29C1D97-EF3A-4860-99E0-BBAC27954577}" type="presOf" srcId="{701714DA-8B09-4392-9FBE-A76B83291923}" destId="{A6F38953-94EF-44F4-90C8-B460D967CDAC}" srcOrd="0" destOrd="0" presId="urn:microsoft.com/office/officeart/2005/8/layout/vList6"/>
    <dgm:cxn modelId="{C14EA551-9ACA-4697-AF2A-C1327AA895B3}" type="presOf" srcId="{20FF4DA6-CB7F-4718-A045-CC946FF8A879}" destId="{F8D7D324-4018-4E58-9A01-34EB30FED946}" srcOrd="0" destOrd="0" presId="urn:microsoft.com/office/officeart/2005/8/layout/vList6"/>
    <dgm:cxn modelId="{FF67EF7C-C9DC-4666-A640-981E274859E9}" srcId="{7DE59EC5-12AD-4BCF-A116-5FDC558659F0}" destId="{CD14D495-9C31-4AB5-84FA-2A9D65E5F41B}" srcOrd="0" destOrd="0" parTransId="{769118EC-610C-466A-9DD1-BA8BBC43C338}" sibTransId="{F4C02F2E-3B28-4A93-B8D6-6A4607147A5C}"/>
    <dgm:cxn modelId="{4E6A1E51-B5B5-4BAB-B6CE-9110E0AF01E8}" type="presOf" srcId="{FDB6D9DE-F31B-46F6-B157-A304742FE974}" destId="{AFFE2380-D046-41E2-BE95-58BB5F2EFD96}" srcOrd="0" destOrd="0" presId="urn:microsoft.com/office/officeart/2005/8/layout/vList6"/>
    <dgm:cxn modelId="{258E7097-D9F6-4A4A-B78D-0E4D20ABE39D}" type="presOf" srcId="{22518AEB-2F2E-468D-9DBC-27942D58859E}" destId="{F50F8E12-C602-4B7F-B579-6EB7C001CD06}" srcOrd="0" destOrd="0" presId="urn:microsoft.com/office/officeart/2005/8/layout/vList6"/>
    <dgm:cxn modelId="{28A7E13F-18F2-45A2-B231-327FDEDC25D6}" srcId="{CD14D495-9C31-4AB5-84FA-2A9D65E5F41B}" destId="{7F0478B1-69E8-4CBF-95D7-271F32AFCFFC}" srcOrd="0" destOrd="0" parTransId="{9E6AA206-8980-4312-AA3A-2B680EB25294}" sibTransId="{5F03915D-6505-4BE7-BB19-A83FA9B50291}"/>
    <dgm:cxn modelId="{2E593BDF-4FA0-46EB-B437-182EB5769F94}" srcId="{7DE59EC5-12AD-4BCF-A116-5FDC558659F0}" destId="{20FF4DA6-CB7F-4718-A045-CC946FF8A879}" srcOrd="1" destOrd="0" parTransId="{8D14AD9D-4862-49DA-A01F-8993CF19E693}" sibTransId="{9F067EDF-A66C-4178-9D7F-EE01387087A5}"/>
    <dgm:cxn modelId="{B5329386-00E6-4BEB-80D8-B95F32B47F11}" type="presParOf" srcId="{2AD103E2-E92A-4771-AE86-88944EC9073B}" destId="{A881083E-D3EE-4AFB-B048-F59DED71EE87}" srcOrd="0" destOrd="0" presId="urn:microsoft.com/office/officeart/2005/8/layout/vList6"/>
    <dgm:cxn modelId="{0F53C57F-30F1-4321-A684-A2AC7E71597E}" type="presParOf" srcId="{A881083E-D3EE-4AFB-B048-F59DED71EE87}" destId="{97190FD2-3143-4441-B6A7-17D615F08B67}" srcOrd="0" destOrd="0" presId="urn:microsoft.com/office/officeart/2005/8/layout/vList6"/>
    <dgm:cxn modelId="{41523285-BFE6-42DD-B90B-1DFD89E2329D}" type="presParOf" srcId="{A881083E-D3EE-4AFB-B048-F59DED71EE87}" destId="{F86DF9A1-F076-4327-821E-9C22CB735A93}" srcOrd="1" destOrd="0" presId="urn:microsoft.com/office/officeart/2005/8/layout/vList6"/>
    <dgm:cxn modelId="{E6A0C08A-6775-4DB1-9D35-5171ED910591}" type="presParOf" srcId="{2AD103E2-E92A-4771-AE86-88944EC9073B}" destId="{3AC8F977-3D2C-4F43-8651-DEAB6BA249FB}" srcOrd="1" destOrd="0" presId="urn:microsoft.com/office/officeart/2005/8/layout/vList6"/>
    <dgm:cxn modelId="{5E45D28F-1D80-49A5-90FF-46FE7C881550}" type="presParOf" srcId="{2AD103E2-E92A-4771-AE86-88944EC9073B}" destId="{D2CE7BE2-1E2F-40A8-A5CF-148392EBEE42}" srcOrd="2" destOrd="0" presId="urn:microsoft.com/office/officeart/2005/8/layout/vList6"/>
    <dgm:cxn modelId="{B3435310-62E9-4726-B52E-71DB9936A074}" type="presParOf" srcId="{D2CE7BE2-1E2F-40A8-A5CF-148392EBEE42}" destId="{F8D7D324-4018-4E58-9A01-34EB30FED946}" srcOrd="0" destOrd="0" presId="urn:microsoft.com/office/officeart/2005/8/layout/vList6"/>
    <dgm:cxn modelId="{59E66B1B-B041-4F88-8487-4CFA94CF71EC}" type="presParOf" srcId="{D2CE7BE2-1E2F-40A8-A5CF-148392EBEE42}" destId="{F50F8E12-C602-4B7F-B579-6EB7C001CD06}" srcOrd="1" destOrd="0" presId="urn:microsoft.com/office/officeart/2005/8/layout/vList6"/>
    <dgm:cxn modelId="{2114AFE5-0925-4E1E-BFAE-42E50CAC5D1B}" type="presParOf" srcId="{2AD103E2-E92A-4771-AE86-88944EC9073B}" destId="{7C70407A-F942-43A4-A4F9-A8C6F34B4C8D}" srcOrd="3" destOrd="0" presId="urn:microsoft.com/office/officeart/2005/8/layout/vList6"/>
    <dgm:cxn modelId="{E6DDEA35-86F4-4776-BDBD-7B5BEA127DCC}" type="presParOf" srcId="{2AD103E2-E92A-4771-AE86-88944EC9073B}" destId="{3CF3685C-E754-436C-88DD-AFE4BD53FBCC}" srcOrd="4" destOrd="0" presId="urn:microsoft.com/office/officeart/2005/8/layout/vList6"/>
    <dgm:cxn modelId="{65FFD809-4099-4B12-ABF0-DDF64868106F}" type="presParOf" srcId="{3CF3685C-E754-436C-88DD-AFE4BD53FBCC}" destId="{AFFE2380-D046-41E2-BE95-58BB5F2EFD96}" srcOrd="0" destOrd="0" presId="urn:microsoft.com/office/officeart/2005/8/layout/vList6"/>
    <dgm:cxn modelId="{41FF34EB-BACB-4029-966E-61C9092886E9}" type="presParOf" srcId="{3CF3685C-E754-436C-88DD-AFE4BD53FBCC}" destId="{A6F38953-94EF-44F4-90C8-B460D967CDA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67DCC6-B423-41A9-BF33-1E94E2A455E6}"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vi-VN"/>
        </a:p>
      </dgm:t>
    </dgm:pt>
    <dgm:pt modelId="{4F4078B1-9D20-4F4F-BEBE-166CE1C94BE1}">
      <dgm:prSet phldrT="[Text]"/>
      <dgm:spPr/>
      <dgm:t>
        <a:bodyPr/>
        <a:lstStyle/>
        <a:p>
          <a:r>
            <a:rPr lang="vi-VN" dirty="0">
              <a:latin typeface="K2D" panose="020B0604020202020204" charset="-34"/>
              <a:cs typeface="K2D" panose="020B0604020202020204" charset="-34"/>
            </a:rPr>
            <a:t>Trao đổi dữ liệu và thời gian chờ</a:t>
          </a:r>
        </a:p>
      </dgm:t>
    </dgm:pt>
    <dgm:pt modelId="{0E674FEB-B42D-4EF0-8282-17A0879BA5D6}" type="parTrans" cxnId="{2A94A17C-C3A0-43C0-9A79-529B8E35DF5D}">
      <dgm:prSet/>
      <dgm:spPr/>
      <dgm:t>
        <a:bodyPr/>
        <a:lstStyle/>
        <a:p>
          <a:endParaRPr lang="vi-VN">
            <a:latin typeface="K2D" panose="020B0604020202020204" charset="-34"/>
            <a:cs typeface="K2D" panose="020B0604020202020204" charset="-34"/>
          </a:endParaRPr>
        </a:p>
      </dgm:t>
    </dgm:pt>
    <dgm:pt modelId="{68FBE723-AEA0-4EF4-B9C2-5C0C1C2F66C3}" type="sibTrans" cxnId="{2A94A17C-C3A0-43C0-9A79-529B8E35DF5D}">
      <dgm:prSet/>
      <dgm:spPr/>
      <dgm:t>
        <a:bodyPr/>
        <a:lstStyle/>
        <a:p>
          <a:endParaRPr lang="vi-VN">
            <a:latin typeface="K2D" panose="020B0604020202020204" charset="-34"/>
            <a:cs typeface="K2D" panose="020B0604020202020204" charset="-34"/>
          </a:endParaRPr>
        </a:p>
      </dgm:t>
    </dgm:pt>
    <dgm:pt modelId="{F23A1308-1A8C-4A2B-A1E5-D28FC013A319}">
      <dgm:prSet phldrT="[Text]"/>
      <dgm:spPr/>
      <dgm:t>
        <a:bodyPr/>
        <a:lstStyle/>
        <a:p>
          <a:r>
            <a:rPr lang="vi-VN" dirty="0">
              <a:latin typeface="K2D" panose="020B0604020202020204" charset="-34"/>
              <a:cs typeface="K2D" panose="020B0604020202020204" charset="-34"/>
            </a:rPr>
            <a:t>Khả năng mở rộng</a:t>
          </a:r>
        </a:p>
      </dgm:t>
    </dgm:pt>
    <dgm:pt modelId="{4E42EC52-1891-4963-9613-C44F9D6ACDCF}" type="parTrans" cxnId="{C4A43AEB-5363-4A24-B925-66A11595C78C}">
      <dgm:prSet/>
      <dgm:spPr/>
      <dgm:t>
        <a:bodyPr/>
        <a:lstStyle/>
        <a:p>
          <a:endParaRPr lang="vi-VN">
            <a:latin typeface="K2D" panose="020B0604020202020204" charset="-34"/>
            <a:cs typeface="K2D" panose="020B0604020202020204" charset="-34"/>
          </a:endParaRPr>
        </a:p>
      </dgm:t>
    </dgm:pt>
    <dgm:pt modelId="{6E44ED97-ECAA-495D-9E4D-A26EAD1DCF9D}" type="sibTrans" cxnId="{C4A43AEB-5363-4A24-B925-66A11595C78C}">
      <dgm:prSet/>
      <dgm:spPr/>
      <dgm:t>
        <a:bodyPr/>
        <a:lstStyle/>
        <a:p>
          <a:endParaRPr lang="vi-VN">
            <a:latin typeface="K2D" panose="020B0604020202020204" charset="-34"/>
            <a:cs typeface="K2D" panose="020B0604020202020204" charset="-34"/>
          </a:endParaRPr>
        </a:p>
      </dgm:t>
    </dgm:pt>
    <dgm:pt modelId="{D8767178-DA73-459E-AF09-A34AD6BB221D}">
      <dgm:prSet phldrT="[Text]"/>
      <dgm:spPr/>
      <dgm:t>
        <a:bodyPr/>
        <a:lstStyle/>
        <a:p>
          <a:r>
            <a:rPr lang="vi-VN" dirty="0">
              <a:latin typeface="K2D" panose="020B0604020202020204" charset="-34"/>
              <a:cs typeface="K2D" panose="020B0604020202020204" charset="-34"/>
            </a:rPr>
            <a:t>Quản lý tài nguyên</a:t>
          </a:r>
        </a:p>
      </dgm:t>
    </dgm:pt>
    <dgm:pt modelId="{D72995B5-BF2F-4EF5-A82D-54395442183F}" type="parTrans" cxnId="{D4513956-936C-4DC0-8A6F-887B7D84FF68}">
      <dgm:prSet/>
      <dgm:spPr/>
      <dgm:t>
        <a:bodyPr/>
        <a:lstStyle/>
        <a:p>
          <a:endParaRPr lang="vi-VN">
            <a:latin typeface="K2D" panose="020B0604020202020204" charset="-34"/>
            <a:cs typeface="K2D" panose="020B0604020202020204" charset="-34"/>
          </a:endParaRPr>
        </a:p>
      </dgm:t>
    </dgm:pt>
    <dgm:pt modelId="{108BF206-97AF-4E05-B61E-5078FA644488}" type="sibTrans" cxnId="{D4513956-936C-4DC0-8A6F-887B7D84FF68}">
      <dgm:prSet/>
      <dgm:spPr/>
      <dgm:t>
        <a:bodyPr/>
        <a:lstStyle/>
        <a:p>
          <a:endParaRPr lang="vi-VN">
            <a:latin typeface="K2D" panose="020B0604020202020204" charset="-34"/>
            <a:cs typeface="K2D" panose="020B0604020202020204" charset="-34"/>
          </a:endParaRPr>
        </a:p>
      </dgm:t>
    </dgm:pt>
    <dgm:pt modelId="{D5F94F3D-908E-4BBD-A295-29E9EEE4548B}">
      <dgm:prSet phldrT="[Text]"/>
      <dgm:spPr/>
      <dgm:t>
        <a:bodyPr/>
        <a:lstStyle/>
        <a:p>
          <a:r>
            <a:rPr lang="vi-VN" dirty="0">
              <a:latin typeface="K2D" panose="020B0604020202020204" charset="-34"/>
              <a:cs typeface="K2D" panose="020B0604020202020204" charset="-34"/>
            </a:rPr>
            <a:t>Bảo mật và an toàn dữ liệu</a:t>
          </a:r>
        </a:p>
      </dgm:t>
    </dgm:pt>
    <dgm:pt modelId="{63D1C205-85D8-4912-854B-06311438BE9F}" type="parTrans" cxnId="{0FB9443B-8E4E-4B4D-9D7C-51D2244EC5B9}">
      <dgm:prSet/>
      <dgm:spPr/>
      <dgm:t>
        <a:bodyPr/>
        <a:lstStyle/>
        <a:p>
          <a:endParaRPr lang="vi-VN">
            <a:latin typeface="K2D" panose="020B0604020202020204" charset="-34"/>
            <a:cs typeface="K2D" panose="020B0604020202020204" charset="-34"/>
          </a:endParaRPr>
        </a:p>
      </dgm:t>
    </dgm:pt>
    <dgm:pt modelId="{73204EAE-0D40-4599-B9DE-86B40ED10755}" type="sibTrans" cxnId="{0FB9443B-8E4E-4B4D-9D7C-51D2244EC5B9}">
      <dgm:prSet/>
      <dgm:spPr/>
      <dgm:t>
        <a:bodyPr/>
        <a:lstStyle/>
        <a:p>
          <a:endParaRPr lang="vi-VN">
            <a:latin typeface="K2D" panose="020B0604020202020204" charset="-34"/>
            <a:cs typeface="K2D" panose="020B0604020202020204" charset="-34"/>
          </a:endParaRPr>
        </a:p>
      </dgm:t>
    </dgm:pt>
    <dgm:pt modelId="{69BD0A40-2D3F-47E6-8321-C4105B65BBE9}">
      <dgm:prSet phldrT="[Text]"/>
      <dgm:spPr/>
      <dgm:t>
        <a:bodyPr/>
        <a:lstStyle/>
        <a:p>
          <a:r>
            <a:rPr lang="vi-VN" dirty="0">
              <a:latin typeface="K2D" panose="020B0604020202020204" charset="-34"/>
              <a:cs typeface="K2D" panose="020B0604020202020204" charset="-34"/>
            </a:rPr>
            <a:t>Triển khai tích hợp mô hình</a:t>
          </a:r>
        </a:p>
      </dgm:t>
    </dgm:pt>
    <dgm:pt modelId="{55E184FD-4D3F-42A5-B727-C3FD18A628FA}" type="parTrans" cxnId="{808BCD15-FD44-47CB-A5CF-13E52E3AF098}">
      <dgm:prSet/>
      <dgm:spPr/>
      <dgm:t>
        <a:bodyPr/>
        <a:lstStyle/>
        <a:p>
          <a:endParaRPr lang="vi-VN">
            <a:latin typeface="K2D" panose="020B0604020202020204" charset="-34"/>
            <a:cs typeface="K2D" panose="020B0604020202020204" charset="-34"/>
          </a:endParaRPr>
        </a:p>
      </dgm:t>
    </dgm:pt>
    <dgm:pt modelId="{ABEEBE08-BFA6-4704-A775-B1104BA0A8BB}" type="sibTrans" cxnId="{808BCD15-FD44-47CB-A5CF-13E52E3AF098}">
      <dgm:prSet/>
      <dgm:spPr/>
      <dgm:t>
        <a:bodyPr/>
        <a:lstStyle/>
        <a:p>
          <a:endParaRPr lang="vi-VN">
            <a:latin typeface="K2D" panose="020B0604020202020204" charset="-34"/>
            <a:cs typeface="K2D" panose="020B0604020202020204" charset="-34"/>
          </a:endParaRPr>
        </a:p>
      </dgm:t>
    </dgm:pt>
    <dgm:pt modelId="{59FFAC00-8613-4CA4-ABBF-223E502E6AD1}">
      <dgm:prSet phldrT="[Text]"/>
      <dgm:spPr/>
      <dgm:t>
        <a:bodyPr/>
        <a:lstStyle/>
        <a:p>
          <a:r>
            <a:rPr lang="vi-VN" dirty="0">
              <a:latin typeface="K2D" panose="020B0604020202020204" charset="-34"/>
              <a:cs typeface="K2D" panose="020B0604020202020204" charset="-34"/>
            </a:rPr>
            <a:t>Giám sát và kiểm tra</a:t>
          </a:r>
        </a:p>
      </dgm:t>
    </dgm:pt>
    <dgm:pt modelId="{AFDB07F7-21AB-496A-9043-B3BD15DD6CEB}" type="parTrans" cxnId="{35D93C8A-72EB-45C7-AFCB-06AFB07FF2D0}">
      <dgm:prSet/>
      <dgm:spPr/>
      <dgm:t>
        <a:bodyPr/>
        <a:lstStyle/>
        <a:p>
          <a:endParaRPr lang="vi-VN">
            <a:latin typeface="K2D" panose="020B0604020202020204" charset="-34"/>
            <a:cs typeface="K2D" panose="020B0604020202020204" charset="-34"/>
          </a:endParaRPr>
        </a:p>
      </dgm:t>
    </dgm:pt>
    <dgm:pt modelId="{0C290D44-E245-4265-AE7A-C821C5E29E67}" type="sibTrans" cxnId="{35D93C8A-72EB-45C7-AFCB-06AFB07FF2D0}">
      <dgm:prSet/>
      <dgm:spPr/>
      <dgm:t>
        <a:bodyPr/>
        <a:lstStyle/>
        <a:p>
          <a:endParaRPr lang="vi-VN">
            <a:latin typeface="K2D" panose="020B0604020202020204" charset="-34"/>
            <a:cs typeface="K2D" panose="020B0604020202020204" charset="-34"/>
          </a:endParaRPr>
        </a:p>
      </dgm:t>
    </dgm:pt>
    <dgm:pt modelId="{4684A38B-EB12-4852-9918-D0BE701DBCD2}">
      <dgm:prSet phldrT="[Text]"/>
      <dgm:spPr/>
      <dgm:t>
        <a:bodyPr/>
        <a:lstStyle/>
        <a:p>
          <a:r>
            <a:rPr lang="vi-VN" dirty="0">
              <a:latin typeface="K2D" panose="020B0604020202020204" charset="-34"/>
              <a:cs typeface="K2D" panose="020B0604020202020204" charset="-34"/>
            </a:rPr>
            <a:t>Môi trường đa đám mây và đám mây lai</a:t>
          </a:r>
        </a:p>
      </dgm:t>
    </dgm:pt>
    <dgm:pt modelId="{A921FBBE-9705-4267-8741-74E068040F70}" type="parTrans" cxnId="{EA33DB0C-5AE2-4A29-A3EB-3FB581516D63}">
      <dgm:prSet/>
      <dgm:spPr/>
      <dgm:t>
        <a:bodyPr/>
        <a:lstStyle/>
        <a:p>
          <a:endParaRPr lang="vi-VN">
            <a:latin typeface="K2D" panose="020B0604020202020204" charset="-34"/>
            <a:cs typeface="K2D" panose="020B0604020202020204" charset="-34"/>
          </a:endParaRPr>
        </a:p>
      </dgm:t>
    </dgm:pt>
    <dgm:pt modelId="{74F85A63-FDBB-4B46-A826-4E4DCE3CF779}" type="sibTrans" cxnId="{EA33DB0C-5AE2-4A29-A3EB-3FB581516D63}">
      <dgm:prSet/>
      <dgm:spPr/>
      <dgm:t>
        <a:bodyPr/>
        <a:lstStyle/>
        <a:p>
          <a:endParaRPr lang="vi-VN">
            <a:latin typeface="K2D" panose="020B0604020202020204" charset="-34"/>
            <a:cs typeface="K2D" panose="020B0604020202020204" charset="-34"/>
          </a:endParaRPr>
        </a:p>
      </dgm:t>
    </dgm:pt>
    <dgm:pt modelId="{0965795B-165D-4222-89F3-F89771EE2104}" type="pres">
      <dgm:prSet presAssocID="{A567DCC6-B423-41A9-BF33-1E94E2A455E6}" presName="diagram" presStyleCnt="0">
        <dgm:presLayoutVars>
          <dgm:dir/>
          <dgm:resizeHandles val="exact"/>
        </dgm:presLayoutVars>
      </dgm:prSet>
      <dgm:spPr/>
      <dgm:t>
        <a:bodyPr/>
        <a:lstStyle/>
        <a:p>
          <a:endParaRPr lang="en-US"/>
        </a:p>
      </dgm:t>
    </dgm:pt>
    <dgm:pt modelId="{5732FB39-93FB-49B9-AC76-9FAA5DACF39F}" type="pres">
      <dgm:prSet presAssocID="{4F4078B1-9D20-4F4F-BEBE-166CE1C94BE1}" presName="node" presStyleLbl="node1" presStyleIdx="0" presStyleCnt="7">
        <dgm:presLayoutVars>
          <dgm:bulletEnabled val="1"/>
        </dgm:presLayoutVars>
      </dgm:prSet>
      <dgm:spPr/>
      <dgm:t>
        <a:bodyPr/>
        <a:lstStyle/>
        <a:p>
          <a:endParaRPr lang="en-US"/>
        </a:p>
      </dgm:t>
    </dgm:pt>
    <dgm:pt modelId="{13A5DC61-B2BC-4EC2-B400-1358AB956F30}" type="pres">
      <dgm:prSet presAssocID="{68FBE723-AEA0-4EF4-B9C2-5C0C1C2F66C3}" presName="sibTrans" presStyleCnt="0"/>
      <dgm:spPr/>
    </dgm:pt>
    <dgm:pt modelId="{16DEBE84-7290-4D4C-AB43-6965692CFD55}" type="pres">
      <dgm:prSet presAssocID="{F23A1308-1A8C-4A2B-A1E5-D28FC013A319}" presName="node" presStyleLbl="node1" presStyleIdx="1" presStyleCnt="7">
        <dgm:presLayoutVars>
          <dgm:bulletEnabled val="1"/>
        </dgm:presLayoutVars>
      </dgm:prSet>
      <dgm:spPr/>
      <dgm:t>
        <a:bodyPr/>
        <a:lstStyle/>
        <a:p>
          <a:endParaRPr lang="en-US"/>
        </a:p>
      </dgm:t>
    </dgm:pt>
    <dgm:pt modelId="{3E9A490C-FF88-4F1C-9E30-366C151E56B5}" type="pres">
      <dgm:prSet presAssocID="{6E44ED97-ECAA-495D-9E4D-A26EAD1DCF9D}" presName="sibTrans" presStyleCnt="0"/>
      <dgm:spPr/>
    </dgm:pt>
    <dgm:pt modelId="{CA8CF729-D390-4406-ADA6-D8F3669D52B2}" type="pres">
      <dgm:prSet presAssocID="{D8767178-DA73-459E-AF09-A34AD6BB221D}" presName="node" presStyleLbl="node1" presStyleIdx="2" presStyleCnt="7">
        <dgm:presLayoutVars>
          <dgm:bulletEnabled val="1"/>
        </dgm:presLayoutVars>
      </dgm:prSet>
      <dgm:spPr/>
      <dgm:t>
        <a:bodyPr/>
        <a:lstStyle/>
        <a:p>
          <a:endParaRPr lang="en-US"/>
        </a:p>
      </dgm:t>
    </dgm:pt>
    <dgm:pt modelId="{FD95021A-218A-4335-9422-C76F07C233F7}" type="pres">
      <dgm:prSet presAssocID="{108BF206-97AF-4E05-B61E-5078FA644488}" presName="sibTrans" presStyleCnt="0"/>
      <dgm:spPr/>
    </dgm:pt>
    <dgm:pt modelId="{73C9B931-31A8-4309-AFCD-E568AA1AC93C}" type="pres">
      <dgm:prSet presAssocID="{D5F94F3D-908E-4BBD-A295-29E9EEE4548B}" presName="node" presStyleLbl="node1" presStyleIdx="3" presStyleCnt="7">
        <dgm:presLayoutVars>
          <dgm:bulletEnabled val="1"/>
        </dgm:presLayoutVars>
      </dgm:prSet>
      <dgm:spPr/>
      <dgm:t>
        <a:bodyPr/>
        <a:lstStyle/>
        <a:p>
          <a:endParaRPr lang="en-US"/>
        </a:p>
      </dgm:t>
    </dgm:pt>
    <dgm:pt modelId="{3AD06C7E-9183-4F04-9806-B1AD0A8511BB}" type="pres">
      <dgm:prSet presAssocID="{73204EAE-0D40-4599-B9DE-86B40ED10755}" presName="sibTrans" presStyleCnt="0"/>
      <dgm:spPr/>
    </dgm:pt>
    <dgm:pt modelId="{7CBCD4E0-A80D-4E6C-A32B-3018FA34536D}" type="pres">
      <dgm:prSet presAssocID="{69BD0A40-2D3F-47E6-8321-C4105B65BBE9}" presName="node" presStyleLbl="node1" presStyleIdx="4" presStyleCnt="7">
        <dgm:presLayoutVars>
          <dgm:bulletEnabled val="1"/>
        </dgm:presLayoutVars>
      </dgm:prSet>
      <dgm:spPr/>
      <dgm:t>
        <a:bodyPr/>
        <a:lstStyle/>
        <a:p>
          <a:endParaRPr lang="en-US"/>
        </a:p>
      </dgm:t>
    </dgm:pt>
    <dgm:pt modelId="{CE2304A5-4CA0-4707-B5C5-EF8824DD3021}" type="pres">
      <dgm:prSet presAssocID="{ABEEBE08-BFA6-4704-A775-B1104BA0A8BB}" presName="sibTrans" presStyleCnt="0"/>
      <dgm:spPr/>
    </dgm:pt>
    <dgm:pt modelId="{BFD5F895-AFCF-43FE-B9BB-3B6844ACE980}" type="pres">
      <dgm:prSet presAssocID="{59FFAC00-8613-4CA4-ABBF-223E502E6AD1}" presName="node" presStyleLbl="node1" presStyleIdx="5" presStyleCnt="7">
        <dgm:presLayoutVars>
          <dgm:bulletEnabled val="1"/>
        </dgm:presLayoutVars>
      </dgm:prSet>
      <dgm:spPr/>
      <dgm:t>
        <a:bodyPr/>
        <a:lstStyle/>
        <a:p>
          <a:endParaRPr lang="en-US"/>
        </a:p>
      </dgm:t>
    </dgm:pt>
    <dgm:pt modelId="{5D81B591-B771-4988-9292-6666983E8886}" type="pres">
      <dgm:prSet presAssocID="{0C290D44-E245-4265-AE7A-C821C5E29E67}" presName="sibTrans" presStyleCnt="0"/>
      <dgm:spPr/>
    </dgm:pt>
    <dgm:pt modelId="{3895FCEE-9C0A-4D52-A3C2-F9FB5C69A9A1}" type="pres">
      <dgm:prSet presAssocID="{4684A38B-EB12-4852-9918-D0BE701DBCD2}" presName="node" presStyleLbl="node1" presStyleIdx="6" presStyleCnt="7">
        <dgm:presLayoutVars>
          <dgm:bulletEnabled val="1"/>
        </dgm:presLayoutVars>
      </dgm:prSet>
      <dgm:spPr/>
      <dgm:t>
        <a:bodyPr/>
        <a:lstStyle/>
        <a:p>
          <a:endParaRPr lang="en-US"/>
        </a:p>
      </dgm:t>
    </dgm:pt>
  </dgm:ptLst>
  <dgm:cxnLst>
    <dgm:cxn modelId="{018E104D-0895-4402-B62C-E85BAA2154FE}" type="presOf" srcId="{4684A38B-EB12-4852-9918-D0BE701DBCD2}" destId="{3895FCEE-9C0A-4D52-A3C2-F9FB5C69A9A1}" srcOrd="0" destOrd="0" presId="urn:microsoft.com/office/officeart/2005/8/layout/default"/>
    <dgm:cxn modelId="{69346006-9CBB-4CD9-9DF8-77EE72234281}" type="presOf" srcId="{69BD0A40-2D3F-47E6-8321-C4105B65BBE9}" destId="{7CBCD4E0-A80D-4E6C-A32B-3018FA34536D}" srcOrd="0" destOrd="0" presId="urn:microsoft.com/office/officeart/2005/8/layout/default"/>
    <dgm:cxn modelId="{35D93C8A-72EB-45C7-AFCB-06AFB07FF2D0}" srcId="{A567DCC6-B423-41A9-BF33-1E94E2A455E6}" destId="{59FFAC00-8613-4CA4-ABBF-223E502E6AD1}" srcOrd="5" destOrd="0" parTransId="{AFDB07F7-21AB-496A-9043-B3BD15DD6CEB}" sibTransId="{0C290D44-E245-4265-AE7A-C821C5E29E67}"/>
    <dgm:cxn modelId="{BD7BFBB4-0581-497F-A27A-4957F2CF4636}" type="presOf" srcId="{D8767178-DA73-459E-AF09-A34AD6BB221D}" destId="{CA8CF729-D390-4406-ADA6-D8F3669D52B2}" srcOrd="0" destOrd="0" presId="urn:microsoft.com/office/officeart/2005/8/layout/default"/>
    <dgm:cxn modelId="{7A547875-1DBE-45C2-9948-AEFACBD1CBE4}" type="presOf" srcId="{4F4078B1-9D20-4F4F-BEBE-166CE1C94BE1}" destId="{5732FB39-93FB-49B9-AC76-9FAA5DACF39F}" srcOrd="0" destOrd="0" presId="urn:microsoft.com/office/officeart/2005/8/layout/default"/>
    <dgm:cxn modelId="{AD0C42F9-8C8C-4BC2-BA06-C0284D12D76B}" type="presOf" srcId="{D5F94F3D-908E-4BBD-A295-29E9EEE4548B}" destId="{73C9B931-31A8-4309-AFCD-E568AA1AC93C}" srcOrd="0" destOrd="0" presId="urn:microsoft.com/office/officeart/2005/8/layout/default"/>
    <dgm:cxn modelId="{C4A43AEB-5363-4A24-B925-66A11595C78C}" srcId="{A567DCC6-B423-41A9-BF33-1E94E2A455E6}" destId="{F23A1308-1A8C-4A2B-A1E5-D28FC013A319}" srcOrd="1" destOrd="0" parTransId="{4E42EC52-1891-4963-9613-C44F9D6ACDCF}" sibTransId="{6E44ED97-ECAA-495D-9E4D-A26EAD1DCF9D}"/>
    <dgm:cxn modelId="{EA33DB0C-5AE2-4A29-A3EB-3FB581516D63}" srcId="{A567DCC6-B423-41A9-BF33-1E94E2A455E6}" destId="{4684A38B-EB12-4852-9918-D0BE701DBCD2}" srcOrd="6" destOrd="0" parTransId="{A921FBBE-9705-4267-8741-74E068040F70}" sibTransId="{74F85A63-FDBB-4B46-A826-4E4DCE3CF779}"/>
    <dgm:cxn modelId="{808BCD15-FD44-47CB-A5CF-13E52E3AF098}" srcId="{A567DCC6-B423-41A9-BF33-1E94E2A455E6}" destId="{69BD0A40-2D3F-47E6-8321-C4105B65BBE9}" srcOrd="4" destOrd="0" parTransId="{55E184FD-4D3F-42A5-B727-C3FD18A628FA}" sibTransId="{ABEEBE08-BFA6-4704-A775-B1104BA0A8BB}"/>
    <dgm:cxn modelId="{2A94A17C-C3A0-43C0-9A79-529B8E35DF5D}" srcId="{A567DCC6-B423-41A9-BF33-1E94E2A455E6}" destId="{4F4078B1-9D20-4F4F-BEBE-166CE1C94BE1}" srcOrd="0" destOrd="0" parTransId="{0E674FEB-B42D-4EF0-8282-17A0879BA5D6}" sibTransId="{68FBE723-AEA0-4EF4-B9C2-5C0C1C2F66C3}"/>
    <dgm:cxn modelId="{42417850-A6FE-4841-99BC-58B59C4DAECA}" type="presOf" srcId="{F23A1308-1A8C-4A2B-A1E5-D28FC013A319}" destId="{16DEBE84-7290-4D4C-AB43-6965692CFD55}" srcOrd="0" destOrd="0" presId="urn:microsoft.com/office/officeart/2005/8/layout/default"/>
    <dgm:cxn modelId="{8D93138D-13E5-4E9A-A580-768D95E9B8D1}" type="presOf" srcId="{A567DCC6-B423-41A9-BF33-1E94E2A455E6}" destId="{0965795B-165D-4222-89F3-F89771EE2104}" srcOrd="0" destOrd="0" presId="urn:microsoft.com/office/officeart/2005/8/layout/default"/>
    <dgm:cxn modelId="{D4513956-936C-4DC0-8A6F-887B7D84FF68}" srcId="{A567DCC6-B423-41A9-BF33-1E94E2A455E6}" destId="{D8767178-DA73-459E-AF09-A34AD6BB221D}" srcOrd="2" destOrd="0" parTransId="{D72995B5-BF2F-4EF5-A82D-54395442183F}" sibTransId="{108BF206-97AF-4E05-B61E-5078FA644488}"/>
    <dgm:cxn modelId="{4EF5CD6F-7E76-4A04-8044-ABE059880813}" type="presOf" srcId="{59FFAC00-8613-4CA4-ABBF-223E502E6AD1}" destId="{BFD5F895-AFCF-43FE-B9BB-3B6844ACE980}" srcOrd="0" destOrd="0" presId="urn:microsoft.com/office/officeart/2005/8/layout/default"/>
    <dgm:cxn modelId="{0FB9443B-8E4E-4B4D-9D7C-51D2244EC5B9}" srcId="{A567DCC6-B423-41A9-BF33-1E94E2A455E6}" destId="{D5F94F3D-908E-4BBD-A295-29E9EEE4548B}" srcOrd="3" destOrd="0" parTransId="{63D1C205-85D8-4912-854B-06311438BE9F}" sibTransId="{73204EAE-0D40-4599-B9DE-86B40ED10755}"/>
    <dgm:cxn modelId="{FAD38E4E-FEBD-40C9-8EEB-EB85E46387A1}" type="presParOf" srcId="{0965795B-165D-4222-89F3-F89771EE2104}" destId="{5732FB39-93FB-49B9-AC76-9FAA5DACF39F}" srcOrd="0" destOrd="0" presId="urn:microsoft.com/office/officeart/2005/8/layout/default"/>
    <dgm:cxn modelId="{3246510E-CA5F-4244-8C5D-C3B0DD123784}" type="presParOf" srcId="{0965795B-165D-4222-89F3-F89771EE2104}" destId="{13A5DC61-B2BC-4EC2-B400-1358AB956F30}" srcOrd="1" destOrd="0" presId="urn:microsoft.com/office/officeart/2005/8/layout/default"/>
    <dgm:cxn modelId="{3DC19389-A645-4C0F-84E6-668689DEA847}" type="presParOf" srcId="{0965795B-165D-4222-89F3-F89771EE2104}" destId="{16DEBE84-7290-4D4C-AB43-6965692CFD55}" srcOrd="2" destOrd="0" presId="urn:microsoft.com/office/officeart/2005/8/layout/default"/>
    <dgm:cxn modelId="{B255616D-DAAA-458B-9476-1348B62B83B4}" type="presParOf" srcId="{0965795B-165D-4222-89F3-F89771EE2104}" destId="{3E9A490C-FF88-4F1C-9E30-366C151E56B5}" srcOrd="3" destOrd="0" presId="urn:microsoft.com/office/officeart/2005/8/layout/default"/>
    <dgm:cxn modelId="{15D448BD-F314-4BF9-9176-266F5BA6D853}" type="presParOf" srcId="{0965795B-165D-4222-89F3-F89771EE2104}" destId="{CA8CF729-D390-4406-ADA6-D8F3669D52B2}" srcOrd="4" destOrd="0" presId="urn:microsoft.com/office/officeart/2005/8/layout/default"/>
    <dgm:cxn modelId="{3C69D2EE-4354-441A-8668-0E47BF852380}" type="presParOf" srcId="{0965795B-165D-4222-89F3-F89771EE2104}" destId="{FD95021A-218A-4335-9422-C76F07C233F7}" srcOrd="5" destOrd="0" presId="urn:microsoft.com/office/officeart/2005/8/layout/default"/>
    <dgm:cxn modelId="{61E60E69-F948-444A-8556-BE3113227861}" type="presParOf" srcId="{0965795B-165D-4222-89F3-F89771EE2104}" destId="{73C9B931-31A8-4309-AFCD-E568AA1AC93C}" srcOrd="6" destOrd="0" presId="urn:microsoft.com/office/officeart/2005/8/layout/default"/>
    <dgm:cxn modelId="{1D3D1262-7ADE-400D-8FFF-8DAF274779FC}" type="presParOf" srcId="{0965795B-165D-4222-89F3-F89771EE2104}" destId="{3AD06C7E-9183-4F04-9806-B1AD0A8511BB}" srcOrd="7" destOrd="0" presId="urn:microsoft.com/office/officeart/2005/8/layout/default"/>
    <dgm:cxn modelId="{3E0C7B26-F5CE-4EE3-B983-794E0BAFFAA5}" type="presParOf" srcId="{0965795B-165D-4222-89F3-F89771EE2104}" destId="{7CBCD4E0-A80D-4E6C-A32B-3018FA34536D}" srcOrd="8" destOrd="0" presId="urn:microsoft.com/office/officeart/2005/8/layout/default"/>
    <dgm:cxn modelId="{B42550D4-2D77-4B0F-9DEA-F6B66A7ED3BE}" type="presParOf" srcId="{0965795B-165D-4222-89F3-F89771EE2104}" destId="{CE2304A5-4CA0-4707-B5C5-EF8824DD3021}" srcOrd="9" destOrd="0" presId="urn:microsoft.com/office/officeart/2005/8/layout/default"/>
    <dgm:cxn modelId="{D336CC96-F0C7-4869-BAA7-9159BA5CC1E1}" type="presParOf" srcId="{0965795B-165D-4222-89F3-F89771EE2104}" destId="{BFD5F895-AFCF-43FE-B9BB-3B6844ACE980}" srcOrd="10" destOrd="0" presId="urn:microsoft.com/office/officeart/2005/8/layout/default"/>
    <dgm:cxn modelId="{985B209D-C7B3-4CCB-9A6F-41448A51C817}" type="presParOf" srcId="{0965795B-165D-4222-89F3-F89771EE2104}" destId="{5D81B591-B771-4988-9292-6666983E8886}" srcOrd="11" destOrd="0" presId="urn:microsoft.com/office/officeart/2005/8/layout/default"/>
    <dgm:cxn modelId="{38A07048-29F0-42BC-B19C-51E686266C18}" type="presParOf" srcId="{0965795B-165D-4222-89F3-F89771EE2104}" destId="{3895FCEE-9C0A-4D52-A3C2-F9FB5C69A9A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67DCC6-B423-41A9-BF33-1E94E2A455E6}" type="doc">
      <dgm:prSet loTypeId="urn:microsoft.com/office/officeart/2005/8/layout/bProcess4" loCatId="process" qsTypeId="urn:microsoft.com/office/officeart/2005/8/quickstyle/simple2" qsCatId="simple" csTypeId="urn:microsoft.com/office/officeart/2005/8/colors/colorful4" csCatId="colorful" phldr="1"/>
      <dgm:spPr/>
      <dgm:t>
        <a:bodyPr/>
        <a:lstStyle/>
        <a:p>
          <a:endParaRPr lang="vi-VN"/>
        </a:p>
      </dgm:t>
    </dgm:pt>
    <dgm:pt modelId="{4F4078B1-9D20-4F4F-BEBE-166CE1C94BE1}">
      <dgm:prSet phldrT="[Text]"/>
      <dgm:spPr/>
      <dgm:t>
        <a:bodyPr/>
        <a:lstStyle/>
        <a:p>
          <a:r>
            <a:rPr lang="vi-VN" dirty="0">
              <a:latin typeface="K2D" panose="020B0604020202020204" charset="-34"/>
              <a:cs typeface="K2D" panose="020B0604020202020204" charset="-34"/>
            </a:rPr>
            <a:t>Lựa chọn dịch vụ đám mây</a:t>
          </a:r>
        </a:p>
      </dgm:t>
    </dgm:pt>
    <dgm:pt modelId="{0E674FEB-B42D-4EF0-8282-17A0879BA5D6}" type="parTrans" cxnId="{2A94A17C-C3A0-43C0-9A79-529B8E35DF5D}">
      <dgm:prSet/>
      <dgm:spPr/>
      <dgm:t>
        <a:bodyPr/>
        <a:lstStyle/>
        <a:p>
          <a:endParaRPr lang="vi-VN">
            <a:latin typeface="K2D" panose="020B0604020202020204" charset="-34"/>
            <a:cs typeface="K2D" panose="020B0604020202020204" charset="-34"/>
          </a:endParaRPr>
        </a:p>
      </dgm:t>
    </dgm:pt>
    <dgm:pt modelId="{68FBE723-AEA0-4EF4-B9C2-5C0C1C2F66C3}" type="sibTrans" cxnId="{2A94A17C-C3A0-43C0-9A79-529B8E35DF5D}">
      <dgm:prSet/>
      <dgm:spPr/>
      <dgm:t>
        <a:bodyPr/>
        <a:lstStyle/>
        <a:p>
          <a:endParaRPr lang="vi-VN">
            <a:latin typeface="K2D" panose="020B0604020202020204" charset="-34"/>
            <a:cs typeface="K2D" panose="020B0604020202020204" charset="-34"/>
          </a:endParaRPr>
        </a:p>
      </dgm:t>
    </dgm:pt>
    <dgm:pt modelId="{F23A1308-1A8C-4A2B-A1E5-D28FC013A319}">
      <dgm:prSet phldrT="[Text]"/>
      <dgm:spPr/>
      <dgm:t>
        <a:bodyPr/>
        <a:lstStyle/>
        <a:p>
          <a:r>
            <a:rPr lang="vi-VN" dirty="0">
              <a:latin typeface="K2D" panose="020B0604020202020204" charset="-34"/>
              <a:cs typeface="K2D" panose="020B0604020202020204" charset="-34"/>
            </a:rPr>
            <a:t>Chuẩn bị và truyền dữ liệu</a:t>
          </a:r>
        </a:p>
      </dgm:t>
    </dgm:pt>
    <dgm:pt modelId="{4E42EC52-1891-4963-9613-C44F9D6ACDCF}" type="parTrans" cxnId="{C4A43AEB-5363-4A24-B925-66A11595C78C}">
      <dgm:prSet/>
      <dgm:spPr/>
      <dgm:t>
        <a:bodyPr/>
        <a:lstStyle/>
        <a:p>
          <a:endParaRPr lang="vi-VN">
            <a:latin typeface="K2D" panose="020B0604020202020204" charset="-34"/>
            <a:cs typeface="K2D" panose="020B0604020202020204" charset="-34"/>
          </a:endParaRPr>
        </a:p>
      </dgm:t>
    </dgm:pt>
    <dgm:pt modelId="{6E44ED97-ECAA-495D-9E4D-A26EAD1DCF9D}" type="sibTrans" cxnId="{C4A43AEB-5363-4A24-B925-66A11595C78C}">
      <dgm:prSet/>
      <dgm:spPr/>
      <dgm:t>
        <a:bodyPr/>
        <a:lstStyle/>
        <a:p>
          <a:endParaRPr lang="vi-VN">
            <a:latin typeface="K2D" panose="020B0604020202020204" charset="-34"/>
            <a:cs typeface="K2D" panose="020B0604020202020204" charset="-34"/>
          </a:endParaRPr>
        </a:p>
      </dgm:t>
    </dgm:pt>
    <dgm:pt modelId="{D8767178-DA73-459E-AF09-A34AD6BB221D}">
      <dgm:prSet phldrT="[Text]"/>
      <dgm:spPr/>
      <dgm:t>
        <a:bodyPr/>
        <a:lstStyle/>
        <a:p>
          <a:r>
            <a:rPr lang="vi-VN" dirty="0">
              <a:latin typeface="K2D" panose="020B0604020202020204" charset="-34"/>
              <a:cs typeface="K2D" panose="020B0604020202020204" charset="-34"/>
            </a:rPr>
            <a:t>Triển khai và tối ưu thuật toán</a:t>
          </a:r>
        </a:p>
      </dgm:t>
    </dgm:pt>
    <dgm:pt modelId="{D72995B5-BF2F-4EF5-A82D-54395442183F}" type="parTrans" cxnId="{D4513956-936C-4DC0-8A6F-887B7D84FF68}">
      <dgm:prSet/>
      <dgm:spPr/>
      <dgm:t>
        <a:bodyPr/>
        <a:lstStyle/>
        <a:p>
          <a:endParaRPr lang="vi-VN">
            <a:latin typeface="K2D" panose="020B0604020202020204" charset="-34"/>
            <a:cs typeface="K2D" panose="020B0604020202020204" charset="-34"/>
          </a:endParaRPr>
        </a:p>
      </dgm:t>
    </dgm:pt>
    <dgm:pt modelId="{108BF206-97AF-4E05-B61E-5078FA644488}" type="sibTrans" cxnId="{D4513956-936C-4DC0-8A6F-887B7D84FF68}">
      <dgm:prSet/>
      <dgm:spPr/>
      <dgm:t>
        <a:bodyPr/>
        <a:lstStyle/>
        <a:p>
          <a:endParaRPr lang="vi-VN">
            <a:latin typeface="K2D" panose="020B0604020202020204" charset="-34"/>
            <a:cs typeface="K2D" panose="020B0604020202020204" charset="-34"/>
          </a:endParaRPr>
        </a:p>
      </dgm:t>
    </dgm:pt>
    <dgm:pt modelId="{D5F94F3D-908E-4BBD-A295-29E9EEE4548B}">
      <dgm:prSet phldrT="[Text]"/>
      <dgm:spPr/>
      <dgm:t>
        <a:bodyPr/>
        <a:lstStyle/>
        <a:p>
          <a:r>
            <a:rPr lang="vi-VN" dirty="0">
              <a:latin typeface="K2D" panose="020B0604020202020204" charset="-34"/>
              <a:cs typeface="K2D" panose="020B0604020202020204" charset="-34"/>
            </a:rPr>
            <a:t>Phân bổ và mở rộng tài nguyên</a:t>
          </a:r>
        </a:p>
      </dgm:t>
    </dgm:pt>
    <dgm:pt modelId="{63D1C205-85D8-4912-854B-06311438BE9F}" type="parTrans" cxnId="{0FB9443B-8E4E-4B4D-9D7C-51D2244EC5B9}">
      <dgm:prSet/>
      <dgm:spPr/>
      <dgm:t>
        <a:bodyPr/>
        <a:lstStyle/>
        <a:p>
          <a:endParaRPr lang="vi-VN">
            <a:latin typeface="K2D" panose="020B0604020202020204" charset="-34"/>
            <a:cs typeface="K2D" panose="020B0604020202020204" charset="-34"/>
          </a:endParaRPr>
        </a:p>
      </dgm:t>
    </dgm:pt>
    <dgm:pt modelId="{73204EAE-0D40-4599-B9DE-86B40ED10755}" type="sibTrans" cxnId="{0FB9443B-8E4E-4B4D-9D7C-51D2244EC5B9}">
      <dgm:prSet/>
      <dgm:spPr/>
      <dgm:t>
        <a:bodyPr/>
        <a:lstStyle/>
        <a:p>
          <a:endParaRPr lang="vi-VN">
            <a:latin typeface="K2D" panose="020B0604020202020204" charset="-34"/>
            <a:cs typeface="K2D" panose="020B0604020202020204" charset="-34"/>
          </a:endParaRPr>
        </a:p>
      </dgm:t>
    </dgm:pt>
    <dgm:pt modelId="{69BD0A40-2D3F-47E6-8321-C4105B65BBE9}">
      <dgm:prSet phldrT="[Text]"/>
      <dgm:spPr/>
      <dgm:t>
        <a:bodyPr/>
        <a:lstStyle/>
        <a:p>
          <a:r>
            <a:rPr lang="vi-VN" dirty="0">
              <a:latin typeface="K2D" panose="020B0604020202020204" charset="-34"/>
              <a:cs typeface="K2D" panose="020B0604020202020204" charset="-34"/>
            </a:rPr>
            <a:t>Bảo mật và tuân thủ dữ liệu</a:t>
          </a:r>
        </a:p>
      </dgm:t>
    </dgm:pt>
    <dgm:pt modelId="{55E184FD-4D3F-42A5-B727-C3FD18A628FA}" type="parTrans" cxnId="{808BCD15-FD44-47CB-A5CF-13E52E3AF098}">
      <dgm:prSet/>
      <dgm:spPr/>
      <dgm:t>
        <a:bodyPr/>
        <a:lstStyle/>
        <a:p>
          <a:endParaRPr lang="vi-VN">
            <a:latin typeface="K2D" panose="020B0604020202020204" charset="-34"/>
            <a:cs typeface="K2D" panose="020B0604020202020204" charset="-34"/>
          </a:endParaRPr>
        </a:p>
      </dgm:t>
    </dgm:pt>
    <dgm:pt modelId="{ABEEBE08-BFA6-4704-A775-B1104BA0A8BB}" type="sibTrans" cxnId="{808BCD15-FD44-47CB-A5CF-13E52E3AF098}">
      <dgm:prSet/>
      <dgm:spPr/>
      <dgm:t>
        <a:bodyPr/>
        <a:lstStyle/>
        <a:p>
          <a:endParaRPr lang="vi-VN">
            <a:latin typeface="K2D" panose="020B0604020202020204" charset="-34"/>
            <a:cs typeface="K2D" panose="020B0604020202020204" charset="-34"/>
          </a:endParaRPr>
        </a:p>
      </dgm:t>
    </dgm:pt>
    <dgm:pt modelId="{59FFAC00-8613-4CA4-ABBF-223E502E6AD1}">
      <dgm:prSet phldrT="[Text]"/>
      <dgm:spPr/>
      <dgm:t>
        <a:bodyPr/>
        <a:lstStyle/>
        <a:p>
          <a:r>
            <a:rPr lang="vi-VN" dirty="0">
              <a:latin typeface="K2D" panose="020B0604020202020204" charset="-34"/>
              <a:cs typeface="K2D" panose="020B0604020202020204" charset="-34"/>
            </a:rPr>
            <a:t>Triển khai và tích hợp mô hình</a:t>
          </a:r>
        </a:p>
      </dgm:t>
    </dgm:pt>
    <dgm:pt modelId="{AFDB07F7-21AB-496A-9043-B3BD15DD6CEB}" type="parTrans" cxnId="{35D93C8A-72EB-45C7-AFCB-06AFB07FF2D0}">
      <dgm:prSet/>
      <dgm:spPr/>
      <dgm:t>
        <a:bodyPr/>
        <a:lstStyle/>
        <a:p>
          <a:endParaRPr lang="vi-VN">
            <a:latin typeface="K2D" panose="020B0604020202020204" charset="-34"/>
            <a:cs typeface="K2D" panose="020B0604020202020204" charset="-34"/>
          </a:endParaRPr>
        </a:p>
      </dgm:t>
    </dgm:pt>
    <dgm:pt modelId="{0C290D44-E245-4265-AE7A-C821C5E29E67}" type="sibTrans" cxnId="{35D93C8A-72EB-45C7-AFCB-06AFB07FF2D0}">
      <dgm:prSet/>
      <dgm:spPr/>
      <dgm:t>
        <a:bodyPr/>
        <a:lstStyle/>
        <a:p>
          <a:endParaRPr lang="vi-VN">
            <a:latin typeface="K2D" panose="020B0604020202020204" charset="-34"/>
            <a:cs typeface="K2D" panose="020B0604020202020204" charset="-34"/>
          </a:endParaRPr>
        </a:p>
      </dgm:t>
    </dgm:pt>
    <dgm:pt modelId="{4684A38B-EB12-4852-9918-D0BE701DBCD2}">
      <dgm:prSet phldrT="[Text]"/>
      <dgm:spPr/>
      <dgm:t>
        <a:bodyPr/>
        <a:lstStyle/>
        <a:p>
          <a:r>
            <a:rPr lang="vi-VN" dirty="0">
              <a:latin typeface="K2D" panose="020B0604020202020204" charset="-34"/>
              <a:cs typeface="K2D" panose="020B0604020202020204" charset="-34"/>
            </a:rPr>
            <a:t>Giám sát và đánh giá hiệu suất</a:t>
          </a:r>
        </a:p>
      </dgm:t>
    </dgm:pt>
    <dgm:pt modelId="{A921FBBE-9705-4267-8741-74E068040F70}" type="parTrans" cxnId="{EA33DB0C-5AE2-4A29-A3EB-3FB581516D63}">
      <dgm:prSet/>
      <dgm:spPr/>
      <dgm:t>
        <a:bodyPr/>
        <a:lstStyle/>
        <a:p>
          <a:endParaRPr lang="vi-VN">
            <a:latin typeface="K2D" panose="020B0604020202020204" charset="-34"/>
            <a:cs typeface="K2D" panose="020B0604020202020204" charset="-34"/>
          </a:endParaRPr>
        </a:p>
      </dgm:t>
    </dgm:pt>
    <dgm:pt modelId="{74F85A63-FDBB-4B46-A826-4E4DCE3CF779}" type="sibTrans" cxnId="{EA33DB0C-5AE2-4A29-A3EB-3FB581516D63}">
      <dgm:prSet/>
      <dgm:spPr/>
      <dgm:t>
        <a:bodyPr/>
        <a:lstStyle/>
        <a:p>
          <a:endParaRPr lang="vi-VN">
            <a:latin typeface="K2D" panose="020B0604020202020204" charset="-34"/>
            <a:cs typeface="K2D" panose="020B0604020202020204" charset="-34"/>
          </a:endParaRPr>
        </a:p>
      </dgm:t>
    </dgm:pt>
    <dgm:pt modelId="{9ACBD346-A588-4309-BA1A-A4FF40BB4F6A}" type="pres">
      <dgm:prSet presAssocID="{A567DCC6-B423-41A9-BF33-1E94E2A455E6}" presName="Name0" presStyleCnt="0">
        <dgm:presLayoutVars>
          <dgm:dir/>
          <dgm:resizeHandles/>
        </dgm:presLayoutVars>
      </dgm:prSet>
      <dgm:spPr/>
      <dgm:t>
        <a:bodyPr/>
        <a:lstStyle/>
        <a:p>
          <a:endParaRPr lang="en-US"/>
        </a:p>
      </dgm:t>
    </dgm:pt>
    <dgm:pt modelId="{B5C8A0D3-DF0B-4F48-8144-C4984272C1D6}" type="pres">
      <dgm:prSet presAssocID="{4F4078B1-9D20-4F4F-BEBE-166CE1C94BE1}" presName="compNode" presStyleCnt="0"/>
      <dgm:spPr/>
    </dgm:pt>
    <dgm:pt modelId="{9D2BD682-231F-4CFB-8D2E-0234FF9BEDD7}" type="pres">
      <dgm:prSet presAssocID="{4F4078B1-9D20-4F4F-BEBE-166CE1C94BE1}" presName="dummyConnPt" presStyleCnt="0"/>
      <dgm:spPr/>
    </dgm:pt>
    <dgm:pt modelId="{7B848CCC-B946-4F92-BD14-00DB8F6D2CA0}" type="pres">
      <dgm:prSet presAssocID="{4F4078B1-9D20-4F4F-BEBE-166CE1C94BE1}" presName="node" presStyleLbl="node1" presStyleIdx="0" presStyleCnt="7">
        <dgm:presLayoutVars>
          <dgm:bulletEnabled val="1"/>
        </dgm:presLayoutVars>
      </dgm:prSet>
      <dgm:spPr/>
      <dgm:t>
        <a:bodyPr/>
        <a:lstStyle/>
        <a:p>
          <a:endParaRPr lang="en-US"/>
        </a:p>
      </dgm:t>
    </dgm:pt>
    <dgm:pt modelId="{EB381680-8ACC-4625-8BEF-5CD14FCCE695}" type="pres">
      <dgm:prSet presAssocID="{68FBE723-AEA0-4EF4-B9C2-5C0C1C2F66C3}" presName="sibTrans" presStyleLbl="bgSibTrans2D1" presStyleIdx="0" presStyleCnt="6"/>
      <dgm:spPr/>
      <dgm:t>
        <a:bodyPr/>
        <a:lstStyle/>
        <a:p>
          <a:endParaRPr lang="en-US"/>
        </a:p>
      </dgm:t>
    </dgm:pt>
    <dgm:pt modelId="{32649DA5-8A4B-4639-B29A-4599F5C13B5E}" type="pres">
      <dgm:prSet presAssocID="{F23A1308-1A8C-4A2B-A1E5-D28FC013A319}" presName="compNode" presStyleCnt="0"/>
      <dgm:spPr/>
    </dgm:pt>
    <dgm:pt modelId="{9C3CD4D2-5EA9-4B93-980F-5AAF9B9B5265}" type="pres">
      <dgm:prSet presAssocID="{F23A1308-1A8C-4A2B-A1E5-D28FC013A319}" presName="dummyConnPt" presStyleCnt="0"/>
      <dgm:spPr/>
    </dgm:pt>
    <dgm:pt modelId="{D779F7D0-809F-434E-A635-06D0C5C92A00}" type="pres">
      <dgm:prSet presAssocID="{F23A1308-1A8C-4A2B-A1E5-D28FC013A319}" presName="node" presStyleLbl="node1" presStyleIdx="1" presStyleCnt="7">
        <dgm:presLayoutVars>
          <dgm:bulletEnabled val="1"/>
        </dgm:presLayoutVars>
      </dgm:prSet>
      <dgm:spPr/>
      <dgm:t>
        <a:bodyPr/>
        <a:lstStyle/>
        <a:p>
          <a:endParaRPr lang="en-US"/>
        </a:p>
      </dgm:t>
    </dgm:pt>
    <dgm:pt modelId="{70DEFB2B-1169-49D7-9EFF-12849A2A0F08}" type="pres">
      <dgm:prSet presAssocID="{6E44ED97-ECAA-495D-9E4D-A26EAD1DCF9D}" presName="sibTrans" presStyleLbl="bgSibTrans2D1" presStyleIdx="1" presStyleCnt="6"/>
      <dgm:spPr/>
      <dgm:t>
        <a:bodyPr/>
        <a:lstStyle/>
        <a:p>
          <a:endParaRPr lang="en-US"/>
        </a:p>
      </dgm:t>
    </dgm:pt>
    <dgm:pt modelId="{74BA16A6-EDEE-4627-935F-A6CBEB5ED556}" type="pres">
      <dgm:prSet presAssocID="{D8767178-DA73-459E-AF09-A34AD6BB221D}" presName="compNode" presStyleCnt="0"/>
      <dgm:spPr/>
    </dgm:pt>
    <dgm:pt modelId="{A5D79172-A147-4F85-B8F9-7E94C4597E9A}" type="pres">
      <dgm:prSet presAssocID="{D8767178-DA73-459E-AF09-A34AD6BB221D}" presName="dummyConnPt" presStyleCnt="0"/>
      <dgm:spPr/>
    </dgm:pt>
    <dgm:pt modelId="{BCA30E00-8DAC-40BA-962C-8236274D8120}" type="pres">
      <dgm:prSet presAssocID="{D8767178-DA73-459E-AF09-A34AD6BB221D}" presName="node" presStyleLbl="node1" presStyleIdx="2" presStyleCnt="7">
        <dgm:presLayoutVars>
          <dgm:bulletEnabled val="1"/>
        </dgm:presLayoutVars>
      </dgm:prSet>
      <dgm:spPr/>
      <dgm:t>
        <a:bodyPr/>
        <a:lstStyle/>
        <a:p>
          <a:endParaRPr lang="en-US"/>
        </a:p>
      </dgm:t>
    </dgm:pt>
    <dgm:pt modelId="{E6A56935-20E9-4FFA-872A-F9A54F25891A}" type="pres">
      <dgm:prSet presAssocID="{108BF206-97AF-4E05-B61E-5078FA644488}" presName="sibTrans" presStyleLbl="bgSibTrans2D1" presStyleIdx="2" presStyleCnt="6"/>
      <dgm:spPr/>
      <dgm:t>
        <a:bodyPr/>
        <a:lstStyle/>
        <a:p>
          <a:endParaRPr lang="en-US"/>
        </a:p>
      </dgm:t>
    </dgm:pt>
    <dgm:pt modelId="{466E158B-0B40-4512-BB29-913A4F5799B0}" type="pres">
      <dgm:prSet presAssocID="{D5F94F3D-908E-4BBD-A295-29E9EEE4548B}" presName="compNode" presStyleCnt="0"/>
      <dgm:spPr/>
    </dgm:pt>
    <dgm:pt modelId="{B4866C5B-033B-4016-9EDF-BC8F228C6C93}" type="pres">
      <dgm:prSet presAssocID="{D5F94F3D-908E-4BBD-A295-29E9EEE4548B}" presName="dummyConnPt" presStyleCnt="0"/>
      <dgm:spPr/>
    </dgm:pt>
    <dgm:pt modelId="{E9E016A5-4B13-4274-8691-8D6F87C7E21C}" type="pres">
      <dgm:prSet presAssocID="{D5F94F3D-908E-4BBD-A295-29E9EEE4548B}" presName="node" presStyleLbl="node1" presStyleIdx="3" presStyleCnt="7">
        <dgm:presLayoutVars>
          <dgm:bulletEnabled val="1"/>
        </dgm:presLayoutVars>
      </dgm:prSet>
      <dgm:spPr/>
      <dgm:t>
        <a:bodyPr/>
        <a:lstStyle/>
        <a:p>
          <a:endParaRPr lang="en-US"/>
        </a:p>
      </dgm:t>
    </dgm:pt>
    <dgm:pt modelId="{FC176C93-CD02-4089-97C4-5C4A1C5B842C}" type="pres">
      <dgm:prSet presAssocID="{73204EAE-0D40-4599-B9DE-86B40ED10755}" presName="sibTrans" presStyleLbl="bgSibTrans2D1" presStyleIdx="3" presStyleCnt="6"/>
      <dgm:spPr/>
      <dgm:t>
        <a:bodyPr/>
        <a:lstStyle/>
        <a:p>
          <a:endParaRPr lang="en-US"/>
        </a:p>
      </dgm:t>
    </dgm:pt>
    <dgm:pt modelId="{F1D3DE95-DF09-4BA8-9B07-C4E56A337EA7}" type="pres">
      <dgm:prSet presAssocID="{69BD0A40-2D3F-47E6-8321-C4105B65BBE9}" presName="compNode" presStyleCnt="0"/>
      <dgm:spPr/>
    </dgm:pt>
    <dgm:pt modelId="{815B803B-9D5F-4452-9A6F-93BD6755D842}" type="pres">
      <dgm:prSet presAssocID="{69BD0A40-2D3F-47E6-8321-C4105B65BBE9}" presName="dummyConnPt" presStyleCnt="0"/>
      <dgm:spPr/>
    </dgm:pt>
    <dgm:pt modelId="{F11AD5FB-07AD-493C-B674-59222E510BBC}" type="pres">
      <dgm:prSet presAssocID="{69BD0A40-2D3F-47E6-8321-C4105B65BBE9}" presName="node" presStyleLbl="node1" presStyleIdx="4" presStyleCnt="7">
        <dgm:presLayoutVars>
          <dgm:bulletEnabled val="1"/>
        </dgm:presLayoutVars>
      </dgm:prSet>
      <dgm:spPr/>
      <dgm:t>
        <a:bodyPr/>
        <a:lstStyle/>
        <a:p>
          <a:endParaRPr lang="en-US"/>
        </a:p>
      </dgm:t>
    </dgm:pt>
    <dgm:pt modelId="{3EF678E1-1D59-4E48-A9DB-5E1F8228D05F}" type="pres">
      <dgm:prSet presAssocID="{ABEEBE08-BFA6-4704-A775-B1104BA0A8BB}" presName="sibTrans" presStyleLbl="bgSibTrans2D1" presStyleIdx="4" presStyleCnt="6"/>
      <dgm:spPr/>
      <dgm:t>
        <a:bodyPr/>
        <a:lstStyle/>
        <a:p>
          <a:endParaRPr lang="en-US"/>
        </a:p>
      </dgm:t>
    </dgm:pt>
    <dgm:pt modelId="{185F0277-177B-43C5-9460-8B4FEA5C1530}" type="pres">
      <dgm:prSet presAssocID="{59FFAC00-8613-4CA4-ABBF-223E502E6AD1}" presName="compNode" presStyleCnt="0"/>
      <dgm:spPr/>
    </dgm:pt>
    <dgm:pt modelId="{3DB987F2-B23D-4EEC-8A63-FE1E75A90C47}" type="pres">
      <dgm:prSet presAssocID="{59FFAC00-8613-4CA4-ABBF-223E502E6AD1}" presName="dummyConnPt" presStyleCnt="0"/>
      <dgm:spPr/>
    </dgm:pt>
    <dgm:pt modelId="{EB32C985-B97C-4FC4-96BA-D9B447CD6352}" type="pres">
      <dgm:prSet presAssocID="{59FFAC00-8613-4CA4-ABBF-223E502E6AD1}" presName="node" presStyleLbl="node1" presStyleIdx="5" presStyleCnt="7">
        <dgm:presLayoutVars>
          <dgm:bulletEnabled val="1"/>
        </dgm:presLayoutVars>
      </dgm:prSet>
      <dgm:spPr/>
      <dgm:t>
        <a:bodyPr/>
        <a:lstStyle/>
        <a:p>
          <a:endParaRPr lang="en-US"/>
        </a:p>
      </dgm:t>
    </dgm:pt>
    <dgm:pt modelId="{B65DDBA4-BB4B-4C5D-93D5-514E6B3BC797}" type="pres">
      <dgm:prSet presAssocID="{0C290D44-E245-4265-AE7A-C821C5E29E67}" presName="sibTrans" presStyleLbl="bgSibTrans2D1" presStyleIdx="5" presStyleCnt="6"/>
      <dgm:spPr/>
      <dgm:t>
        <a:bodyPr/>
        <a:lstStyle/>
        <a:p>
          <a:endParaRPr lang="en-US"/>
        </a:p>
      </dgm:t>
    </dgm:pt>
    <dgm:pt modelId="{86D023F7-EECC-4500-9EB8-B2A319B7DB01}" type="pres">
      <dgm:prSet presAssocID="{4684A38B-EB12-4852-9918-D0BE701DBCD2}" presName="compNode" presStyleCnt="0"/>
      <dgm:spPr/>
    </dgm:pt>
    <dgm:pt modelId="{9FBD768C-71C6-43E4-9194-533F85B8EC60}" type="pres">
      <dgm:prSet presAssocID="{4684A38B-EB12-4852-9918-D0BE701DBCD2}" presName="dummyConnPt" presStyleCnt="0"/>
      <dgm:spPr/>
    </dgm:pt>
    <dgm:pt modelId="{561CB00F-99D9-4F09-BFE3-E86C3B9D7D91}" type="pres">
      <dgm:prSet presAssocID="{4684A38B-EB12-4852-9918-D0BE701DBCD2}" presName="node" presStyleLbl="node1" presStyleIdx="6" presStyleCnt="7">
        <dgm:presLayoutVars>
          <dgm:bulletEnabled val="1"/>
        </dgm:presLayoutVars>
      </dgm:prSet>
      <dgm:spPr/>
      <dgm:t>
        <a:bodyPr/>
        <a:lstStyle/>
        <a:p>
          <a:endParaRPr lang="en-US"/>
        </a:p>
      </dgm:t>
    </dgm:pt>
  </dgm:ptLst>
  <dgm:cxnLst>
    <dgm:cxn modelId="{35FF9CAF-76AD-4D57-922F-20674D723F1E}" type="presOf" srcId="{A567DCC6-B423-41A9-BF33-1E94E2A455E6}" destId="{9ACBD346-A588-4309-BA1A-A4FF40BB4F6A}" srcOrd="0" destOrd="0" presId="urn:microsoft.com/office/officeart/2005/8/layout/bProcess4"/>
    <dgm:cxn modelId="{2FBC66D2-5A77-4BD0-8B70-822B8F33ECF0}" type="presOf" srcId="{108BF206-97AF-4E05-B61E-5078FA644488}" destId="{E6A56935-20E9-4FFA-872A-F9A54F25891A}" srcOrd="0" destOrd="0" presId="urn:microsoft.com/office/officeart/2005/8/layout/bProcess4"/>
    <dgm:cxn modelId="{0FB9443B-8E4E-4B4D-9D7C-51D2244EC5B9}" srcId="{A567DCC6-B423-41A9-BF33-1E94E2A455E6}" destId="{D5F94F3D-908E-4BBD-A295-29E9EEE4548B}" srcOrd="3" destOrd="0" parTransId="{63D1C205-85D8-4912-854B-06311438BE9F}" sibTransId="{73204EAE-0D40-4599-B9DE-86B40ED10755}"/>
    <dgm:cxn modelId="{EA33DB0C-5AE2-4A29-A3EB-3FB581516D63}" srcId="{A567DCC6-B423-41A9-BF33-1E94E2A455E6}" destId="{4684A38B-EB12-4852-9918-D0BE701DBCD2}" srcOrd="6" destOrd="0" parTransId="{A921FBBE-9705-4267-8741-74E068040F70}" sibTransId="{74F85A63-FDBB-4B46-A826-4E4DCE3CF779}"/>
    <dgm:cxn modelId="{BCF4F8DB-AAB7-4AA9-9FF6-F2A34F1DE0DA}" type="presOf" srcId="{4F4078B1-9D20-4F4F-BEBE-166CE1C94BE1}" destId="{7B848CCC-B946-4F92-BD14-00DB8F6D2CA0}" srcOrd="0" destOrd="0" presId="urn:microsoft.com/office/officeart/2005/8/layout/bProcess4"/>
    <dgm:cxn modelId="{52AD0FD1-3830-4824-AEB9-AE6DA8B98469}" type="presOf" srcId="{69BD0A40-2D3F-47E6-8321-C4105B65BBE9}" destId="{F11AD5FB-07AD-493C-B674-59222E510BBC}" srcOrd="0" destOrd="0" presId="urn:microsoft.com/office/officeart/2005/8/layout/bProcess4"/>
    <dgm:cxn modelId="{D4513956-936C-4DC0-8A6F-887B7D84FF68}" srcId="{A567DCC6-B423-41A9-BF33-1E94E2A455E6}" destId="{D8767178-DA73-459E-AF09-A34AD6BB221D}" srcOrd="2" destOrd="0" parTransId="{D72995B5-BF2F-4EF5-A82D-54395442183F}" sibTransId="{108BF206-97AF-4E05-B61E-5078FA644488}"/>
    <dgm:cxn modelId="{B517D1D0-092C-4268-A6DD-59BC7D618F35}" type="presOf" srcId="{F23A1308-1A8C-4A2B-A1E5-D28FC013A319}" destId="{D779F7D0-809F-434E-A635-06D0C5C92A00}" srcOrd="0" destOrd="0" presId="urn:microsoft.com/office/officeart/2005/8/layout/bProcess4"/>
    <dgm:cxn modelId="{702754A6-24EB-460C-AADF-9E116BA48628}" type="presOf" srcId="{0C290D44-E245-4265-AE7A-C821C5E29E67}" destId="{B65DDBA4-BB4B-4C5D-93D5-514E6B3BC797}" srcOrd="0" destOrd="0" presId="urn:microsoft.com/office/officeart/2005/8/layout/bProcess4"/>
    <dgm:cxn modelId="{0C197692-82BF-4C26-95A5-808429A2B6C0}" type="presOf" srcId="{D5F94F3D-908E-4BBD-A295-29E9EEE4548B}" destId="{E9E016A5-4B13-4274-8691-8D6F87C7E21C}" srcOrd="0" destOrd="0" presId="urn:microsoft.com/office/officeart/2005/8/layout/bProcess4"/>
    <dgm:cxn modelId="{B08E7037-FCFB-4ECF-9D6C-5677608B4AB9}" type="presOf" srcId="{68FBE723-AEA0-4EF4-B9C2-5C0C1C2F66C3}" destId="{EB381680-8ACC-4625-8BEF-5CD14FCCE695}" srcOrd="0" destOrd="0" presId="urn:microsoft.com/office/officeart/2005/8/layout/bProcess4"/>
    <dgm:cxn modelId="{C4A43AEB-5363-4A24-B925-66A11595C78C}" srcId="{A567DCC6-B423-41A9-BF33-1E94E2A455E6}" destId="{F23A1308-1A8C-4A2B-A1E5-D28FC013A319}" srcOrd="1" destOrd="0" parTransId="{4E42EC52-1891-4963-9613-C44F9D6ACDCF}" sibTransId="{6E44ED97-ECAA-495D-9E4D-A26EAD1DCF9D}"/>
    <dgm:cxn modelId="{4AC33FC1-05A9-4039-8548-DB6C812AA7E5}" type="presOf" srcId="{ABEEBE08-BFA6-4704-A775-B1104BA0A8BB}" destId="{3EF678E1-1D59-4E48-A9DB-5E1F8228D05F}" srcOrd="0" destOrd="0" presId="urn:microsoft.com/office/officeart/2005/8/layout/bProcess4"/>
    <dgm:cxn modelId="{445693F3-2838-479D-8D74-6C9FB9AA626B}" type="presOf" srcId="{4684A38B-EB12-4852-9918-D0BE701DBCD2}" destId="{561CB00F-99D9-4F09-BFE3-E86C3B9D7D91}" srcOrd="0" destOrd="0" presId="urn:microsoft.com/office/officeart/2005/8/layout/bProcess4"/>
    <dgm:cxn modelId="{098AD63C-5400-4218-8926-8978AF047E7B}" type="presOf" srcId="{73204EAE-0D40-4599-B9DE-86B40ED10755}" destId="{FC176C93-CD02-4089-97C4-5C4A1C5B842C}" srcOrd="0" destOrd="0" presId="urn:microsoft.com/office/officeart/2005/8/layout/bProcess4"/>
    <dgm:cxn modelId="{35D93C8A-72EB-45C7-AFCB-06AFB07FF2D0}" srcId="{A567DCC6-B423-41A9-BF33-1E94E2A455E6}" destId="{59FFAC00-8613-4CA4-ABBF-223E502E6AD1}" srcOrd="5" destOrd="0" parTransId="{AFDB07F7-21AB-496A-9043-B3BD15DD6CEB}" sibTransId="{0C290D44-E245-4265-AE7A-C821C5E29E67}"/>
    <dgm:cxn modelId="{E522E2A8-22B0-4BDC-B106-AA2728BE7406}" type="presOf" srcId="{D8767178-DA73-459E-AF09-A34AD6BB221D}" destId="{BCA30E00-8DAC-40BA-962C-8236274D8120}" srcOrd="0" destOrd="0" presId="urn:microsoft.com/office/officeart/2005/8/layout/bProcess4"/>
    <dgm:cxn modelId="{2A94A17C-C3A0-43C0-9A79-529B8E35DF5D}" srcId="{A567DCC6-B423-41A9-BF33-1E94E2A455E6}" destId="{4F4078B1-9D20-4F4F-BEBE-166CE1C94BE1}" srcOrd="0" destOrd="0" parTransId="{0E674FEB-B42D-4EF0-8282-17A0879BA5D6}" sibTransId="{68FBE723-AEA0-4EF4-B9C2-5C0C1C2F66C3}"/>
    <dgm:cxn modelId="{DC4ED72D-E686-4FF4-A31D-73DD43DCA926}" type="presOf" srcId="{6E44ED97-ECAA-495D-9E4D-A26EAD1DCF9D}" destId="{70DEFB2B-1169-49D7-9EFF-12849A2A0F08}" srcOrd="0" destOrd="0" presId="urn:microsoft.com/office/officeart/2005/8/layout/bProcess4"/>
    <dgm:cxn modelId="{808BCD15-FD44-47CB-A5CF-13E52E3AF098}" srcId="{A567DCC6-B423-41A9-BF33-1E94E2A455E6}" destId="{69BD0A40-2D3F-47E6-8321-C4105B65BBE9}" srcOrd="4" destOrd="0" parTransId="{55E184FD-4D3F-42A5-B727-C3FD18A628FA}" sibTransId="{ABEEBE08-BFA6-4704-A775-B1104BA0A8BB}"/>
    <dgm:cxn modelId="{61E5D80F-85F4-4856-AF96-FD2AB7797B36}" type="presOf" srcId="{59FFAC00-8613-4CA4-ABBF-223E502E6AD1}" destId="{EB32C985-B97C-4FC4-96BA-D9B447CD6352}" srcOrd="0" destOrd="0" presId="urn:microsoft.com/office/officeart/2005/8/layout/bProcess4"/>
    <dgm:cxn modelId="{1EBE490B-AD63-467E-ADCC-6D1B464CA4F4}" type="presParOf" srcId="{9ACBD346-A588-4309-BA1A-A4FF40BB4F6A}" destId="{B5C8A0D3-DF0B-4F48-8144-C4984272C1D6}" srcOrd="0" destOrd="0" presId="urn:microsoft.com/office/officeart/2005/8/layout/bProcess4"/>
    <dgm:cxn modelId="{F187EFB0-3096-4889-816D-FB88B4C87D57}" type="presParOf" srcId="{B5C8A0D3-DF0B-4F48-8144-C4984272C1D6}" destId="{9D2BD682-231F-4CFB-8D2E-0234FF9BEDD7}" srcOrd="0" destOrd="0" presId="urn:microsoft.com/office/officeart/2005/8/layout/bProcess4"/>
    <dgm:cxn modelId="{1BCDB8DB-121E-4217-B2A9-8CEAEA8D0240}" type="presParOf" srcId="{B5C8A0D3-DF0B-4F48-8144-C4984272C1D6}" destId="{7B848CCC-B946-4F92-BD14-00DB8F6D2CA0}" srcOrd="1" destOrd="0" presId="urn:microsoft.com/office/officeart/2005/8/layout/bProcess4"/>
    <dgm:cxn modelId="{366E25FC-6F11-4EBE-8BBF-96D4A3E6E538}" type="presParOf" srcId="{9ACBD346-A588-4309-BA1A-A4FF40BB4F6A}" destId="{EB381680-8ACC-4625-8BEF-5CD14FCCE695}" srcOrd="1" destOrd="0" presId="urn:microsoft.com/office/officeart/2005/8/layout/bProcess4"/>
    <dgm:cxn modelId="{ADCE6A20-A089-4844-BA9A-A59CC4C43827}" type="presParOf" srcId="{9ACBD346-A588-4309-BA1A-A4FF40BB4F6A}" destId="{32649DA5-8A4B-4639-B29A-4599F5C13B5E}" srcOrd="2" destOrd="0" presId="urn:microsoft.com/office/officeart/2005/8/layout/bProcess4"/>
    <dgm:cxn modelId="{5B1A71F7-BF1A-4214-9A72-3ED2D2B540A3}" type="presParOf" srcId="{32649DA5-8A4B-4639-B29A-4599F5C13B5E}" destId="{9C3CD4D2-5EA9-4B93-980F-5AAF9B9B5265}" srcOrd="0" destOrd="0" presId="urn:microsoft.com/office/officeart/2005/8/layout/bProcess4"/>
    <dgm:cxn modelId="{88ED0EB9-8DF1-49D7-8BF2-D09AE0F6BDFD}" type="presParOf" srcId="{32649DA5-8A4B-4639-B29A-4599F5C13B5E}" destId="{D779F7D0-809F-434E-A635-06D0C5C92A00}" srcOrd="1" destOrd="0" presId="urn:microsoft.com/office/officeart/2005/8/layout/bProcess4"/>
    <dgm:cxn modelId="{4399A9FD-A071-433B-BE43-8641D6D43D49}" type="presParOf" srcId="{9ACBD346-A588-4309-BA1A-A4FF40BB4F6A}" destId="{70DEFB2B-1169-49D7-9EFF-12849A2A0F08}" srcOrd="3" destOrd="0" presId="urn:microsoft.com/office/officeart/2005/8/layout/bProcess4"/>
    <dgm:cxn modelId="{5C94882B-42BE-4933-AA5A-C578E6F6C543}" type="presParOf" srcId="{9ACBD346-A588-4309-BA1A-A4FF40BB4F6A}" destId="{74BA16A6-EDEE-4627-935F-A6CBEB5ED556}" srcOrd="4" destOrd="0" presId="urn:microsoft.com/office/officeart/2005/8/layout/bProcess4"/>
    <dgm:cxn modelId="{DA83E32B-11E8-4D08-B94F-3CD2DFB2AAA0}" type="presParOf" srcId="{74BA16A6-EDEE-4627-935F-A6CBEB5ED556}" destId="{A5D79172-A147-4F85-B8F9-7E94C4597E9A}" srcOrd="0" destOrd="0" presId="urn:microsoft.com/office/officeart/2005/8/layout/bProcess4"/>
    <dgm:cxn modelId="{0BDC88FA-8A2D-4F5F-9ECF-E095F95E5290}" type="presParOf" srcId="{74BA16A6-EDEE-4627-935F-A6CBEB5ED556}" destId="{BCA30E00-8DAC-40BA-962C-8236274D8120}" srcOrd="1" destOrd="0" presId="urn:microsoft.com/office/officeart/2005/8/layout/bProcess4"/>
    <dgm:cxn modelId="{5FF82F86-3AA1-40CB-9547-F7846EA4B655}" type="presParOf" srcId="{9ACBD346-A588-4309-BA1A-A4FF40BB4F6A}" destId="{E6A56935-20E9-4FFA-872A-F9A54F25891A}" srcOrd="5" destOrd="0" presId="urn:microsoft.com/office/officeart/2005/8/layout/bProcess4"/>
    <dgm:cxn modelId="{8BF02986-C37E-4D2B-B11B-614E9BB8D6EF}" type="presParOf" srcId="{9ACBD346-A588-4309-BA1A-A4FF40BB4F6A}" destId="{466E158B-0B40-4512-BB29-913A4F5799B0}" srcOrd="6" destOrd="0" presId="urn:microsoft.com/office/officeart/2005/8/layout/bProcess4"/>
    <dgm:cxn modelId="{A0D45B53-44A6-41B2-A072-06F3327F107F}" type="presParOf" srcId="{466E158B-0B40-4512-BB29-913A4F5799B0}" destId="{B4866C5B-033B-4016-9EDF-BC8F228C6C93}" srcOrd="0" destOrd="0" presId="urn:microsoft.com/office/officeart/2005/8/layout/bProcess4"/>
    <dgm:cxn modelId="{79FE3FBC-94EA-42EF-AB0B-B83697261739}" type="presParOf" srcId="{466E158B-0B40-4512-BB29-913A4F5799B0}" destId="{E9E016A5-4B13-4274-8691-8D6F87C7E21C}" srcOrd="1" destOrd="0" presId="urn:microsoft.com/office/officeart/2005/8/layout/bProcess4"/>
    <dgm:cxn modelId="{6588F54A-4921-4362-BA1D-9B7FFB9494DE}" type="presParOf" srcId="{9ACBD346-A588-4309-BA1A-A4FF40BB4F6A}" destId="{FC176C93-CD02-4089-97C4-5C4A1C5B842C}" srcOrd="7" destOrd="0" presId="urn:microsoft.com/office/officeart/2005/8/layout/bProcess4"/>
    <dgm:cxn modelId="{698882E7-AF40-4F68-BA68-F760C0F44757}" type="presParOf" srcId="{9ACBD346-A588-4309-BA1A-A4FF40BB4F6A}" destId="{F1D3DE95-DF09-4BA8-9B07-C4E56A337EA7}" srcOrd="8" destOrd="0" presId="urn:microsoft.com/office/officeart/2005/8/layout/bProcess4"/>
    <dgm:cxn modelId="{362D3758-1141-4CAE-975F-B232181D649F}" type="presParOf" srcId="{F1D3DE95-DF09-4BA8-9B07-C4E56A337EA7}" destId="{815B803B-9D5F-4452-9A6F-93BD6755D842}" srcOrd="0" destOrd="0" presId="urn:microsoft.com/office/officeart/2005/8/layout/bProcess4"/>
    <dgm:cxn modelId="{0F57E581-4E66-42E9-8915-F05C41723FB3}" type="presParOf" srcId="{F1D3DE95-DF09-4BA8-9B07-C4E56A337EA7}" destId="{F11AD5FB-07AD-493C-B674-59222E510BBC}" srcOrd="1" destOrd="0" presId="urn:microsoft.com/office/officeart/2005/8/layout/bProcess4"/>
    <dgm:cxn modelId="{E263D09C-8D3B-451C-8B31-BC96115ABEAB}" type="presParOf" srcId="{9ACBD346-A588-4309-BA1A-A4FF40BB4F6A}" destId="{3EF678E1-1D59-4E48-A9DB-5E1F8228D05F}" srcOrd="9" destOrd="0" presId="urn:microsoft.com/office/officeart/2005/8/layout/bProcess4"/>
    <dgm:cxn modelId="{791BE34C-D2B9-4F9B-8D08-6915F1735E05}" type="presParOf" srcId="{9ACBD346-A588-4309-BA1A-A4FF40BB4F6A}" destId="{185F0277-177B-43C5-9460-8B4FEA5C1530}" srcOrd="10" destOrd="0" presId="urn:microsoft.com/office/officeart/2005/8/layout/bProcess4"/>
    <dgm:cxn modelId="{B3F257F8-62F9-411A-9148-4B7B88598AEC}" type="presParOf" srcId="{185F0277-177B-43C5-9460-8B4FEA5C1530}" destId="{3DB987F2-B23D-4EEC-8A63-FE1E75A90C47}" srcOrd="0" destOrd="0" presId="urn:microsoft.com/office/officeart/2005/8/layout/bProcess4"/>
    <dgm:cxn modelId="{6B0F87BE-C2A6-45F9-B7F5-4AE6E88C826C}" type="presParOf" srcId="{185F0277-177B-43C5-9460-8B4FEA5C1530}" destId="{EB32C985-B97C-4FC4-96BA-D9B447CD6352}" srcOrd="1" destOrd="0" presId="urn:microsoft.com/office/officeart/2005/8/layout/bProcess4"/>
    <dgm:cxn modelId="{EF15090B-6387-4827-8FD2-7EE6E92F5450}" type="presParOf" srcId="{9ACBD346-A588-4309-BA1A-A4FF40BB4F6A}" destId="{B65DDBA4-BB4B-4C5D-93D5-514E6B3BC797}" srcOrd="11" destOrd="0" presId="urn:microsoft.com/office/officeart/2005/8/layout/bProcess4"/>
    <dgm:cxn modelId="{88650ADD-B93F-4FA4-B040-9C7628F1B33B}" type="presParOf" srcId="{9ACBD346-A588-4309-BA1A-A4FF40BB4F6A}" destId="{86D023F7-EECC-4500-9EB8-B2A319B7DB01}" srcOrd="12" destOrd="0" presId="urn:microsoft.com/office/officeart/2005/8/layout/bProcess4"/>
    <dgm:cxn modelId="{810229A7-D018-4CA7-B977-89019F7AC6A2}" type="presParOf" srcId="{86D023F7-EECC-4500-9EB8-B2A319B7DB01}" destId="{9FBD768C-71C6-43E4-9194-533F85B8EC60}" srcOrd="0" destOrd="0" presId="urn:microsoft.com/office/officeart/2005/8/layout/bProcess4"/>
    <dgm:cxn modelId="{40BB16A7-1241-4763-8FE1-2B3662043CD3}" type="presParOf" srcId="{86D023F7-EECC-4500-9EB8-B2A319B7DB01}" destId="{561CB00F-99D9-4F09-BFE3-E86C3B9D7D9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E59EC5-12AD-4BCF-A116-5FDC558659F0}"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vi-VN"/>
        </a:p>
      </dgm:t>
    </dgm:pt>
    <dgm:pt modelId="{CD14D495-9C31-4AB5-84FA-2A9D65E5F41B}">
      <dgm:prSet phldrT="[Text]"/>
      <dgm:spPr/>
      <dgm:t>
        <a:bodyPr/>
        <a:lstStyle/>
        <a:p>
          <a:r>
            <a:rPr lang="vi-VN" b="1" i="0" dirty="0">
              <a:latin typeface="K2D" panose="020B0604020202020204" charset="-34"/>
              <a:cs typeface="K2D" panose="020B0604020202020204" charset="-34"/>
            </a:rPr>
            <a:t>Khả năng mở rộng</a:t>
          </a:r>
          <a:endParaRPr lang="vi-VN" dirty="0">
            <a:latin typeface="K2D" panose="020B0604020202020204" charset="-34"/>
            <a:cs typeface="K2D" panose="020B0604020202020204" charset="-34"/>
          </a:endParaRPr>
        </a:p>
      </dgm:t>
    </dgm:pt>
    <dgm:pt modelId="{769118EC-610C-466A-9DD1-BA8BBC43C338}" type="parTrans" cxnId="{FF67EF7C-C9DC-4666-A640-981E274859E9}">
      <dgm:prSet/>
      <dgm:spPr/>
      <dgm:t>
        <a:bodyPr/>
        <a:lstStyle/>
        <a:p>
          <a:endParaRPr lang="vi-VN">
            <a:latin typeface="K2D" panose="020B0604020202020204" charset="-34"/>
            <a:cs typeface="K2D" panose="020B0604020202020204" charset="-34"/>
          </a:endParaRPr>
        </a:p>
      </dgm:t>
    </dgm:pt>
    <dgm:pt modelId="{F4C02F2E-3B28-4A93-B8D6-6A4607147A5C}" type="sibTrans" cxnId="{FF67EF7C-C9DC-4666-A640-981E274859E9}">
      <dgm:prSet/>
      <dgm:spPr/>
      <dgm:t>
        <a:bodyPr/>
        <a:lstStyle/>
        <a:p>
          <a:endParaRPr lang="vi-VN">
            <a:latin typeface="K2D" panose="020B0604020202020204" charset="-34"/>
            <a:cs typeface="K2D" panose="020B0604020202020204" charset="-34"/>
          </a:endParaRPr>
        </a:p>
      </dgm:t>
    </dgm:pt>
    <dgm:pt modelId="{7F0478B1-69E8-4CBF-95D7-271F32AFCFFC}">
      <dgm:prSet phldrT="[Text]"/>
      <dgm:spPr/>
      <dgm:t>
        <a:bodyPr/>
        <a:lstStyle/>
        <a:p>
          <a:r>
            <a:rPr lang="vi-VN" b="0" i="0" dirty="0">
              <a:latin typeface="K2D" panose="020B0604020202020204" charset="-34"/>
              <a:cs typeface="K2D" panose="020B0604020202020204" charset="-34"/>
            </a:rPr>
            <a:t>Dễ dàng mở rộng tài nguyên điện toán đám mây khi cần thiết.</a:t>
          </a:r>
          <a:endParaRPr lang="vi-VN" dirty="0">
            <a:latin typeface="K2D" panose="020B0604020202020204" charset="-34"/>
            <a:cs typeface="K2D" panose="020B0604020202020204" charset="-34"/>
          </a:endParaRPr>
        </a:p>
      </dgm:t>
    </dgm:pt>
    <dgm:pt modelId="{9E6AA206-8980-4312-AA3A-2B680EB25294}" type="parTrans" cxnId="{28A7E13F-18F2-45A2-B231-327FDEDC25D6}">
      <dgm:prSet/>
      <dgm:spPr/>
      <dgm:t>
        <a:bodyPr/>
        <a:lstStyle/>
        <a:p>
          <a:endParaRPr lang="vi-VN">
            <a:latin typeface="K2D" panose="020B0604020202020204" charset="-34"/>
            <a:cs typeface="K2D" panose="020B0604020202020204" charset="-34"/>
          </a:endParaRPr>
        </a:p>
      </dgm:t>
    </dgm:pt>
    <dgm:pt modelId="{5F03915D-6505-4BE7-BB19-A83FA9B50291}" type="sibTrans" cxnId="{28A7E13F-18F2-45A2-B231-327FDEDC25D6}">
      <dgm:prSet/>
      <dgm:spPr/>
      <dgm:t>
        <a:bodyPr/>
        <a:lstStyle/>
        <a:p>
          <a:endParaRPr lang="vi-VN">
            <a:latin typeface="K2D" panose="020B0604020202020204" charset="-34"/>
            <a:cs typeface="K2D" panose="020B0604020202020204" charset="-34"/>
          </a:endParaRPr>
        </a:p>
      </dgm:t>
    </dgm:pt>
    <dgm:pt modelId="{20FF4DA6-CB7F-4718-A045-CC946FF8A879}">
      <dgm:prSet phldrT="[Text]"/>
      <dgm:spPr/>
      <dgm:t>
        <a:bodyPr/>
        <a:lstStyle/>
        <a:p>
          <a:r>
            <a:rPr lang="vi-VN" b="1" i="0" dirty="0">
              <a:latin typeface="K2D" panose="020B0604020202020204" charset="-34"/>
              <a:cs typeface="K2D" panose="020B0604020202020204" charset="-34"/>
            </a:rPr>
            <a:t>Hiệu quả chi phí</a:t>
          </a:r>
        </a:p>
      </dgm:t>
    </dgm:pt>
    <dgm:pt modelId="{8D14AD9D-4862-49DA-A01F-8993CF19E693}" type="parTrans" cxnId="{2E593BDF-4FA0-46EB-B437-182EB5769F94}">
      <dgm:prSet/>
      <dgm:spPr/>
      <dgm:t>
        <a:bodyPr/>
        <a:lstStyle/>
        <a:p>
          <a:endParaRPr lang="vi-VN">
            <a:latin typeface="K2D" panose="020B0604020202020204" charset="-34"/>
            <a:cs typeface="K2D" panose="020B0604020202020204" charset="-34"/>
          </a:endParaRPr>
        </a:p>
      </dgm:t>
    </dgm:pt>
    <dgm:pt modelId="{9F067EDF-A66C-4178-9D7F-EE01387087A5}" type="sibTrans" cxnId="{2E593BDF-4FA0-46EB-B437-182EB5769F94}">
      <dgm:prSet/>
      <dgm:spPr/>
      <dgm:t>
        <a:bodyPr/>
        <a:lstStyle/>
        <a:p>
          <a:endParaRPr lang="vi-VN">
            <a:latin typeface="K2D" panose="020B0604020202020204" charset="-34"/>
            <a:cs typeface="K2D" panose="020B0604020202020204" charset="-34"/>
          </a:endParaRPr>
        </a:p>
      </dgm:t>
    </dgm:pt>
    <dgm:pt modelId="{701714DA-8B09-4392-9FBE-A76B83291923}">
      <dgm:prSet phldrT="[Text]"/>
      <dgm:spPr/>
      <dgm:t>
        <a:bodyPr/>
        <a:lstStyle/>
        <a:p>
          <a:r>
            <a:rPr lang="vi-VN" b="0" i="0" dirty="0">
              <a:latin typeface="K2D" panose="020B0604020202020204" charset="-34"/>
              <a:cs typeface="K2D" panose="020B0604020202020204" charset="-34"/>
            </a:rPr>
            <a:t>Truy cập các mô hình ML từ mọi nơi.</a:t>
          </a:r>
          <a:endParaRPr lang="vi-VN" dirty="0">
            <a:latin typeface="K2D" panose="020B0604020202020204" charset="-34"/>
            <a:cs typeface="K2D" panose="020B0604020202020204" charset="-34"/>
          </a:endParaRPr>
        </a:p>
      </dgm:t>
    </dgm:pt>
    <dgm:pt modelId="{665CE619-7D9D-466B-9E9A-D11E740BD0F1}" type="parTrans" cxnId="{D9E4B540-30AF-4417-8123-90FA6404F163}">
      <dgm:prSet/>
      <dgm:spPr/>
      <dgm:t>
        <a:bodyPr/>
        <a:lstStyle/>
        <a:p>
          <a:endParaRPr lang="vi-VN">
            <a:latin typeface="K2D" panose="020B0604020202020204" charset="-34"/>
            <a:cs typeface="K2D" panose="020B0604020202020204" charset="-34"/>
          </a:endParaRPr>
        </a:p>
      </dgm:t>
    </dgm:pt>
    <dgm:pt modelId="{D10603AB-A706-4313-8128-326EB1B782EC}" type="sibTrans" cxnId="{D9E4B540-30AF-4417-8123-90FA6404F163}">
      <dgm:prSet/>
      <dgm:spPr/>
      <dgm:t>
        <a:bodyPr/>
        <a:lstStyle/>
        <a:p>
          <a:endParaRPr lang="vi-VN">
            <a:latin typeface="K2D" panose="020B0604020202020204" charset="-34"/>
            <a:cs typeface="K2D" panose="020B0604020202020204" charset="-34"/>
          </a:endParaRPr>
        </a:p>
      </dgm:t>
    </dgm:pt>
    <dgm:pt modelId="{FDB6D9DE-F31B-46F6-B157-A304742FE974}">
      <dgm:prSet phldrT="[Text]"/>
      <dgm:spPr/>
      <dgm:t>
        <a:bodyPr/>
        <a:lstStyle/>
        <a:p>
          <a:r>
            <a:rPr lang="vi-VN" b="1" i="0" dirty="0">
              <a:latin typeface="K2D" panose="020B0604020202020204" charset="-34"/>
              <a:cs typeface="K2D" panose="020B0604020202020204" charset="-34"/>
            </a:rPr>
            <a:t>Khả năng truy cập dễ dàng</a:t>
          </a:r>
        </a:p>
      </dgm:t>
    </dgm:pt>
    <dgm:pt modelId="{2F1D2E12-C2D8-4755-ABE1-C6E4C53CF419}" type="parTrans" cxnId="{79564CEB-F503-4DDB-85E6-F9FCC7DAA0B3}">
      <dgm:prSet/>
      <dgm:spPr/>
      <dgm:t>
        <a:bodyPr/>
        <a:lstStyle/>
        <a:p>
          <a:endParaRPr lang="vi-VN">
            <a:latin typeface="K2D" panose="020B0604020202020204" charset="-34"/>
            <a:cs typeface="K2D" panose="020B0604020202020204" charset="-34"/>
          </a:endParaRPr>
        </a:p>
      </dgm:t>
    </dgm:pt>
    <dgm:pt modelId="{98F004D8-C8D7-4EE7-8B30-E8D62A7ED64C}" type="sibTrans" cxnId="{79564CEB-F503-4DDB-85E6-F9FCC7DAA0B3}">
      <dgm:prSet/>
      <dgm:spPr/>
      <dgm:t>
        <a:bodyPr/>
        <a:lstStyle/>
        <a:p>
          <a:endParaRPr lang="vi-VN">
            <a:latin typeface="K2D" panose="020B0604020202020204" charset="-34"/>
            <a:cs typeface="K2D" panose="020B0604020202020204" charset="-34"/>
          </a:endParaRPr>
        </a:p>
      </dgm:t>
    </dgm:pt>
    <dgm:pt modelId="{4719A09A-1F86-4BB7-8097-436B807E7624}">
      <dgm:prSet/>
      <dgm:spPr/>
      <dgm:t>
        <a:bodyPr/>
        <a:lstStyle/>
        <a:p>
          <a:r>
            <a:rPr lang="vi-VN" b="0" i="0">
              <a:latin typeface="K2D" panose="020B0604020202020204" charset="-34"/>
              <a:cs typeface="K2D" panose="020B0604020202020204" charset="-34"/>
            </a:rPr>
            <a:t>Chỉ trả tiền cho tài nguyên điện toán đám mây mà bạn sử dụng.</a:t>
          </a:r>
          <a:endParaRPr lang="vi-VN">
            <a:latin typeface="K2D" panose="020B0604020202020204" charset="-34"/>
            <a:cs typeface="K2D" panose="020B0604020202020204" charset="-34"/>
          </a:endParaRPr>
        </a:p>
      </dgm:t>
    </dgm:pt>
    <dgm:pt modelId="{2DDBE19A-D4A2-447B-B297-7D9C231D0B78}" type="parTrans" cxnId="{3747A0AF-B918-44A6-A827-C3636D378B22}">
      <dgm:prSet/>
      <dgm:spPr/>
      <dgm:t>
        <a:bodyPr/>
        <a:lstStyle/>
        <a:p>
          <a:endParaRPr lang="vi-VN">
            <a:latin typeface="K2D" panose="020B0604020202020204" charset="-34"/>
            <a:cs typeface="K2D" panose="020B0604020202020204" charset="-34"/>
          </a:endParaRPr>
        </a:p>
      </dgm:t>
    </dgm:pt>
    <dgm:pt modelId="{5CA8B598-6378-40E4-90CF-9A5052D15192}" type="sibTrans" cxnId="{3747A0AF-B918-44A6-A827-C3636D378B22}">
      <dgm:prSet/>
      <dgm:spPr/>
      <dgm:t>
        <a:bodyPr/>
        <a:lstStyle/>
        <a:p>
          <a:endParaRPr lang="vi-VN">
            <a:latin typeface="K2D" panose="020B0604020202020204" charset="-34"/>
            <a:cs typeface="K2D" panose="020B0604020202020204" charset="-34"/>
          </a:endParaRPr>
        </a:p>
      </dgm:t>
    </dgm:pt>
    <dgm:pt modelId="{C5197BED-7A9D-4F9B-B3AA-E6F41BEEECF7}">
      <dgm:prSet/>
      <dgm:spPr/>
      <dgm:t>
        <a:bodyPr/>
        <a:lstStyle/>
        <a:p>
          <a:r>
            <a:rPr lang="vi-VN" b="1" i="0">
              <a:latin typeface="K2D" panose="020B0604020202020204" charset="-34"/>
              <a:cs typeface="K2D" panose="020B0604020202020204" charset="-34"/>
            </a:rPr>
            <a:t>Tính linh hoạt</a:t>
          </a:r>
          <a:endParaRPr lang="vi-VN">
            <a:latin typeface="K2D" panose="020B0604020202020204" charset="-34"/>
            <a:cs typeface="K2D" panose="020B0604020202020204" charset="-34"/>
          </a:endParaRPr>
        </a:p>
      </dgm:t>
    </dgm:pt>
    <dgm:pt modelId="{CEEE131D-3BED-4116-9DD5-379BB6D461D5}" type="parTrans" cxnId="{795D0D9D-00C3-4E8D-A7C4-C0A96EC9AC30}">
      <dgm:prSet/>
      <dgm:spPr/>
      <dgm:t>
        <a:bodyPr/>
        <a:lstStyle/>
        <a:p>
          <a:endParaRPr lang="vi-VN">
            <a:latin typeface="K2D" panose="020B0604020202020204" charset="-34"/>
            <a:cs typeface="K2D" panose="020B0604020202020204" charset="-34"/>
          </a:endParaRPr>
        </a:p>
      </dgm:t>
    </dgm:pt>
    <dgm:pt modelId="{3733BB31-2609-4383-B66D-D23B701CE47A}" type="sibTrans" cxnId="{795D0D9D-00C3-4E8D-A7C4-C0A96EC9AC30}">
      <dgm:prSet/>
      <dgm:spPr/>
      <dgm:t>
        <a:bodyPr/>
        <a:lstStyle/>
        <a:p>
          <a:endParaRPr lang="vi-VN">
            <a:latin typeface="K2D" panose="020B0604020202020204" charset="-34"/>
            <a:cs typeface="K2D" panose="020B0604020202020204" charset="-34"/>
          </a:endParaRPr>
        </a:p>
      </dgm:t>
    </dgm:pt>
    <dgm:pt modelId="{BE5A389A-5DC4-432A-8F92-335BE02F0201}">
      <dgm:prSet/>
      <dgm:spPr/>
      <dgm:t>
        <a:bodyPr/>
        <a:lstStyle/>
        <a:p>
          <a:r>
            <a:rPr lang="vi-VN" b="0" i="0" dirty="0">
              <a:latin typeface="K2D" panose="020B0604020202020204" charset="-34"/>
              <a:cs typeface="K2D" panose="020B0604020202020204" charset="-34"/>
            </a:rPr>
            <a:t>Dễ dàng triển khai và quản lý các mô hình ML.</a:t>
          </a:r>
          <a:endParaRPr lang="vi-VN" dirty="0">
            <a:latin typeface="K2D" panose="020B0604020202020204" charset="-34"/>
            <a:cs typeface="K2D" panose="020B0604020202020204" charset="-34"/>
          </a:endParaRPr>
        </a:p>
      </dgm:t>
    </dgm:pt>
    <dgm:pt modelId="{5A21BB26-6419-453B-8540-A4F0ECF0B3BE}" type="parTrans" cxnId="{98C5C6BE-2F9A-408E-8FDD-E914FA3CCF49}">
      <dgm:prSet/>
      <dgm:spPr/>
      <dgm:t>
        <a:bodyPr/>
        <a:lstStyle/>
        <a:p>
          <a:endParaRPr lang="vi-VN">
            <a:latin typeface="K2D" panose="020B0604020202020204" charset="-34"/>
            <a:cs typeface="K2D" panose="020B0604020202020204" charset="-34"/>
          </a:endParaRPr>
        </a:p>
      </dgm:t>
    </dgm:pt>
    <dgm:pt modelId="{DA422B67-E602-471D-B093-45A5190A2997}" type="sibTrans" cxnId="{98C5C6BE-2F9A-408E-8FDD-E914FA3CCF49}">
      <dgm:prSet/>
      <dgm:spPr/>
      <dgm:t>
        <a:bodyPr/>
        <a:lstStyle/>
        <a:p>
          <a:endParaRPr lang="vi-VN">
            <a:latin typeface="K2D" panose="020B0604020202020204" charset="-34"/>
            <a:cs typeface="K2D" panose="020B0604020202020204" charset="-34"/>
          </a:endParaRPr>
        </a:p>
      </dgm:t>
    </dgm:pt>
    <dgm:pt modelId="{2AD103E2-E92A-4771-AE86-88944EC9073B}" type="pres">
      <dgm:prSet presAssocID="{7DE59EC5-12AD-4BCF-A116-5FDC558659F0}" presName="Name0" presStyleCnt="0">
        <dgm:presLayoutVars>
          <dgm:dir/>
          <dgm:animLvl val="lvl"/>
          <dgm:resizeHandles/>
        </dgm:presLayoutVars>
      </dgm:prSet>
      <dgm:spPr/>
      <dgm:t>
        <a:bodyPr/>
        <a:lstStyle/>
        <a:p>
          <a:endParaRPr lang="en-US"/>
        </a:p>
      </dgm:t>
    </dgm:pt>
    <dgm:pt modelId="{A881083E-D3EE-4AFB-B048-F59DED71EE87}" type="pres">
      <dgm:prSet presAssocID="{CD14D495-9C31-4AB5-84FA-2A9D65E5F41B}" presName="linNode" presStyleCnt="0"/>
      <dgm:spPr/>
    </dgm:pt>
    <dgm:pt modelId="{97190FD2-3143-4441-B6A7-17D615F08B67}" type="pres">
      <dgm:prSet presAssocID="{CD14D495-9C31-4AB5-84FA-2A9D65E5F41B}" presName="parentShp" presStyleLbl="node1" presStyleIdx="0" presStyleCnt="4">
        <dgm:presLayoutVars>
          <dgm:bulletEnabled val="1"/>
        </dgm:presLayoutVars>
      </dgm:prSet>
      <dgm:spPr/>
      <dgm:t>
        <a:bodyPr/>
        <a:lstStyle/>
        <a:p>
          <a:endParaRPr lang="en-US"/>
        </a:p>
      </dgm:t>
    </dgm:pt>
    <dgm:pt modelId="{F86DF9A1-F076-4327-821E-9C22CB735A93}" type="pres">
      <dgm:prSet presAssocID="{CD14D495-9C31-4AB5-84FA-2A9D65E5F41B}" presName="childShp" presStyleLbl="bgAccFollowNode1" presStyleIdx="0" presStyleCnt="4">
        <dgm:presLayoutVars>
          <dgm:bulletEnabled val="1"/>
        </dgm:presLayoutVars>
      </dgm:prSet>
      <dgm:spPr/>
      <dgm:t>
        <a:bodyPr/>
        <a:lstStyle/>
        <a:p>
          <a:endParaRPr lang="en-US"/>
        </a:p>
      </dgm:t>
    </dgm:pt>
    <dgm:pt modelId="{3AC8F977-3D2C-4F43-8651-DEAB6BA249FB}" type="pres">
      <dgm:prSet presAssocID="{F4C02F2E-3B28-4A93-B8D6-6A4607147A5C}" presName="spacing" presStyleCnt="0"/>
      <dgm:spPr/>
    </dgm:pt>
    <dgm:pt modelId="{D2CE7BE2-1E2F-40A8-A5CF-148392EBEE42}" type="pres">
      <dgm:prSet presAssocID="{20FF4DA6-CB7F-4718-A045-CC946FF8A879}" presName="linNode" presStyleCnt="0"/>
      <dgm:spPr/>
    </dgm:pt>
    <dgm:pt modelId="{F8D7D324-4018-4E58-9A01-34EB30FED946}" type="pres">
      <dgm:prSet presAssocID="{20FF4DA6-CB7F-4718-A045-CC946FF8A879}" presName="parentShp" presStyleLbl="node1" presStyleIdx="1" presStyleCnt="4">
        <dgm:presLayoutVars>
          <dgm:bulletEnabled val="1"/>
        </dgm:presLayoutVars>
      </dgm:prSet>
      <dgm:spPr/>
      <dgm:t>
        <a:bodyPr/>
        <a:lstStyle/>
        <a:p>
          <a:endParaRPr lang="en-US"/>
        </a:p>
      </dgm:t>
    </dgm:pt>
    <dgm:pt modelId="{F50F8E12-C602-4B7F-B579-6EB7C001CD06}" type="pres">
      <dgm:prSet presAssocID="{20FF4DA6-CB7F-4718-A045-CC946FF8A879}" presName="childShp" presStyleLbl="bgAccFollowNode1" presStyleIdx="1" presStyleCnt="4">
        <dgm:presLayoutVars>
          <dgm:bulletEnabled val="1"/>
        </dgm:presLayoutVars>
      </dgm:prSet>
      <dgm:spPr/>
      <dgm:t>
        <a:bodyPr/>
        <a:lstStyle/>
        <a:p>
          <a:endParaRPr lang="en-US"/>
        </a:p>
      </dgm:t>
    </dgm:pt>
    <dgm:pt modelId="{7C70407A-F942-43A4-A4F9-A8C6F34B4C8D}" type="pres">
      <dgm:prSet presAssocID="{9F067EDF-A66C-4178-9D7F-EE01387087A5}" presName="spacing" presStyleCnt="0"/>
      <dgm:spPr/>
    </dgm:pt>
    <dgm:pt modelId="{7C38F319-4307-4076-9DE8-8A7980C04759}" type="pres">
      <dgm:prSet presAssocID="{C5197BED-7A9D-4F9B-B3AA-E6F41BEEECF7}" presName="linNode" presStyleCnt="0"/>
      <dgm:spPr/>
    </dgm:pt>
    <dgm:pt modelId="{4B6A015C-3DB2-4B1A-9246-C0CD0395FE77}" type="pres">
      <dgm:prSet presAssocID="{C5197BED-7A9D-4F9B-B3AA-E6F41BEEECF7}" presName="parentShp" presStyleLbl="node1" presStyleIdx="2" presStyleCnt="4">
        <dgm:presLayoutVars>
          <dgm:bulletEnabled val="1"/>
        </dgm:presLayoutVars>
      </dgm:prSet>
      <dgm:spPr/>
      <dgm:t>
        <a:bodyPr/>
        <a:lstStyle/>
        <a:p>
          <a:endParaRPr lang="en-US"/>
        </a:p>
      </dgm:t>
    </dgm:pt>
    <dgm:pt modelId="{035A65AE-528C-4598-841C-C9BD56577655}" type="pres">
      <dgm:prSet presAssocID="{C5197BED-7A9D-4F9B-B3AA-E6F41BEEECF7}" presName="childShp" presStyleLbl="bgAccFollowNode1" presStyleIdx="2" presStyleCnt="4">
        <dgm:presLayoutVars>
          <dgm:bulletEnabled val="1"/>
        </dgm:presLayoutVars>
      </dgm:prSet>
      <dgm:spPr/>
      <dgm:t>
        <a:bodyPr/>
        <a:lstStyle/>
        <a:p>
          <a:endParaRPr lang="en-US"/>
        </a:p>
      </dgm:t>
    </dgm:pt>
    <dgm:pt modelId="{082E1CA4-3EF5-4716-AD81-77487B6DDB2E}" type="pres">
      <dgm:prSet presAssocID="{3733BB31-2609-4383-B66D-D23B701CE47A}" presName="spacing" presStyleCnt="0"/>
      <dgm:spPr/>
    </dgm:pt>
    <dgm:pt modelId="{3CF3685C-E754-436C-88DD-AFE4BD53FBCC}" type="pres">
      <dgm:prSet presAssocID="{FDB6D9DE-F31B-46F6-B157-A304742FE974}" presName="linNode" presStyleCnt="0"/>
      <dgm:spPr/>
    </dgm:pt>
    <dgm:pt modelId="{AFFE2380-D046-41E2-BE95-58BB5F2EFD96}" type="pres">
      <dgm:prSet presAssocID="{FDB6D9DE-F31B-46F6-B157-A304742FE974}" presName="parentShp" presStyleLbl="node1" presStyleIdx="3" presStyleCnt="4">
        <dgm:presLayoutVars>
          <dgm:bulletEnabled val="1"/>
        </dgm:presLayoutVars>
      </dgm:prSet>
      <dgm:spPr/>
      <dgm:t>
        <a:bodyPr/>
        <a:lstStyle/>
        <a:p>
          <a:endParaRPr lang="en-US"/>
        </a:p>
      </dgm:t>
    </dgm:pt>
    <dgm:pt modelId="{A6F38953-94EF-44F4-90C8-B460D967CDAC}" type="pres">
      <dgm:prSet presAssocID="{FDB6D9DE-F31B-46F6-B157-A304742FE974}" presName="childShp" presStyleLbl="bgAccFollowNode1" presStyleIdx="3" presStyleCnt="4">
        <dgm:presLayoutVars>
          <dgm:bulletEnabled val="1"/>
        </dgm:presLayoutVars>
      </dgm:prSet>
      <dgm:spPr/>
      <dgm:t>
        <a:bodyPr/>
        <a:lstStyle/>
        <a:p>
          <a:endParaRPr lang="en-US"/>
        </a:p>
      </dgm:t>
    </dgm:pt>
  </dgm:ptLst>
  <dgm:cxnLst>
    <dgm:cxn modelId="{90E4EB07-B83D-41A0-A550-BD87E8D37099}" type="presOf" srcId="{7F0478B1-69E8-4CBF-95D7-271F32AFCFFC}" destId="{F86DF9A1-F076-4327-821E-9C22CB735A93}" srcOrd="0" destOrd="0" presId="urn:microsoft.com/office/officeart/2005/8/layout/vList6"/>
    <dgm:cxn modelId="{28A7E13F-18F2-45A2-B231-327FDEDC25D6}" srcId="{CD14D495-9C31-4AB5-84FA-2A9D65E5F41B}" destId="{7F0478B1-69E8-4CBF-95D7-271F32AFCFFC}" srcOrd="0" destOrd="0" parTransId="{9E6AA206-8980-4312-AA3A-2B680EB25294}" sibTransId="{5F03915D-6505-4BE7-BB19-A83FA9B50291}"/>
    <dgm:cxn modelId="{C14EA551-9ACA-4697-AF2A-C1327AA895B3}" type="presOf" srcId="{20FF4DA6-CB7F-4718-A045-CC946FF8A879}" destId="{F8D7D324-4018-4E58-9A01-34EB30FED946}" srcOrd="0" destOrd="0" presId="urn:microsoft.com/office/officeart/2005/8/layout/vList6"/>
    <dgm:cxn modelId="{F02CF910-E4A8-4C32-B56A-5029E06D075A}" type="presOf" srcId="{C5197BED-7A9D-4F9B-B3AA-E6F41BEEECF7}" destId="{4B6A015C-3DB2-4B1A-9246-C0CD0395FE77}" srcOrd="0" destOrd="0" presId="urn:microsoft.com/office/officeart/2005/8/layout/vList6"/>
    <dgm:cxn modelId="{3747A0AF-B918-44A6-A827-C3636D378B22}" srcId="{20FF4DA6-CB7F-4718-A045-CC946FF8A879}" destId="{4719A09A-1F86-4BB7-8097-436B807E7624}" srcOrd="0" destOrd="0" parTransId="{2DDBE19A-D4A2-447B-B297-7D9C231D0B78}" sibTransId="{5CA8B598-6378-40E4-90CF-9A5052D15192}"/>
    <dgm:cxn modelId="{D9E4B540-30AF-4417-8123-90FA6404F163}" srcId="{FDB6D9DE-F31B-46F6-B157-A304742FE974}" destId="{701714DA-8B09-4392-9FBE-A76B83291923}" srcOrd="0" destOrd="0" parTransId="{665CE619-7D9D-466B-9E9A-D11E740BD0F1}" sibTransId="{D10603AB-A706-4313-8128-326EB1B782EC}"/>
    <dgm:cxn modelId="{98C5C6BE-2F9A-408E-8FDD-E914FA3CCF49}" srcId="{C5197BED-7A9D-4F9B-B3AA-E6F41BEEECF7}" destId="{BE5A389A-5DC4-432A-8F92-335BE02F0201}" srcOrd="0" destOrd="0" parTransId="{5A21BB26-6419-453B-8540-A4F0ECF0B3BE}" sibTransId="{DA422B67-E602-471D-B093-45A5190A2997}"/>
    <dgm:cxn modelId="{D11F1722-F6A0-4E35-8DFD-C847E6CD48CA}" type="presOf" srcId="{BE5A389A-5DC4-432A-8F92-335BE02F0201}" destId="{035A65AE-528C-4598-841C-C9BD56577655}" srcOrd="0" destOrd="0" presId="urn:microsoft.com/office/officeart/2005/8/layout/vList6"/>
    <dgm:cxn modelId="{2E593BDF-4FA0-46EB-B437-182EB5769F94}" srcId="{7DE59EC5-12AD-4BCF-A116-5FDC558659F0}" destId="{20FF4DA6-CB7F-4718-A045-CC946FF8A879}" srcOrd="1" destOrd="0" parTransId="{8D14AD9D-4862-49DA-A01F-8993CF19E693}" sibTransId="{9F067EDF-A66C-4178-9D7F-EE01387087A5}"/>
    <dgm:cxn modelId="{D14820F6-4B76-4188-8DD2-6F9E842671C2}" type="presOf" srcId="{7DE59EC5-12AD-4BCF-A116-5FDC558659F0}" destId="{2AD103E2-E92A-4771-AE86-88944EC9073B}" srcOrd="0" destOrd="0" presId="urn:microsoft.com/office/officeart/2005/8/layout/vList6"/>
    <dgm:cxn modelId="{4E6A1E51-B5B5-4BAB-B6CE-9110E0AF01E8}" type="presOf" srcId="{FDB6D9DE-F31B-46F6-B157-A304742FE974}" destId="{AFFE2380-D046-41E2-BE95-58BB5F2EFD96}" srcOrd="0" destOrd="0" presId="urn:microsoft.com/office/officeart/2005/8/layout/vList6"/>
    <dgm:cxn modelId="{795D0D9D-00C3-4E8D-A7C4-C0A96EC9AC30}" srcId="{7DE59EC5-12AD-4BCF-A116-5FDC558659F0}" destId="{C5197BED-7A9D-4F9B-B3AA-E6F41BEEECF7}" srcOrd="2" destOrd="0" parTransId="{CEEE131D-3BED-4116-9DD5-379BB6D461D5}" sibTransId="{3733BB31-2609-4383-B66D-D23B701CE47A}"/>
    <dgm:cxn modelId="{59032D97-BF7E-4BF7-B490-A6D664561965}" type="presOf" srcId="{CD14D495-9C31-4AB5-84FA-2A9D65E5F41B}" destId="{97190FD2-3143-4441-B6A7-17D615F08B67}" srcOrd="0" destOrd="0" presId="urn:microsoft.com/office/officeart/2005/8/layout/vList6"/>
    <dgm:cxn modelId="{79564CEB-F503-4DDB-85E6-F9FCC7DAA0B3}" srcId="{7DE59EC5-12AD-4BCF-A116-5FDC558659F0}" destId="{FDB6D9DE-F31B-46F6-B157-A304742FE974}" srcOrd="3" destOrd="0" parTransId="{2F1D2E12-C2D8-4755-ABE1-C6E4C53CF419}" sibTransId="{98F004D8-C8D7-4EE7-8B30-E8D62A7ED64C}"/>
    <dgm:cxn modelId="{F29C1D97-EF3A-4860-99E0-BBAC27954577}" type="presOf" srcId="{701714DA-8B09-4392-9FBE-A76B83291923}" destId="{A6F38953-94EF-44F4-90C8-B460D967CDAC}" srcOrd="0" destOrd="0" presId="urn:microsoft.com/office/officeart/2005/8/layout/vList6"/>
    <dgm:cxn modelId="{FF67EF7C-C9DC-4666-A640-981E274859E9}" srcId="{7DE59EC5-12AD-4BCF-A116-5FDC558659F0}" destId="{CD14D495-9C31-4AB5-84FA-2A9D65E5F41B}" srcOrd="0" destOrd="0" parTransId="{769118EC-610C-466A-9DD1-BA8BBC43C338}" sibTransId="{F4C02F2E-3B28-4A93-B8D6-6A4607147A5C}"/>
    <dgm:cxn modelId="{68C9BF21-B723-431B-A3C7-3844DB7D29E4}" type="presOf" srcId="{4719A09A-1F86-4BB7-8097-436B807E7624}" destId="{F50F8E12-C602-4B7F-B579-6EB7C001CD06}" srcOrd="0" destOrd="0" presId="urn:microsoft.com/office/officeart/2005/8/layout/vList6"/>
    <dgm:cxn modelId="{B5329386-00E6-4BEB-80D8-B95F32B47F11}" type="presParOf" srcId="{2AD103E2-E92A-4771-AE86-88944EC9073B}" destId="{A881083E-D3EE-4AFB-B048-F59DED71EE87}" srcOrd="0" destOrd="0" presId="urn:microsoft.com/office/officeart/2005/8/layout/vList6"/>
    <dgm:cxn modelId="{0F53C57F-30F1-4321-A684-A2AC7E71597E}" type="presParOf" srcId="{A881083E-D3EE-4AFB-B048-F59DED71EE87}" destId="{97190FD2-3143-4441-B6A7-17D615F08B67}" srcOrd="0" destOrd="0" presId="urn:microsoft.com/office/officeart/2005/8/layout/vList6"/>
    <dgm:cxn modelId="{41523285-BFE6-42DD-B90B-1DFD89E2329D}" type="presParOf" srcId="{A881083E-D3EE-4AFB-B048-F59DED71EE87}" destId="{F86DF9A1-F076-4327-821E-9C22CB735A93}" srcOrd="1" destOrd="0" presId="urn:microsoft.com/office/officeart/2005/8/layout/vList6"/>
    <dgm:cxn modelId="{E6A0C08A-6775-4DB1-9D35-5171ED910591}" type="presParOf" srcId="{2AD103E2-E92A-4771-AE86-88944EC9073B}" destId="{3AC8F977-3D2C-4F43-8651-DEAB6BA249FB}" srcOrd="1" destOrd="0" presId="urn:microsoft.com/office/officeart/2005/8/layout/vList6"/>
    <dgm:cxn modelId="{5E45D28F-1D80-49A5-90FF-46FE7C881550}" type="presParOf" srcId="{2AD103E2-E92A-4771-AE86-88944EC9073B}" destId="{D2CE7BE2-1E2F-40A8-A5CF-148392EBEE42}" srcOrd="2" destOrd="0" presId="urn:microsoft.com/office/officeart/2005/8/layout/vList6"/>
    <dgm:cxn modelId="{B3435310-62E9-4726-B52E-71DB9936A074}" type="presParOf" srcId="{D2CE7BE2-1E2F-40A8-A5CF-148392EBEE42}" destId="{F8D7D324-4018-4E58-9A01-34EB30FED946}" srcOrd="0" destOrd="0" presId="urn:microsoft.com/office/officeart/2005/8/layout/vList6"/>
    <dgm:cxn modelId="{59E66B1B-B041-4F88-8487-4CFA94CF71EC}" type="presParOf" srcId="{D2CE7BE2-1E2F-40A8-A5CF-148392EBEE42}" destId="{F50F8E12-C602-4B7F-B579-6EB7C001CD06}" srcOrd="1" destOrd="0" presId="urn:microsoft.com/office/officeart/2005/8/layout/vList6"/>
    <dgm:cxn modelId="{2114AFE5-0925-4E1E-BFAE-42E50CAC5D1B}" type="presParOf" srcId="{2AD103E2-E92A-4771-AE86-88944EC9073B}" destId="{7C70407A-F942-43A4-A4F9-A8C6F34B4C8D}" srcOrd="3" destOrd="0" presId="urn:microsoft.com/office/officeart/2005/8/layout/vList6"/>
    <dgm:cxn modelId="{B987893A-FE80-4261-9933-BD0CE821DC8A}" type="presParOf" srcId="{2AD103E2-E92A-4771-AE86-88944EC9073B}" destId="{7C38F319-4307-4076-9DE8-8A7980C04759}" srcOrd="4" destOrd="0" presId="urn:microsoft.com/office/officeart/2005/8/layout/vList6"/>
    <dgm:cxn modelId="{7AEAC0BD-72F8-4E0F-A43B-ED5EFBE547C2}" type="presParOf" srcId="{7C38F319-4307-4076-9DE8-8A7980C04759}" destId="{4B6A015C-3DB2-4B1A-9246-C0CD0395FE77}" srcOrd="0" destOrd="0" presId="urn:microsoft.com/office/officeart/2005/8/layout/vList6"/>
    <dgm:cxn modelId="{15169F14-BFBF-4B3B-9CF8-B236060DBB66}" type="presParOf" srcId="{7C38F319-4307-4076-9DE8-8A7980C04759}" destId="{035A65AE-528C-4598-841C-C9BD56577655}" srcOrd="1" destOrd="0" presId="urn:microsoft.com/office/officeart/2005/8/layout/vList6"/>
    <dgm:cxn modelId="{2101F256-3269-49B5-B985-129B22B37184}" type="presParOf" srcId="{2AD103E2-E92A-4771-AE86-88944EC9073B}" destId="{082E1CA4-3EF5-4716-AD81-77487B6DDB2E}" srcOrd="5" destOrd="0" presId="urn:microsoft.com/office/officeart/2005/8/layout/vList6"/>
    <dgm:cxn modelId="{E6DDEA35-86F4-4776-BDBD-7B5BEA127DCC}" type="presParOf" srcId="{2AD103E2-E92A-4771-AE86-88944EC9073B}" destId="{3CF3685C-E754-436C-88DD-AFE4BD53FBCC}" srcOrd="6" destOrd="0" presId="urn:microsoft.com/office/officeart/2005/8/layout/vList6"/>
    <dgm:cxn modelId="{65FFD809-4099-4B12-ABF0-DDF64868106F}" type="presParOf" srcId="{3CF3685C-E754-436C-88DD-AFE4BD53FBCC}" destId="{AFFE2380-D046-41E2-BE95-58BB5F2EFD96}" srcOrd="0" destOrd="0" presId="urn:microsoft.com/office/officeart/2005/8/layout/vList6"/>
    <dgm:cxn modelId="{41FF34EB-BACB-4029-966E-61C9092886E9}" type="presParOf" srcId="{3CF3685C-E754-436C-88DD-AFE4BD53FBCC}" destId="{A6F38953-94EF-44F4-90C8-B460D967CDA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509FA-76D0-49A5-A8BE-4287FFCC359F}">
      <dsp:nvSpPr>
        <dsp:cNvPr id="0" name=""/>
        <dsp:cNvSpPr/>
      </dsp:nvSpPr>
      <dsp:spPr>
        <a:xfrm>
          <a:off x="0" y="409918"/>
          <a:ext cx="8258048" cy="680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AECDE4-0454-4F88-A1A9-F7FC03D20EE6}">
      <dsp:nvSpPr>
        <dsp:cNvPr id="0" name=""/>
        <dsp:cNvSpPr/>
      </dsp:nvSpPr>
      <dsp:spPr>
        <a:xfrm>
          <a:off x="412902" y="11398"/>
          <a:ext cx="5780633" cy="7970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494" tIns="0" rIns="218494" bIns="0" numCol="1" spcCol="1270" anchor="ctr" anchorCtr="0">
          <a:noAutofit/>
        </a:bodyPr>
        <a:lstStyle/>
        <a:p>
          <a:pPr lvl="0" algn="l" defTabSz="1066800">
            <a:lnSpc>
              <a:spcPct val="90000"/>
            </a:lnSpc>
            <a:spcBef>
              <a:spcPct val="0"/>
            </a:spcBef>
            <a:spcAft>
              <a:spcPct val="35000"/>
            </a:spcAft>
          </a:pPr>
          <a:r>
            <a:rPr lang="vi-VN" sz="2400" kern="1200" dirty="0">
              <a:latin typeface="K2D" panose="020B0604020202020204" charset="-34"/>
              <a:cs typeface="K2D" panose="020B0604020202020204" charset="-34"/>
            </a:rPr>
            <a:t>1. Mô hình dịch vụ và triển khai điện toán đám mây</a:t>
          </a:r>
        </a:p>
      </dsp:txBody>
      <dsp:txXfrm>
        <a:off x="451810" y="50306"/>
        <a:ext cx="5702817" cy="719224"/>
      </dsp:txXfrm>
    </dsp:sp>
    <dsp:sp modelId="{DE8A51D9-87C2-4644-AF2A-A1D8C85899B7}">
      <dsp:nvSpPr>
        <dsp:cNvPr id="0" name=""/>
        <dsp:cNvSpPr/>
      </dsp:nvSpPr>
      <dsp:spPr>
        <a:xfrm>
          <a:off x="0" y="1634638"/>
          <a:ext cx="8258048" cy="680400"/>
        </a:xfrm>
        <a:prstGeom prst="rect">
          <a:avLst/>
        </a:prstGeom>
        <a:solidFill>
          <a:schemeClr val="lt1">
            <a:alpha val="90000"/>
            <a:hueOff val="0"/>
            <a:satOff val="0"/>
            <a:lumOff val="0"/>
            <a:alphaOff val="0"/>
          </a:schemeClr>
        </a:solidFill>
        <a:ln w="25400" cap="flat" cmpd="sng" algn="ctr">
          <a:solidFill>
            <a:schemeClr val="accent5">
              <a:hueOff val="-2451115"/>
              <a:satOff val="-3409"/>
              <a:lumOff val="-1307"/>
              <a:alphaOff val="0"/>
            </a:schemeClr>
          </a:solidFill>
          <a:prstDash val="solid"/>
        </a:ln>
        <a:effectLst/>
      </dsp:spPr>
      <dsp:style>
        <a:lnRef idx="2">
          <a:scrgbClr r="0" g="0" b="0"/>
        </a:lnRef>
        <a:fillRef idx="1">
          <a:scrgbClr r="0" g="0" b="0"/>
        </a:fillRef>
        <a:effectRef idx="0">
          <a:scrgbClr r="0" g="0" b="0"/>
        </a:effectRef>
        <a:fontRef idx="minor"/>
      </dsp:style>
    </dsp:sp>
    <dsp:sp modelId="{423168FD-2506-40E0-B6F1-436DCA61CC19}">
      <dsp:nvSpPr>
        <dsp:cNvPr id="0" name=""/>
        <dsp:cNvSpPr/>
      </dsp:nvSpPr>
      <dsp:spPr>
        <a:xfrm>
          <a:off x="412902" y="1236118"/>
          <a:ext cx="5780633" cy="797040"/>
        </a:xfrm>
        <a:prstGeom prst="roundRect">
          <a:avLst/>
        </a:prstGeom>
        <a:solidFill>
          <a:schemeClr val="accent5">
            <a:hueOff val="-2451115"/>
            <a:satOff val="-3409"/>
            <a:lumOff val="-13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494" tIns="0" rIns="218494" bIns="0" numCol="1" spcCol="1270" anchor="ctr" anchorCtr="0">
          <a:noAutofit/>
        </a:bodyPr>
        <a:lstStyle/>
        <a:p>
          <a:pPr lvl="0" algn="l" defTabSz="1066800">
            <a:lnSpc>
              <a:spcPct val="90000"/>
            </a:lnSpc>
            <a:spcBef>
              <a:spcPct val="0"/>
            </a:spcBef>
            <a:spcAft>
              <a:spcPct val="35000"/>
            </a:spcAft>
          </a:pPr>
          <a:r>
            <a:rPr lang="vi-VN" sz="2400" kern="1200" dirty="0">
              <a:latin typeface="K2D" panose="020B0604020202020204" charset="-34"/>
              <a:cs typeface="K2D" panose="020B0604020202020204" charset="-34"/>
            </a:rPr>
            <a:t>2. Những thách thức khi kết hợp ML với điện toán đám mây</a:t>
          </a:r>
        </a:p>
      </dsp:txBody>
      <dsp:txXfrm>
        <a:off x="451810" y="1275026"/>
        <a:ext cx="5702817" cy="719224"/>
      </dsp:txXfrm>
    </dsp:sp>
    <dsp:sp modelId="{32D0BE23-8DC1-4A79-AFA4-ADE965692B9D}">
      <dsp:nvSpPr>
        <dsp:cNvPr id="0" name=""/>
        <dsp:cNvSpPr/>
      </dsp:nvSpPr>
      <dsp:spPr>
        <a:xfrm>
          <a:off x="0" y="2859358"/>
          <a:ext cx="8258048" cy="680400"/>
        </a:xfrm>
        <a:prstGeom prst="rect">
          <a:avLst/>
        </a:prstGeom>
        <a:solidFill>
          <a:schemeClr val="lt1">
            <a:alpha val="90000"/>
            <a:hueOff val="0"/>
            <a:satOff val="0"/>
            <a:lumOff val="0"/>
            <a:alphaOff val="0"/>
          </a:schemeClr>
        </a:solidFill>
        <a:ln w="25400" cap="flat" cmpd="sng" algn="ctr">
          <a:solidFill>
            <a:schemeClr val="accent5">
              <a:hueOff val="-4902230"/>
              <a:satOff val="-6819"/>
              <a:lumOff val="-2615"/>
              <a:alphaOff val="0"/>
            </a:schemeClr>
          </a:solidFill>
          <a:prstDash val="solid"/>
        </a:ln>
        <a:effectLst/>
      </dsp:spPr>
      <dsp:style>
        <a:lnRef idx="2">
          <a:scrgbClr r="0" g="0" b="0"/>
        </a:lnRef>
        <a:fillRef idx="1">
          <a:scrgbClr r="0" g="0" b="0"/>
        </a:fillRef>
        <a:effectRef idx="0">
          <a:scrgbClr r="0" g="0" b="0"/>
        </a:effectRef>
        <a:fontRef idx="minor"/>
      </dsp:style>
    </dsp:sp>
    <dsp:sp modelId="{4CAC06ED-6C33-41DD-B944-DDC18C2F36A2}">
      <dsp:nvSpPr>
        <dsp:cNvPr id="0" name=""/>
        <dsp:cNvSpPr/>
      </dsp:nvSpPr>
      <dsp:spPr>
        <a:xfrm>
          <a:off x="412902" y="2460838"/>
          <a:ext cx="5780633" cy="797040"/>
        </a:xfrm>
        <a:prstGeom prst="roundRect">
          <a:avLst/>
        </a:prstGeom>
        <a:solidFill>
          <a:schemeClr val="accent5">
            <a:hueOff val="-4902230"/>
            <a:satOff val="-6819"/>
            <a:lumOff val="-2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494" tIns="0" rIns="218494" bIns="0" numCol="1" spcCol="1270" anchor="ctr" anchorCtr="0">
          <a:noAutofit/>
        </a:bodyPr>
        <a:lstStyle/>
        <a:p>
          <a:pPr lvl="0" algn="l" defTabSz="1066800">
            <a:lnSpc>
              <a:spcPct val="90000"/>
            </a:lnSpc>
            <a:spcBef>
              <a:spcPct val="0"/>
            </a:spcBef>
            <a:spcAft>
              <a:spcPct val="35000"/>
            </a:spcAft>
          </a:pPr>
          <a:r>
            <a:rPr lang="vi-VN" sz="2400" kern="1200" dirty="0">
              <a:latin typeface="K2D" panose="020B0604020202020204" charset="-34"/>
              <a:cs typeface="K2D" panose="020B0604020202020204" charset="-34"/>
            </a:rPr>
            <a:t>3. Quy trình tích hợp ML với điện toán đám mây</a:t>
          </a:r>
        </a:p>
      </dsp:txBody>
      <dsp:txXfrm>
        <a:off x="451810" y="2499746"/>
        <a:ext cx="5702817" cy="719224"/>
      </dsp:txXfrm>
    </dsp:sp>
    <dsp:sp modelId="{52FE9EF9-16EA-4A94-9941-6B856C442C3F}">
      <dsp:nvSpPr>
        <dsp:cNvPr id="0" name=""/>
        <dsp:cNvSpPr/>
      </dsp:nvSpPr>
      <dsp:spPr>
        <a:xfrm>
          <a:off x="0" y="4084078"/>
          <a:ext cx="8258048" cy="680400"/>
        </a:xfrm>
        <a:prstGeom prst="rect">
          <a:avLst/>
        </a:prstGeom>
        <a:solidFill>
          <a:schemeClr val="lt1">
            <a:alpha val="90000"/>
            <a:hueOff val="0"/>
            <a:satOff val="0"/>
            <a:lumOff val="0"/>
            <a:alphaOff val="0"/>
          </a:schemeClr>
        </a:solidFill>
        <a:ln w="25400"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dsp:style>
    </dsp:sp>
    <dsp:sp modelId="{0BB9991A-4366-4CCF-AC9F-808A4A595FC3}">
      <dsp:nvSpPr>
        <dsp:cNvPr id="0" name=""/>
        <dsp:cNvSpPr/>
      </dsp:nvSpPr>
      <dsp:spPr>
        <a:xfrm>
          <a:off x="412902" y="3685558"/>
          <a:ext cx="5780633" cy="797040"/>
        </a:xfrm>
        <a:prstGeom prst="roundRect">
          <a:avLst/>
        </a:prstGeom>
        <a:solidFill>
          <a:schemeClr val="accent5">
            <a:hueOff val="-7353344"/>
            <a:satOff val="-10228"/>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494" tIns="0" rIns="218494" bIns="0" numCol="1" spcCol="1270" anchor="ctr" anchorCtr="0">
          <a:noAutofit/>
        </a:bodyPr>
        <a:lstStyle/>
        <a:p>
          <a:pPr lvl="0" algn="l" defTabSz="1066800">
            <a:lnSpc>
              <a:spcPct val="90000"/>
            </a:lnSpc>
            <a:spcBef>
              <a:spcPct val="0"/>
            </a:spcBef>
            <a:spcAft>
              <a:spcPct val="35000"/>
            </a:spcAft>
          </a:pPr>
          <a:r>
            <a:rPr lang="vi-VN" sz="2400" kern="1200" dirty="0">
              <a:latin typeface="K2D" panose="020B0604020202020204" charset="-34"/>
              <a:cs typeface="K2D" panose="020B0604020202020204" charset="-34"/>
            </a:rPr>
            <a:t>4. Lợi ích của việc sử dụng điện toán đám mây cho ML </a:t>
          </a:r>
        </a:p>
      </dsp:txBody>
      <dsp:txXfrm>
        <a:off x="451810" y="3724466"/>
        <a:ext cx="570281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DF9A1-F076-4327-821E-9C22CB735A93}">
      <dsp:nvSpPr>
        <dsp:cNvPr id="0" name=""/>
        <dsp:cNvSpPr/>
      </dsp:nvSpPr>
      <dsp:spPr>
        <a:xfrm>
          <a:off x="4206239" y="0"/>
          <a:ext cx="6309360" cy="1541039"/>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vi-VN" sz="1900" b="0" i="0" kern="1200" dirty="0">
              <a:latin typeface="K2D" panose="020B0604020202020204" charset="-34"/>
              <a:cs typeface="K2D" panose="020B0604020202020204" charset="-34"/>
            </a:rPr>
            <a:t>Cung cấp phần mềm dưới dạng dịch vụ cho người dùng. Người dùng truy cập phần mềm qua </a:t>
          </a:r>
          <a:r>
            <a:rPr lang="vi-VN" sz="1900" b="0" i="0" kern="1200" dirty="0" err="1">
              <a:latin typeface="K2D" panose="020B0604020202020204" charset="-34"/>
              <a:cs typeface="K2D" panose="020B0604020202020204" charset="-34"/>
            </a:rPr>
            <a:t>internet</a:t>
          </a:r>
          <a:r>
            <a:rPr lang="vi-VN" sz="1900" b="0" i="0" kern="1200" dirty="0">
              <a:latin typeface="K2D" panose="020B0604020202020204" charset="-34"/>
              <a:cs typeface="K2D" panose="020B0604020202020204" charset="-34"/>
            </a:rPr>
            <a:t> và không cần cài đặt hoặc quản lý phần mềm.</a:t>
          </a:r>
          <a:endParaRPr lang="vi-VN" sz="1900" kern="1200" dirty="0">
            <a:latin typeface="K2D" panose="020B0604020202020204" charset="-34"/>
            <a:cs typeface="K2D" panose="020B0604020202020204" charset="-34"/>
          </a:endParaRPr>
        </a:p>
      </dsp:txBody>
      <dsp:txXfrm>
        <a:off x="4206239" y="192630"/>
        <a:ext cx="5731470" cy="1155779"/>
      </dsp:txXfrm>
    </dsp:sp>
    <dsp:sp modelId="{97190FD2-3143-4441-B6A7-17D615F08B67}">
      <dsp:nvSpPr>
        <dsp:cNvPr id="0" name=""/>
        <dsp:cNvSpPr/>
      </dsp:nvSpPr>
      <dsp:spPr>
        <a:xfrm>
          <a:off x="0" y="0"/>
          <a:ext cx="4206240" cy="154103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vi-VN" sz="3200" b="1" i="0" kern="1200" dirty="0" err="1">
              <a:latin typeface="K2D" panose="020B0604020202020204" charset="-34"/>
              <a:cs typeface="K2D" panose="020B0604020202020204" charset="-34"/>
            </a:rPr>
            <a:t>SaaS</a:t>
          </a:r>
          <a:r>
            <a:rPr lang="vi-VN" sz="3200" b="1" i="0" kern="1200" dirty="0">
              <a:latin typeface="K2D" panose="020B0604020202020204" charset="-34"/>
              <a:cs typeface="K2D" panose="020B0604020202020204" charset="-34"/>
            </a:rPr>
            <a:t> (</a:t>
          </a:r>
          <a:r>
            <a:rPr lang="vi-VN" sz="3200" b="1" i="0" kern="1200" dirty="0" err="1">
              <a:latin typeface="K2D" panose="020B0604020202020204" charset="-34"/>
              <a:cs typeface="K2D" panose="020B0604020202020204" charset="-34"/>
            </a:rPr>
            <a:t>Software</a:t>
          </a:r>
          <a:r>
            <a:rPr lang="vi-VN" sz="3200" b="1" i="0" kern="1200" dirty="0">
              <a:latin typeface="K2D" panose="020B0604020202020204" charset="-34"/>
              <a:cs typeface="K2D" panose="020B0604020202020204" charset="-34"/>
            </a:rPr>
            <a:t> </a:t>
          </a:r>
          <a:r>
            <a:rPr lang="vi-VN" sz="3200" b="1" i="0" kern="1200" dirty="0" err="1">
              <a:latin typeface="K2D" panose="020B0604020202020204" charset="-34"/>
              <a:cs typeface="K2D" panose="020B0604020202020204" charset="-34"/>
            </a:rPr>
            <a:t>as</a:t>
          </a:r>
          <a:r>
            <a:rPr lang="vi-VN" sz="3200" b="1" i="0" kern="1200" dirty="0">
              <a:latin typeface="K2D" panose="020B0604020202020204" charset="-34"/>
              <a:cs typeface="K2D" panose="020B0604020202020204" charset="-34"/>
            </a:rPr>
            <a:t> a </a:t>
          </a:r>
          <a:r>
            <a:rPr lang="vi-VN" sz="3200" b="1" i="0" kern="1200" dirty="0" err="1">
              <a:latin typeface="K2D" panose="020B0604020202020204" charset="-34"/>
              <a:cs typeface="K2D" panose="020B0604020202020204" charset="-34"/>
            </a:rPr>
            <a:t>Service</a:t>
          </a:r>
          <a:r>
            <a:rPr lang="vi-VN" sz="3200" b="1" i="0" kern="1200" dirty="0">
              <a:latin typeface="K2D" panose="020B0604020202020204" charset="-34"/>
              <a:cs typeface="K2D" panose="020B0604020202020204" charset="-34"/>
            </a:rPr>
            <a:t>)</a:t>
          </a:r>
          <a:endParaRPr lang="vi-VN" sz="3200" kern="1200" dirty="0">
            <a:latin typeface="K2D" panose="020B0604020202020204" charset="-34"/>
            <a:cs typeface="K2D" panose="020B0604020202020204" charset="-34"/>
          </a:endParaRPr>
        </a:p>
      </dsp:txBody>
      <dsp:txXfrm>
        <a:off x="75227" y="75227"/>
        <a:ext cx="4055786" cy="1390585"/>
      </dsp:txXfrm>
    </dsp:sp>
    <dsp:sp modelId="{F50F8E12-C602-4B7F-B579-6EB7C001CD06}">
      <dsp:nvSpPr>
        <dsp:cNvPr id="0" name=""/>
        <dsp:cNvSpPr/>
      </dsp:nvSpPr>
      <dsp:spPr>
        <a:xfrm>
          <a:off x="4206239" y="1695142"/>
          <a:ext cx="6309360" cy="1541039"/>
        </a:xfrm>
        <a:prstGeom prst="rightArrow">
          <a:avLst>
            <a:gd name="adj1" fmla="val 75000"/>
            <a:gd name="adj2" fmla="val 50000"/>
          </a:avLst>
        </a:prstGeom>
        <a:solidFill>
          <a:schemeClr val="accent4">
            <a:tint val="40000"/>
            <a:alpha val="90000"/>
            <a:hueOff val="5756959"/>
            <a:satOff val="-30630"/>
            <a:lumOff val="-1745"/>
            <a:alphaOff val="0"/>
          </a:schemeClr>
        </a:solidFill>
        <a:ln w="25400" cap="flat" cmpd="sng" algn="ctr">
          <a:solidFill>
            <a:schemeClr val="accent4">
              <a:tint val="40000"/>
              <a:alpha val="90000"/>
              <a:hueOff val="5756959"/>
              <a:satOff val="-30630"/>
              <a:lumOff val="-1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vi-VN" sz="1900" b="0" i="0" kern="1200">
              <a:latin typeface="K2D" panose="020B0604020202020204" charset="-34"/>
              <a:cs typeface="K2D" panose="020B0604020202020204" charset="-34"/>
            </a:rPr>
            <a:t>Cung cấp nền tảng cho phép người dùng phát triển, triển khai và quản lý ứng dụng. Người dùng không cần quản lý cơ sở hạ tầng phần cứng hoặc phần mềm.</a:t>
          </a:r>
          <a:endParaRPr lang="vi-VN" sz="1900" kern="1200">
            <a:latin typeface="K2D" panose="020B0604020202020204" charset="-34"/>
            <a:cs typeface="K2D" panose="020B0604020202020204" charset="-34"/>
          </a:endParaRPr>
        </a:p>
      </dsp:txBody>
      <dsp:txXfrm>
        <a:off x="4206239" y="1887772"/>
        <a:ext cx="5731470" cy="1155779"/>
      </dsp:txXfrm>
    </dsp:sp>
    <dsp:sp modelId="{F8D7D324-4018-4E58-9A01-34EB30FED946}">
      <dsp:nvSpPr>
        <dsp:cNvPr id="0" name=""/>
        <dsp:cNvSpPr/>
      </dsp:nvSpPr>
      <dsp:spPr>
        <a:xfrm>
          <a:off x="0" y="1695142"/>
          <a:ext cx="4206240" cy="1541039"/>
        </a:xfrm>
        <a:prstGeom prst="roundRect">
          <a:avLst/>
        </a:prstGeom>
        <a:solidFill>
          <a:schemeClr val="accent4">
            <a:hueOff val="5197846"/>
            <a:satOff val="-23984"/>
            <a:lumOff val="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vi-VN" sz="3200" b="1" i="0" kern="1200" dirty="0" err="1">
              <a:latin typeface="K2D" panose="020B0604020202020204" charset="-34"/>
              <a:cs typeface="K2D" panose="020B0604020202020204" charset="-34"/>
            </a:rPr>
            <a:t>PaaS</a:t>
          </a:r>
          <a:r>
            <a:rPr lang="vi-VN" sz="3200" b="1" i="0" kern="1200" dirty="0">
              <a:latin typeface="K2D" panose="020B0604020202020204" charset="-34"/>
              <a:cs typeface="K2D" panose="020B0604020202020204" charset="-34"/>
            </a:rPr>
            <a:t> (</a:t>
          </a:r>
          <a:r>
            <a:rPr lang="vi-VN" sz="3200" b="1" i="0" kern="1200" dirty="0" err="1">
              <a:latin typeface="K2D" panose="020B0604020202020204" charset="-34"/>
              <a:cs typeface="K2D" panose="020B0604020202020204" charset="-34"/>
            </a:rPr>
            <a:t>Platform</a:t>
          </a:r>
          <a:r>
            <a:rPr lang="vi-VN" sz="3200" b="1" i="0" kern="1200" dirty="0">
              <a:latin typeface="K2D" panose="020B0604020202020204" charset="-34"/>
              <a:cs typeface="K2D" panose="020B0604020202020204" charset="-34"/>
            </a:rPr>
            <a:t> </a:t>
          </a:r>
          <a:r>
            <a:rPr lang="vi-VN" sz="3200" b="1" i="0" kern="1200" dirty="0" err="1">
              <a:latin typeface="K2D" panose="020B0604020202020204" charset="-34"/>
              <a:cs typeface="K2D" panose="020B0604020202020204" charset="-34"/>
            </a:rPr>
            <a:t>as</a:t>
          </a:r>
          <a:r>
            <a:rPr lang="vi-VN" sz="3200" b="1" i="0" kern="1200" dirty="0">
              <a:latin typeface="K2D" panose="020B0604020202020204" charset="-34"/>
              <a:cs typeface="K2D" panose="020B0604020202020204" charset="-34"/>
            </a:rPr>
            <a:t> a </a:t>
          </a:r>
          <a:r>
            <a:rPr lang="vi-VN" sz="3200" b="1" i="0" kern="1200" dirty="0" err="1">
              <a:latin typeface="K2D" panose="020B0604020202020204" charset="-34"/>
              <a:cs typeface="K2D" panose="020B0604020202020204" charset="-34"/>
            </a:rPr>
            <a:t>Service</a:t>
          </a:r>
          <a:r>
            <a:rPr lang="vi-VN" sz="3200" b="1" i="0" kern="1200" dirty="0">
              <a:latin typeface="K2D" panose="020B0604020202020204" charset="-34"/>
              <a:cs typeface="K2D" panose="020B0604020202020204" charset="-34"/>
            </a:rPr>
            <a:t>)</a:t>
          </a:r>
        </a:p>
      </dsp:txBody>
      <dsp:txXfrm>
        <a:off x="75227" y="1770369"/>
        <a:ext cx="4055786" cy="1390585"/>
      </dsp:txXfrm>
    </dsp:sp>
    <dsp:sp modelId="{A6F38953-94EF-44F4-90C8-B460D967CDAC}">
      <dsp:nvSpPr>
        <dsp:cNvPr id="0" name=""/>
        <dsp:cNvSpPr/>
      </dsp:nvSpPr>
      <dsp:spPr>
        <a:xfrm>
          <a:off x="4206240" y="3390285"/>
          <a:ext cx="6309360" cy="1541039"/>
        </a:xfrm>
        <a:prstGeom prst="rightArrow">
          <a:avLst>
            <a:gd name="adj1" fmla="val 75000"/>
            <a:gd name="adj2" fmla="val 50000"/>
          </a:avLst>
        </a:prstGeom>
        <a:solidFill>
          <a:schemeClr val="accent4">
            <a:tint val="40000"/>
            <a:alpha val="90000"/>
            <a:hueOff val="11513918"/>
            <a:satOff val="-61261"/>
            <a:lumOff val="-3490"/>
            <a:alphaOff val="0"/>
          </a:schemeClr>
        </a:solidFill>
        <a:ln w="25400" cap="flat" cmpd="sng" algn="ctr">
          <a:solidFill>
            <a:schemeClr val="accent4">
              <a:tint val="40000"/>
              <a:alpha val="90000"/>
              <a:hueOff val="11513918"/>
              <a:satOff val="-61261"/>
              <a:lumOff val="-3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vi-VN" sz="1900" b="0" i="0" kern="1200" dirty="0">
              <a:latin typeface="K2D" panose="020B0604020202020204" charset="-34"/>
              <a:cs typeface="K2D" panose="020B0604020202020204" charset="-34"/>
            </a:rPr>
            <a:t>Cung cấp cơ sở hạ tầng như máy tính, lưu trữ và mạng cho người dùng. Người dùng có toàn quyền kiểm soát và quản lý cơ sở hạ tầng.</a:t>
          </a:r>
          <a:endParaRPr lang="vi-VN" sz="1900" kern="1200" dirty="0">
            <a:latin typeface="K2D" panose="020B0604020202020204" charset="-34"/>
            <a:cs typeface="K2D" panose="020B0604020202020204" charset="-34"/>
          </a:endParaRPr>
        </a:p>
      </dsp:txBody>
      <dsp:txXfrm>
        <a:off x="4206240" y="3582915"/>
        <a:ext cx="5731470" cy="1155779"/>
      </dsp:txXfrm>
    </dsp:sp>
    <dsp:sp modelId="{AFFE2380-D046-41E2-BE95-58BB5F2EFD96}">
      <dsp:nvSpPr>
        <dsp:cNvPr id="0" name=""/>
        <dsp:cNvSpPr/>
      </dsp:nvSpPr>
      <dsp:spPr>
        <a:xfrm>
          <a:off x="0" y="3390285"/>
          <a:ext cx="4206240" cy="1541039"/>
        </a:xfrm>
        <a:prstGeom prst="roundRect">
          <a:avLst/>
        </a:prstGeom>
        <a:solidFill>
          <a:schemeClr val="accent4">
            <a:hueOff val="10395692"/>
            <a:satOff val="-47968"/>
            <a:lumOff val="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vi-VN" sz="3200" b="1" i="0" kern="1200">
              <a:latin typeface="K2D" panose="020B0604020202020204" charset="-34"/>
              <a:cs typeface="K2D" panose="020B0604020202020204" charset="-34"/>
            </a:rPr>
            <a:t>IaaS (Infrastructure as a Service)</a:t>
          </a:r>
          <a:endParaRPr lang="vi-VN" sz="3200" b="1" i="0" kern="1200" dirty="0">
            <a:latin typeface="K2D" panose="020B0604020202020204" charset="-34"/>
            <a:cs typeface="K2D" panose="020B0604020202020204" charset="-34"/>
          </a:endParaRPr>
        </a:p>
      </dsp:txBody>
      <dsp:txXfrm>
        <a:off x="75227" y="3465512"/>
        <a:ext cx="4055786" cy="13905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DF9A1-F076-4327-821E-9C22CB735A93}">
      <dsp:nvSpPr>
        <dsp:cNvPr id="0" name=""/>
        <dsp:cNvSpPr/>
      </dsp:nvSpPr>
      <dsp:spPr>
        <a:xfrm>
          <a:off x="4206240" y="0"/>
          <a:ext cx="6309360" cy="1541039"/>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vi-VN" sz="2500" b="0" i="0" kern="1200" dirty="0">
              <a:latin typeface="K2D" panose="020B0604020202020204" charset="-34"/>
              <a:cs typeface="K2D" panose="020B0604020202020204" charset="-34"/>
            </a:rPr>
            <a:t>Cung cấp tài nguyên điện toán đám mây cho người dùng thông qua </a:t>
          </a:r>
          <a:r>
            <a:rPr lang="vi-VN" sz="2500" b="0" i="0" kern="1200" dirty="0" err="1">
              <a:latin typeface="K2D" panose="020B0604020202020204" charset="-34"/>
              <a:cs typeface="K2D" panose="020B0604020202020204" charset="-34"/>
            </a:rPr>
            <a:t>internet</a:t>
          </a:r>
          <a:r>
            <a:rPr lang="vi-VN" sz="2500" b="0" i="0" kern="1200" dirty="0">
              <a:latin typeface="K2D" panose="020B0604020202020204" charset="-34"/>
              <a:cs typeface="K2D" panose="020B0604020202020204" charset="-34"/>
            </a:rPr>
            <a:t>.</a:t>
          </a:r>
          <a:endParaRPr lang="vi-VN" sz="2500" kern="1200" dirty="0">
            <a:latin typeface="K2D" panose="020B0604020202020204" charset="-34"/>
            <a:cs typeface="K2D" panose="020B0604020202020204" charset="-34"/>
          </a:endParaRPr>
        </a:p>
      </dsp:txBody>
      <dsp:txXfrm>
        <a:off x="4206240" y="192630"/>
        <a:ext cx="5731470" cy="1155779"/>
      </dsp:txXfrm>
    </dsp:sp>
    <dsp:sp modelId="{97190FD2-3143-4441-B6A7-17D615F08B67}">
      <dsp:nvSpPr>
        <dsp:cNvPr id="0" name=""/>
        <dsp:cNvSpPr/>
      </dsp:nvSpPr>
      <dsp:spPr>
        <a:xfrm>
          <a:off x="0" y="0"/>
          <a:ext cx="4206240" cy="15410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vi-VN" sz="4100" b="1" i="0" kern="1200" dirty="0">
              <a:latin typeface="K2D" panose="020B0604020202020204" charset="-34"/>
              <a:cs typeface="K2D" panose="020B0604020202020204" charset="-34"/>
            </a:rPr>
            <a:t>Đám mây công cộng</a:t>
          </a:r>
          <a:endParaRPr lang="vi-VN" sz="4100" kern="1200" dirty="0">
            <a:latin typeface="K2D" panose="020B0604020202020204" charset="-34"/>
            <a:cs typeface="K2D" panose="020B0604020202020204" charset="-34"/>
          </a:endParaRPr>
        </a:p>
      </dsp:txBody>
      <dsp:txXfrm>
        <a:off x="75227" y="75227"/>
        <a:ext cx="4055786" cy="1390585"/>
      </dsp:txXfrm>
    </dsp:sp>
    <dsp:sp modelId="{F50F8E12-C602-4B7F-B579-6EB7C001CD06}">
      <dsp:nvSpPr>
        <dsp:cNvPr id="0" name=""/>
        <dsp:cNvSpPr/>
      </dsp:nvSpPr>
      <dsp:spPr>
        <a:xfrm>
          <a:off x="4206240" y="1695142"/>
          <a:ext cx="6309360" cy="1541039"/>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vi-VN" sz="2500" b="0" i="0" kern="1200" dirty="0">
              <a:latin typeface="K2D" panose="020B0604020202020204" charset="-34"/>
              <a:cs typeface="K2D" panose="020B0604020202020204" charset="-34"/>
            </a:rPr>
            <a:t>Cung cấp tài nguyên điện toán đám mây cho một tổ chức cụ thể.</a:t>
          </a:r>
          <a:endParaRPr lang="vi-VN" sz="2500" kern="1200" dirty="0">
            <a:latin typeface="K2D" panose="020B0604020202020204" charset="-34"/>
            <a:cs typeface="K2D" panose="020B0604020202020204" charset="-34"/>
          </a:endParaRPr>
        </a:p>
      </dsp:txBody>
      <dsp:txXfrm>
        <a:off x="4206240" y="1887772"/>
        <a:ext cx="5731470" cy="1155779"/>
      </dsp:txXfrm>
    </dsp:sp>
    <dsp:sp modelId="{F8D7D324-4018-4E58-9A01-34EB30FED946}">
      <dsp:nvSpPr>
        <dsp:cNvPr id="0" name=""/>
        <dsp:cNvSpPr/>
      </dsp:nvSpPr>
      <dsp:spPr>
        <a:xfrm>
          <a:off x="0" y="1695142"/>
          <a:ext cx="4206240" cy="154103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vi-VN" sz="4100" b="1" i="0" kern="1200" dirty="0">
              <a:latin typeface="K2D" panose="020B0604020202020204" charset="-34"/>
              <a:cs typeface="K2D" panose="020B0604020202020204" charset="-34"/>
            </a:rPr>
            <a:t>Đám mây riêng</a:t>
          </a:r>
        </a:p>
      </dsp:txBody>
      <dsp:txXfrm>
        <a:off x="75227" y="1770369"/>
        <a:ext cx="4055786" cy="1390585"/>
      </dsp:txXfrm>
    </dsp:sp>
    <dsp:sp modelId="{A6F38953-94EF-44F4-90C8-B460D967CDAC}">
      <dsp:nvSpPr>
        <dsp:cNvPr id="0" name=""/>
        <dsp:cNvSpPr/>
      </dsp:nvSpPr>
      <dsp:spPr>
        <a:xfrm>
          <a:off x="4206240" y="3390285"/>
          <a:ext cx="6309360" cy="1541039"/>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vi-VN" sz="2500" b="0" i="0" kern="1200" dirty="0">
              <a:latin typeface="K2D" panose="020B0604020202020204" charset="-34"/>
              <a:cs typeface="K2D" panose="020B0604020202020204" charset="-34"/>
            </a:rPr>
            <a:t>Kết hợp giữa đám mây công cộng và đám mây riêng.</a:t>
          </a:r>
          <a:endParaRPr lang="vi-VN" sz="2500" kern="1200" dirty="0">
            <a:latin typeface="K2D" panose="020B0604020202020204" charset="-34"/>
            <a:cs typeface="K2D" panose="020B0604020202020204" charset="-34"/>
          </a:endParaRPr>
        </a:p>
      </dsp:txBody>
      <dsp:txXfrm>
        <a:off x="4206240" y="3582915"/>
        <a:ext cx="5731470" cy="1155779"/>
      </dsp:txXfrm>
    </dsp:sp>
    <dsp:sp modelId="{AFFE2380-D046-41E2-BE95-58BB5F2EFD96}">
      <dsp:nvSpPr>
        <dsp:cNvPr id="0" name=""/>
        <dsp:cNvSpPr/>
      </dsp:nvSpPr>
      <dsp:spPr>
        <a:xfrm>
          <a:off x="0" y="3390285"/>
          <a:ext cx="4206240" cy="154103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vi-VN" sz="4100" b="1" i="0" kern="1200" dirty="0">
              <a:latin typeface="K2D" panose="020B0604020202020204" charset="-34"/>
              <a:cs typeface="K2D" panose="020B0604020202020204" charset="-34"/>
            </a:rPr>
            <a:t>Đám mây lai</a:t>
          </a:r>
        </a:p>
      </dsp:txBody>
      <dsp:txXfrm>
        <a:off x="75227" y="3465512"/>
        <a:ext cx="4055786" cy="13905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2FB39-93FB-49B9-AC76-9FAA5DACF39F}">
      <dsp:nvSpPr>
        <dsp:cNvPr id="0" name=""/>
        <dsp:cNvSpPr/>
      </dsp:nvSpPr>
      <dsp:spPr>
        <a:xfrm>
          <a:off x="3080" y="835878"/>
          <a:ext cx="2444055" cy="146643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vi-VN" sz="2700" kern="1200" dirty="0">
              <a:latin typeface="K2D" panose="020B0604020202020204" charset="-34"/>
              <a:cs typeface="K2D" panose="020B0604020202020204" charset="-34"/>
            </a:rPr>
            <a:t>Trao đổi dữ liệu và thời gian chờ</a:t>
          </a:r>
        </a:p>
      </dsp:txBody>
      <dsp:txXfrm>
        <a:off x="3080" y="835878"/>
        <a:ext cx="2444055" cy="1466433"/>
      </dsp:txXfrm>
    </dsp:sp>
    <dsp:sp modelId="{16DEBE84-7290-4D4C-AB43-6965692CFD55}">
      <dsp:nvSpPr>
        <dsp:cNvPr id="0" name=""/>
        <dsp:cNvSpPr/>
      </dsp:nvSpPr>
      <dsp:spPr>
        <a:xfrm>
          <a:off x="2691541" y="835878"/>
          <a:ext cx="2444055" cy="146643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vi-VN" sz="2700" kern="1200" dirty="0">
              <a:latin typeface="K2D" panose="020B0604020202020204" charset="-34"/>
              <a:cs typeface="K2D" panose="020B0604020202020204" charset="-34"/>
            </a:rPr>
            <a:t>Khả năng mở rộng</a:t>
          </a:r>
        </a:p>
      </dsp:txBody>
      <dsp:txXfrm>
        <a:off x="2691541" y="835878"/>
        <a:ext cx="2444055" cy="1466433"/>
      </dsp:txXfrm>
    </dsp:sp>
    <dsp:sp modelId="{CA8CF729-D390-4406-ADA6-D8F3669D52B2}">
      <dsp:nvSpPr>
        <dsp:cNvPr id="0" name=""/>
        <dsp:cNvSpPr/>
      </dsp:nvSpPr>
      <dsp:spPr>
        <a:xfrm>
          <a:off x="5380002" y="835878"/>
          <a:ext cx="2444055" cy="146643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vi-VN" sz="2700" kern="1200" dirty="0">
              <a:latin typeface="K2D" panose="020B0604020202020204" charset="-34"/>
              <a:cs typeface="K2D" panose="020B0604020202020204" charset="-34"/>
            </a:rPr>
            <a:t>Quản lý tài nguyên</a:t>
          </a:r>
        </a:p>
      </dsp:txBody>
      <dsp:txXfrm>
        <a:off x="5380002" y="835878"/>
        <a:ext cx="2444055" cy="1466433"/>
      </dsp:txXfrm>
    </dsp:sp>
    <dsp:sp modelId="{73C9B931-31A8-4309-AFCD-E568AA1AC93C}">
      <dsp:nvSpPr>
        <dsp:cNvPr id="0" name=""/>
        <dsp:cNvSpPr/>
      </dsp:nvSpPr>
      <dsp:spPr>
        <a:xfrm>
          <a:off x="8068463" y="835878"/>
          <a:ext cx="2444055" cy="1466433"/>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vi-VN" sz="2700" kern="1200" dirty="0">
              <a:latin typeface="K2D" panose="020B0604020202020204" charset="-34"/>
              <a:cs typeface="K2D" panose="020B0604020202020204" charset="-34"/>
            </a:rPr>
            <a:t>Bảo mật và an toàn dữ liệu</a:t>
          </a:r>
        </a:p>
      </dsp:txBody>
      <dsp:txXfrm>
        <a:off x="8068463" y="835878"/>
        <a:ext cx="2444055" cy="1466433"/>
      </dsp:txXfrm>
    </dsp:sp>
    <dsp:sp modelId="{7CBCD4E0-A80D-4E6C-A32B-3018FA34536D}">
      <dsp:nvSpPr>
        <dsp:cNvPr id="0" name=""/>
        <dsp:cNvSpPr/>
      </dsp:nvSpPr>
      <dsp:spPr>
        <a:xfrm>
          <a:off x="1347311" y="2546717"/>
          <a:ext cx="2444055" cy="1466433"/>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vi-VN" sz="2700" kern="1200" dirty="0">
              <a:latin typeface="K2D" panose="020B0604020202020204" charset="-34"/>
              <a:cs typeface="K2D" panose="020B0604020202020204" charset="-34"/>
            </a:rPr>
            <a:t>Triển khai tích hợp mô hình</a:t>
          </a:r>
        </a:p>
      </dsp:txBody>
      <dsp:txXfrm>
        <a:off x="1347311" y="2546717"/>
        <a:ext cx="2444055" cy="1466433"/>
      </dsp:txXfrm>
    </dsp:sp>
    <dsp:sp modelId="{BFD5F895-AFCF-43FE-B9BB-3B6844ACE980}">
      <dsp:nvSpPr>
        <dsp:cNvPr id="0" name=""/>
        <dsp:cNvSpPr/>
      </dsp:nvSpPr>
      <dsp:spPr>
        <a:xfrm>
          <a:off x="4035772" y="2546717"/>
          <a:ext cx="2444055" cy="146643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vi-VN" sz="2700" kern="1200" dirty="0">
              <a:latin typeface="K2D" panose="020B0604020202020204" charset="-34"/>
              <a:cs typeface="K2D" panose="020B0604020202020204" charset="-34"/>
            </a:rPr>
            <a:t>Giám sát và kiểm tra</a:t>
          </a:r>
        </a:p>
      </dsp:txBody>
      <dsp:txXfrm>
        <a:off x="4035772" y="2546717"/>
        <a:ext cx="2444055" cy="1466433"/>
      </dsp:txXfrm>
    </dsp:sp>
    <dsp:sp modelId="{3895FCEE-9C0A-4D52-A3C2-F9FB5C69A9A1}">
      <dsp:nvSpPr>
        <dsp:cNvPr id="0" name=""/>
        <dsp:cNvSpPr/>
      </dsp:nvSpPr>
      <dsp:spPr>
        <a:xfrm>
          <a:off x="6724233" y="2546717"/>
          <a:ext cx="2444055" cy="146643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vi-VN" sz="2700" kern="1200" dirty="0">
              <a:latin typeface="K2D" panose="020B0604020202020204" charset="-34"/>
              <a:cs typeface="K2D" panose="020B0604020202020204" charset="-34"/>
            </a:rPr>
            <a:t>Môi trường đa đám mây và đám mây lai</a:t>
          </a:r>
        </a:p>
      </dsp:txBody>
      <dsp:txXfrm>
        <a:off x="6724233" y="2546717"/>
        <a:ext cx="2444055" cy="1466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81680-8ACC-4625-8BEF-5CD14FCCE695}">
      <dsp:nvSpPr>
        <dsp:cNvPr id="0" name=""/>
        <dsp:cNvSpPr/>
      </dsp:nvSpPr>
      <dsp:spPr>
        <a:xfrm rot="5400000">
          <a:off x="638182" y="1101371"/>
          <a:ext cx="1723090" cy="207719"/>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B848CCC-B946-4F92-BD14-00DB8F6D2CA0}">
      <dsp:nvSpPr>
        <dsp:cNvPr id="0" name=""/>
        <dsp:cNvSpPr/>
      </dsp:nvSpPr>
      <dsp:spPr>
        <a:xfrm>
          <a:off x="1034179" y="1125"/>
          <a:ext cx="2307989" cy="1384793"/>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vi-VN" sz="2400" kern="1200" dirty="0">
              <a:latin typeface="K2D" panose="020B0604020202020204" charset="-34"/>
              <a:cs typeface="K2D" panose="020B0604020202020204" charset="-34"/>
            </a:rPr>
            <a:t>Lựa chọn dịch vụ đám mây</a:t>
          </a:r>
        </a:p>
      </dsp:txBody>
      <dsp:txXfrm>
        <a:off x="1074738" y="41684"/>
        <a:ext cx="2226871" cy="1303675"/>
      </dsp:txXfrm>
    </dsp:sp>
    <dsp:sp modelId="{70DEFB2B-1169-49D7-9EFF-12849A2A0F08}">
      <dsp:nvSpPr>
        <dsp:cNvPr id="0" name=""/>
        <dsp:cNvSpPr/>
      </dsp:nvSpPr>
      <dsp:spPr>
        <a:xfrm rot="5400000">
          <a:off x="638182" y="2832363"/>
          <a:ext cx="1723090" cy="207719"/>
        </a:xfrm>
        <a:prstGeom prst="rect">
          <a:avLst/>
        </a:prstGeom>
        <a:solidFill>
          <a:schemeClr val="accent4">
            <a:hueOff val="2079139"/>
            <a:satOff val="-9594"/>
            <a:lumOff val="35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D779F7D0-809F-434E-A635-06D0C5C92A00}">
      <dsp:nvSpPr>
        <dsp:cNvPr id="0" name=""/>
        <dsp:cNvSpPr/>
      </dsp:nvSpPr>
      <dsp:spPr>
        <a:xfrm>
          <a:off x="1034179" y="1732117"/>
          <a:ext cx="2307989" cy="1384793"/>
        </a:xfrm>
        <a:prstGeom prst="roundRect">
          <a:avLst>
            <a:gd name="adj" fmla="val 10000"/>
          </a:avLst>
        </a:prstGeom>
        <a:solidFill>
          <a:schemeClr val="accent4">
            <a:hueOff val="1732615"/>
            <a:satOff val="-7995"/>
            <a:lumOff val="29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vi-VN" sz="2400" kern="1200" dirty="0">
              <a:latin typeface="K2D" panose="020B0604020202020204" charset="-34"/>
              <a:cs typeface="K2D" panose="020B0604020202020204" charset="-34"/>
            </a:rPr>
            <a:t>Chuẩn bị và truyền dữ liệu</a:t>
          </a:r>
        </a:p>
      </dsp:txBody>
      <dsp:txXfrm>
        <a:off x="1074738" y="1772676"/>
        <a:ext cx="2226871" cy="1303675"/>
      </dsp:txXfrm>
    </dsp:sp>
    <dsp:sp modelId="{E6A56935-20E9-4FFA-872A-F9A54F25891A}">
      <dsp:nvSpPr>
        <dsp:cNvPr id="0" name=""/>
        <dsp:cNvSpPr/>
      </dsp:nvSpPr>
      <dsp:spPr>
        <a:xfrm>
          <a:off x="1503678" y="3697859"/>
          <a:ext cx="3061724" cy="207719"/>
        </a:xfrm>
        <a:prstGeom prst="rect">
          <a:avLst/>
        </a:prstGeom>
        <a:solidFill>
          <a:schemeClr val="accent4">
            <a:hueOff val="4158277"/>
            <a:satOff val="-19187"/>
            <a:lumOff val="70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BCA30E00-8DAC-40BA-962C-8236274D8120}">
      <dsp:nvSpPr>
        <dsp:cNvPr id="0" name=""/>
        <dsp:cNvSpPr/>
      </dsp:nvSpPr>
      <dsp:spPr>
        <a:xfrm>
          <a:off x="1034179" y="3463109"/>
          <a:ext cx="2307989" cy="1384793"/>
        </a:xfrm>
        <a:prstGeom prst="roundRect">
          <a:avLst>
            <a:gd name="adj" fmla="val 10000"/>
          </a:avLst>
        </a:prstGeom>
        <a:solidFill>
          <a:schemeClr val="accent4">
            <a:hueOff val="3465231"/>
            <a:satOff val="-15989"/>
            <a:lumOff val="58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vi-VN" sz="2400" kern="1200" dirty="0">
              <a:latin typeface="K2D" panose="020B0604020202020204" charset="-34"/>
              <a:cs typeface="K2D" panose="020B0604020202020204" charset="-34"/>
            </a:rPr>
            <a:t>Triển khai và tối ưu thuật toán</a:t>
          </a:r>
        </a:p>
      </dsp:txBody>
      <dsp:txXfrm>
        <a:off x="1074738" y="3503668"/>
        <a:ext cx="2226871" cy="1303675"/>
      </dsp:txXfrm>
    </dsp:sp>
    <dsp:sp modelId="{FC176C93-CD02-4089-97C4-5C4A1C5B842C}">
      <dsp:nvSpPr>
        <dsp:cNvPr id="0" name=""/>
        <dsp:cNvSpPr/>
      </dsp:nvSpPr>
      <dsp:spPr>
        <a:xfrm rot="16200000">
          <a:off x="3707808" y="2832363"/>
          <a:ext cx="1723090" cy="207719"/>
        </a:xfrm>
        <a:prstGeom prst="rect">
          <a:avLst/>
        </a:prstGeom>
        <a:solidFill>
          <a:schemeClr val="accent4">
            <a:hueOff val="6237415"/>
            <a:satOff val="-28781"/>
            <a:lumOff val="105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9E016A5-4B13-4274-8691-8D6F87C7E21C}">
      <dsp:nvSpPr>
        <dsp:cNvPr id="0" name=""/>
        <dsp:cNvSpPr/>
      </dsp:nvSpPr>
      <dsp:spPr>
        <a:xfrm>
          <a:off x="4103805" y="3463109"/>
          <a:ext cx="2307989" cy="1384793"/>
        </a:xfrm>
        <a:prstGeom prst="roundRect">
          <a:avLst>
            <a:gd name="adj" fmla="val 10000"/>
          </a:avLst>
        </a:prstGeom>
        <a:solidFill>
          <a:schemeClr val="accent4">
            <a:hueOff val="5197846"/>
            <a:satOff val="-23984"/>
            <a:lumOff val="88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vi-VN" sz="2400" kern="1200" dirty="0">
              <a:latin typeface="K2D" panose="020B0604020202020204" charset="-34"/>
              <a:cs typeface="K2D" panose="020B0604020202020204" charset="-34"/>
            </a:rPr>
            <a:t>Phân bổ và mở rộng tài nguyên</a:t>
          </a:r>
        </a:p>
      </dsp:txBody>
      <dsp:txXfrm>
        <a:off x="4144364" y="3503668"/>
        <a:ext cx="2226871" cy="1303675"/>
      </dsp:txXfrm>
    </dsp:sp>
    <dsp:sp modelId="{3EF678E1-1D59-4E48-A9DB-5E1F8228D05F}">
      <dsp:nvSpPr>
        <dsp:cNvPr id="0" name=""/>
        <dsp:cNvSpPr/>
      </dsp:nvSpPr>
      <dsp:spPr>
        <a:xfrm rot="16200000">
          <a:off x="3707808" y="1101371"/>
          <a:ext cx="1723090" cy="207719"/>
        </a:xfrm>
        <a:prstGeom prst="rect">
          <a:avLst/>
        </a:prstGeom>
        <a:solidFill>
          <a:schemeClr val="accent4">
            <a:hueOff val="8316554"/>
            <a:satOff val="-38374"/>
            <a:lumOff val="141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11AD5FB-07AD-493C-B674-59222E510BBC}">
      <dsp:nvSpPr>
        <dsp:cNvPr id="0" name=""/>
        <dsp:cNvSpPr/>
      </dsp:nvSpPr>
      <dsp:spPr>
        <a:xfrm>
          <a:off x="4103805" y="1732117"/>
          <a:ext cx="2307989" cy="1384793"/>
        </a:xfrm>
        <a:prstGeom prst="roundRect">
          <a:avLst>
            <a:gd name="adj" fmla="val 10000"/>
          </a:avLst>
        </a:prstGeom>
        <a:solidFill>
          <a:schemeClr val="accent4">
            <a:hueOff val="6930461"/>
            <a:satOff val="-31979"/>
            <a:lumOff val="11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vi-VN" sz="2400" kern="1200" dirty="0">
              <a:latin typeface="K2D" panose="020B0604020202020204" charset="-34"/>
              <a:cs typeface="K2D" panose="020B0604020202020204" charset="-34"/>
            </a:rPr>
            <a:t>Bảo mật và tuân thủ dữ liệu</a:t>
          </a:r>
        </a:p>
      </dsp:txBody>
      <dsp:txXfrm>
        <a:off x="4144364" y="1772676"/>
        <a:ext cx="2226871" cy="1303675"/>
      </dsp:txXfrm>
    </dsp:sp>
    <dsp:sp modelId="{B65DDBA4-BB4B-4C5D-93D5-514E6B3BC797}">
      <dsp:nvSpPr>
        <dsp:cNvPr id="0" name=""/>
        <dsp:cNvSpPr/>
      </dsp:nvSpPr>
      <dsp:spPr>
        <a:xfrm>
          <a:off x="4573304" y="235875"/>
          <a:ext cx="3061724" cy="207719"/>
        </a:xfrm>
        <a:prstGeom prst="rect">
          <a:avLst/>
        </a:prstGeom>
        <a:solidFill>
          <a:schemeClr val="accent4">
            <a:hueOff val="10395692"/>
            <a:satOff val="-47968"/>
            <a:lumOff val="176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B32C985-B97C-4FC4-96BA-D9B447CD6352}">
      <dsp:nvSpPr>
        <dsp:cNvPr id="0" name=""/>
        <dsp:cNvSpPr/>
      </dsp:nvSpPr>
      <dsp:spPr>
        <a:xfrm>
          <a:off x="4103805" y="1125"/>
          <a:ext cx="2307989" cy="1384793"/>
        </a:xfrm>
        <a:prstGeom prst="roundRect">
          <a:avLst>
            <a:gd name="adj" fmla="val 10000"/>
          </a:avLst>
        </a:prstGeom>
        <a:solidFill>
          <a:schemeClr val="accent4">
            <a:hueOff val="8663077"/>
            <a:satOff val="-39973"/>
            <a:lumOff val="147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vi-VN" sz="2400" kern="1200" dirty="0">
              <a:latin typeface="K2D" panose="020B0604020202020204" charset="-34"/>
              <a:cs typeface="K2D" panose="020B0604020202020204" charset="-34"/>
            </a:rPr>
            <a:t>Triển khai và tích hợp mô hình</a:t>
          </a:r>
        </a:p>
      </dsp:txBody>
      <dsp:txXfrm>
        <a:off x="4144364" y="41684"/>
        <a:ext cx="2226871" cy="1303675"/>
      </dsp:txXfrm>
    </dsp:sp>
    <dsp:sp modelId="{561CB00F-99D9-4F09-BFE3-E86C3B9D7D91}">
      <dsp:nvSpPr>
        <dsp:cNvPr id="0" name=""/>
        <dsp:cNvSpPr/>
      </dsp:nvSpPr>
      <dsp:spPr>
        <a:xfrm>
          <a:off x="7173431" y="1125"/>
          <a:ext cx="2307989" cy="1384793"/>
        </a:xfrm>
        <a:prstGeom prst="roundRect">
          <a:avLst>
            <a:gd name="adj" fmla="val 10000"/>
          </a:avLst>
        </a:prstGeom>
        <a:solidFill>
          <a:schemeClr val="accent4">
            <a:hueOff val="10395692"/>
            <a:satOff val="-47968"/>
            <a:lumOff val="1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vi-VN" sz="2400" kern="1200" dirty="0">
              <a:latin typeface="K2D" panose="020B0604020202020204" charset="-34"/>
              <a:cs typeface="K2D" panose="020B0604020202020204" charset="-34"/>
            </a:rPr>
            <a:t>Giám sát và đánh giá hiệu suất</a:t>
          </a:r>
        </a:p>
      </dsp:txBody>
      <dsp:txXfrm>
        <a:off x="7213990" y="41684"/>
        <a:ext cx="2226871" cy="1303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DF9A1-F076-4327-821E-9C22CB735A93}">
      <dsp:nvSpPr>
        <dsp:cNvPr id="0" name=""/>
        <dsp:cNvSpPr/>
      </dsp:nvSpPr>
      <dsp:spPr>
        <a:xfrm>
          <a:off x="4206239" y="1444"/>
          <a:ext cx="6309360" cy="1146147"/>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vi-VN" sz="2700" b="0" i="0" kern="1200" dirty="0">
              <a:latin typeface="K2D" panose="020B0604020202020204" charset="-34"/>
              <a:cs typeface="K2D" panose="020B0604020202020204" charset="-34"/>
            </a:rPr>
            <a:t>Dễ dàng mở rộng tài nguyên điện toán đám mây khi cần thiết.</a:t>
          </a:r>
          <a:endParaRPr lang="vi-VN" sz="2700" kern="1200" dirty="0">
            <a:latin typeface="K2D" panose="020B0604020202020204" charset="-34"/>
            <a:cs typeface="K2D" panose="020B0604020202020204" charset="-34"/>
          </a:endParaRPr>
        </a:p>
      </dsp:txBody>
      <dsp:txXfrm>
        <a:off x="4206239" y="144712"/>
        <a:ext cx="5879555" cy="859611"/>
      </dsp:txXfrm>
    </dsp:sp>
    <dsp:sp modelId="{97190FD2-3143-4441-B6A7-17D615F08B67}">
      <dsp:nvSpPr>
        <dsp:cNvPr id="0" name=""/>
        <dsp:cNvSpPr/>
      </dsp:nvSpPr>
      <dsp:spPr>
        <a:xfrm>
          <a:off x="0" y="1444"/>
          <a:ext cx="4206240" cy="114614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vi-VN" sz="3000" b="1" i="0" kern="1200" dirty="0">
              <a:latin typeface="K2D" panose="020B0604020202020204" charset="-34"/>
              <a:cs typeface="K2D" panose="020B0604020202020204" charset="-34"/>
            </a:rPr>
            <a:t>Khả năng mở rộng</a:t>
          </a:r>
          <a:endParaRPr lang="vi-VN" sz="3000" kern="1200" dirty="0">
            <a:latin typeface="K2D" panose="020B0604020202020204" charset="-34"/>
            <a:cs typeface="K2D" panose="020B0604020202020204" charset="-34"/>
          </a:endParaRPr>
        </a:p>
      </dsp:txBody>
      <dsp:txXfrm>
        <a:off x="55950" y="57394"/>
        <a:ext cx="4094340" cy="1034247"/>
      </dsp:txXfrm>
    </dsp:sp>
    <dsp:sp modelId="{F50F8E12-C602-4B7F-B579-6EB7C001CD06}">
      <dsp:nvSpPr>
        <dsp:cNvPr id="0" name=""/>
        <dsp:cNvSpPr/>
      </dsp:nvSpPr>
      <dsp:spPr>
        <a:xfrm>
          <a:off x="4206239" y="1262207"/>
          <a:ext cx="6309360" cy="1146147"/>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vi-VN" sz="2700" b="0" i="0" kern="1200">
              <a:latin typeface="K2D" panose="020B0604020202020204" charset="-34"/>
              <a:cs typeface="K2D" panose="020B0604020202020204" charset="-34"/>
            </a:rPr>
            <a:t>Chỉ trả tiền cho tài nguyên điện toán đám mây mà bạn sử dụng.</a:t>
          </a:r>
          <a:endParaRPr lang="vi-VN" sz="2700" kern="1200">
            <a:latin typeface="K2D" panose="020B0604020202020204" charset="-34"/>
            <a:cs typeface="K2D" panose="020B0604020202020204" charset="-34"/>
          </a:endParaRPr>
        </a:p>
      </dsp:txBody>
      <dsp:txXfrm>
        <a:off x="4206239" y="1405475"/>
        <a:ext cx="5879555" cy="859611"/>
      </dsp:txXfrm>
    </dsp:sp>
    <dsp:sp modelId="{F8D7D324-4018-4E58-9A01-34EB30FED946}">
      <dsp:nvSpPr>
        <dsp:cNvPr id="0" name=""/>
        <dsp:cNvSpPr/>
      </dsp:nvSpPr>
      <dsp:spPr>
        <a:xfrm>
          <a:off x="0" y="1262207"/>
          <a:ext cx="4206240" cy="114614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vi-VN" sz="3000" b="1" i="0" kern="1200" dirty="0">
              <a:latin typeface="K2D" panose="020B0604020202020204" charset="-34"/>
              <a:cs typeface="K2D" panose="020B0604020202020204" charset="-34"/>
            </a:rPr>
            <a:t>Hiệu quả chi phí</a:t>
          </a:r>
        </a:p>
      </dsp:txBody>
      <dsp:txXfrm>
        <a:off x="55950" y="1318157"/>
        <a:ext cx="4094340" cy="1034247"/>
      </dsp:txXfrm>
    </dsp:sp>
    <dsp:sp modelId="{035A65AE-528C-4598-841C-C9BD56577655}">
      <dsp:nvSpPr>
        <dsp:cNvPr id="0" name=""/>
        <dsp:cNvSpPr/>
      </dsp:nvSpPr>
      <dsp:spPr>
        <a:xfrm>
          <a:off x="4206239" y="2522969"/>
          <a:ext cx="6309360" cy="1146147"/>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vi-VN" sz="2700" b="0" i="0" kern="1200" dirty="0">
              <a:latin typeface="K2D" panose="020B0604020202020204" charset="-34"/>
              <a:cs typeface="K2D" panose="020B0604020202020204" charset="-34"/>
            </a:rPr>
            <a:t>Dễ dàng triển khai và quản lý các mô hình ML.</a:t>
          </a:r>
          <a:endParaRPr lang="vi-VN" sz="2700" kern="1200" dirty="0">
            <a:latin typeface="K2D" panose="020B0604020202020204" charset="-34"/>
            <a:cs typeface="K2D" panose="020B0604020202020204" charset="-34"/>
          </a:endParaRPr>
        </a:p>
      </dsp:txBody>
      <dsp:txXfrm>
        <a:off x="4206239" y="2666237"/>
        <a:ext cx="5879555" cy="859611"/>
      </dsp:txXfrm>
    </dsp:sp>
    <dsp:sp modelId="{4B6A015C-3DB2-4B1A-9246-C0CD0395FE77}">
      <dsp:nvSpPr>
        <dsp:cNvPr id="0" name=""/>
        <dsp:cNvSpPr/>
      </dsp:nvSpPr>
      <dsp:spPr>
        <a:xfrm>
          <a:off x="0" y="2522969"/>
          <a:ext cx="4206240" cy="114614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vi-VN" sz="3000" b="1" i="0" kern="1200">
              <a:latin typeface="K2D" panose="020B0604020202020204" charset="-34"/>
              <a:cs typeface="K2D" panose="020B0604020202020204" charset="-34"/>
            </a:rPr>
            <a:t>Tính linh hoạt</a:t>
          </a:r>
          <a:endParaRPr lang="vi-VN" sz="3000" kern="1200">
            <a:latin typeface="K2D" panose="020B0604020202020204" charset="-34"/>
            <a:cs typeface="K2D" panose="020B0604020202020204" charset="-34"/>
          </a:endParaRPr>
        </a:p>
      </dsp:txBody>
      <dsp:txXfrm>
        <a:off x="55950" y="2578919"/>
        <a:ext cx="4094340" cy="1034247"/>
      </dsp:txXfrm>
    </dsp:sp>
    <dsp:sp modelId="{A6F38953-94EF-44F4-90C8-B460D967CDAC}">
      <dsp:nvSpPr>
        <dsp:cNvPr id="0" name=""/>
        <dsp:cNvSpPr/>
      </dsp:nvSpPr>
      <dsp:spPr>
        <a:xfrm>
          <a:off x="4206240" y="3783732"/>
          <a:ext cx="6309360" cy="1146147"/>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vi-VN" sz="2700" b="0" i="0" kern="1200" dirty="0">
              <a:latin typeface="K2D" panose="020B0604020202020204" charset="-34"/>
              <a:cs typeface="K2D" panose="020B0604020202020204" charset="-34"/>
            </a:rPr>
            <a:t>Truy cập các mô hình ML từ mọi nơi.</a:t>
          </a:r>
          <a:endParaRPr lang="vi-VN" sz="2700" kern="1200" dirty="0">
            <a:latin typeface="K2D" panose="020B0604020202020204" charset="-34"/>
            <a:cs typeface="K2D" panose="020B0604020202020204" charset="-34"/>
          </a:endParaRPr>
        </a:p>
      </dsp:txBody>
      <dsp:txXfrm>
        <a:off x="4206240" y="3927000"/>
        <a:ext cx="5879555" cy="859611"/>
      </dsp:txXfrm>
    </dsp:sp>
    <dsp:sp modelId="{AFFE2380-D046-41E2-BE95-58BB5F2EFD96}">
      <dsp:nvSpPr>
        <dsp:cNvPr id="0" name=""/>
        <dsp:cNvSpPr/>
      </dsp:nvSpPr>
      <dsp:spPr>
        <a:xfrm>
          <a:off x="0" y="3783732"/>
          <a:ext cx="4206240" cy="114614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vi-VN" sz="3000" b="1" i="0" kern="1200" dirty="0">
              <a:latin typeface="K2D" panose="020B0604020202020204" charset="-34"/>
              <a:cs typeface="K2D" panose="020B0604020202020204" charset="-34"/>
            </a:rPr>
            <a:t>Khả năng truy cập dễ dàng</a:t>
          </a:r>
        </a:p>
      </dsp:txBody>
      <dsp:txXfrm>
        <a:off x="55950" y="3839682"/>
        <a:ext cx="4094340" cy="10342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74768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11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26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61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08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38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977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027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Blank White">
  <p:cSld name="1_Blank White">
    <p:bg>
      <p:bgPr>
        <a:solidFill>
          <a:schemeClr val="lt1"/>
        </a:solidFill>
        <a:effectLst/>
      </p:bgPr>
    </p:bg>
    <p:spTree>
      <p:nvGrpSpPr>
        <p:cNvPr id="1" name="Shape 59"/>
        <p:cNvGrpSpPr/>
        <p:nvPr/>
      </p:nvGrpSpPr>
      <p:grpSpPr>
        <a:xfrm>
          <a:off x="0" y="0"/>
          <a:ext cx="0" cy="0"/>
          <a:chOff x="0" y="0"/>
          <a:chExt cx="0" cy="0"/>
        </a:xfrm>
      </p:grpSpPr>
      <p:pic>
        <p:nvPicPr>
          <p:cNvPr id="60" name="Google Shape;60;p11" descr="A white and blue background with hexagons&#10;&#10;Description automatically generated"/>
          <p:cNvPicPr preferRelativeResize="0"/>
          <p:nvPr/>
        </p:nvPicPr>
        <p:blipFill rotWithShape="1">
          <a:blip r:embed="rId2">
            <a:alphaModFix/>
          </a:blip>
          <a:srcRect t="-118" b="45733"/>
          <a:stretch/>
        </p:blipFill>
        <p:spPr>
          <a:xfrm>
            <a:off x="10287" y="3128137"/>
            <a:ext cx="12190476" cy="3729863"/>
          </a:xfrm>
          <a:prstGeom prst="rect">
            <a:avLst/>
          </a:prstGeom>
          <a:noFill/>
          <a:ln>
            <a:noFill/>
          </a:ln>
        </p:spPr>
      </p:pic>
      <p:sp>
        <p:nvSpPr>
          <p:cNvPr id="61" name="Google Shape;61;p11"/>
          <p:cNvSpPr txBox="1"/>
          <p:nvPr/>
        </p:nvSpPr>
        <p:spPr>
          <a:xfrm>
            <a:off x="324826" y="6544785"/>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62" name="Google Shape;62;p11"/>
          <p:cNvSpPr txBox="1"/>
          <p:nvPr/>
        </p:nvSpPr>
        <p:spPr>
          <a:xfrm>
            <a:off x="10149942" y="64441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63" name="Google Shape;63;p11"/>
          <p:cNvPicPr preferRelativeResize="0"/>
          <p:nvPr/>
        </p:nvPicPr>
        <p:blipFill rotWithShape="1">
          <a:blip r:embed="rId3">
            <a:alphaModFix/>
          </a:blip>
          <a:srcRect/>
          <a:stretch/>
        </p:blipFill>
        <p:spPr>
          <a:xfrm>
            <a:off x="324826" y="6392091"/>
            <a:ext cx="11675794" cy="147844"/>
          </a:xfrm>
          <a:prstGeom prst="rect">
            <a:avLst/>
          </a:prstGeom>
          <a:noFill/>
          <a:ln>
            <a:noFill/>
          </a:ln>
        </p:spPr>
      </p:pic>
      <p:pic>
        <p:nvPicPr>
          <p:cNvPr id="64" name="Google Shape;64;p11"/>
          <p:cNvPicPr preferRelativeResize="0"/>
          <p:nvPr/>
        </p:nvPicPr>
        <p:blipFill rotWithShape="1">
          <a:blip r:embed="rId4">
            <a:alphaModFix/>
          </a:blip>
          <a:srcRect/>
          <a:stretch/>
        </p:blipFill>
        <p:spPr>
          <a:xfrm>
            <a:off x="4780545" y="2207579"/>
            <a:ext cx="2764355" cy="2723250"/>
          </a:xfrm>
          <a:prstGeom prst="rect">
            <a:avLst/>
          </a:prstGeom>
          <a:noFill/>
          <a:ln>
            <a:noFill/>
          </a:ln>
        </p:spPr>
      </p:pic>
      <p:grpSp>
        <p:nvGrpSpPr>
          <p:cNvPr id="65" name="Google Shape;65;p11"/>
          <p:cNvGrpSpPr/>
          <p:nvPr/>
        </p:nvGrpSpPr>
        <p:grpSpPr>
          <a:xfrm>
            <a:off x="0" y="125115"/>
            <a:ext cx="12211050" cy="1172674"/>
            <a:chOff x="0" y="125115"/>
            <a:chExt cx="12211050" cy="1172674"/>
          </a:xfrm>
        </p:grpSpPr>
        <p:grpSp>
          <p:nvGrpSpPr>
            <p:cNvPr id="66" name="Google Shape;66;p11"/>
            <p:cNvGrpSpPr/>
            <p:nvPr/>
          </p:nvGrpSpPr>
          <p:grpSpPr>
            <a:xfrm>
              <a:off x="0" y="314672"/>
              <a:ext cx="12211050" cy="769441"/>
              <a:chOff x="0" y="151253"/>
              <a:chExt cx="12211050" cy="769441"/>
            </a:xfrm>
          </p:grpSpPr>
          <p:sp>
            <p:nvSpPr>
              <p:cNvPr id="67" name="Google Shape;67;p11"/>
              <p:cNvSpPr/>
              <p:nvPr/>
            </p:nvSpPr>
            <p:spPr>
              <a:xfrm>
                <a:off x="0" y="205967"/>
                <a:ext cx="12211050" cy="66001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11"/>
              <p:cNvSpPr txBox="1"/>
              <p:nvPr/>
            </p:nvSpPr>
            <p:spPr>
              <a:xfrm>
                <a:off x="3845756" y="151253"/>
                <a:ext cx="390684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a:solidFill>
                      <a:srgbClr val="FDF5E8"/>
                    </a:solidFill>
                    <a:latin typeface="K2D"/>
                    <a:ea typeface="K2D"/>
                    <a:cs typeface="K2D"/>
                    <a:sym typeface="K2D"/>
                  </a:rPr>
                  <a:t>BỘ GIÁO DỤC VÀ ĐÀO TẠO</a:t>
                </a:r>
                <a:endParaRPr/>
              </a:p>
              <a:p>
                <a:pPr marL="0" marR="0" lvl="0" indent="0" algn="ctr" rtl="0">
                  <a:spcBef>
                    <a:spcPts val="0"/>
                  </a:spcBef>
                  <a:spcAft>
                    <a:spcPts val="0"/>
                  </a:spcAft>
                  <a:buNone/>
                </a:pPr>
                <a:r>
                  <a:rPr lang="en-US" sz="2200" b="1">
                    <a:solidFill>
                      <a:srgbClr val="FDF5E8"/>
                    </a:solidFill>
                    <a:latin typeface="K2D"/>
                    <a:ea typeface="K2D"/>
                    <a:cs typeface="K2D"/>
                    <a:sym typeface="K2D"/>
                  </a:rPr>
                  <a:t>TRƯỜNG ĐẠI HỌC CẦN THƠ</a:t>
                </a:r>
                <a:endParaRPr/>
              </a:p>
            </p:txBody>
          </p:sp>
        </p:grpSp>
        <p:pic>
          <p:nvPicPr>
            <p:cNvPr id="69" name="Google Shape;69;p11" descr="A blue diamond shaped sign with a torch and a globe&#10;&#10;Description automatically generated"/>
            <p:cNvPicPr preferRelativeResize="0"/>
            <p:nvPr/>
          </p:nvPicPr>
          <p:blipFill rotWithShape="1">
            <a:blip r:embed="rId5">
              <a:alphaModFix/>
            </a:blip>
            <a:srcRect/>
            <a:stretch/>
          </p:blipFill>
          <p:spPr>
            <a:xfrm>
              <a:off x="583321" y="125115"/>
              <a:ext cx="1172674" cy="1172674"/>
            </a:xfrm>
            <a:prstGeom prst="rect">
              <a:avLst/>
            </a:prstGeom>
            <a:noFill/>
            <a:ln>
              <a:noFill/>
            </a:ln>
            <a:effectLst>
              <a:outerShdw blurRad="190500" algn="tl" rotWithShape="0">
                <a:srgbClr val="000000">
                  <a:alpha val="69803"/>
                </a:srgbClr>
              </a:outerShdw>
            </a:effec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600"/>
              <a:buFont typeface="K2D"/>
              <a:buNone/>
              <a:defRPr sz="36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4" name="Google Shape;264;p23"/>
          <p:cNvSpPr txBox="1">
            <a:spLocks noGrp="1"/>
          </p:cNvSpPr>
          <p:nvPr>
            <p:ph type="body" idx="1"/>
          </p:nvPr>
        </p:nvSpPr>
        <p:spPr>
          <a:xfrm>
            <a:off x="839789"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5" name="Google Shape;265;p23"/>
          <p:cNvSpPr txBox="1">
            <a:spLocks noGrp="1"/>
          </p:cNvSpPr>
          <p:nvPr>
            <p:ph type="body" idx="2"/>
          </p:nvPr>
        </p:nvSpPr>
        <p:spPr>
          <a:xfrm>
            <a:off x="839788"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K2D"/>
                <a:ea typeface="K2D"/>
                <a:cs typeface="K2D"/>
                <a:sym typeface="K2D"/>
              </a:defRPr>
            </a:lvl1pPr>
            <a:lvl2pPr marL="914400" lvl="1" indent="-228600" algn="l">
              <a:lnSpc>
                <a:spcPct val="90000"/>
              </a:lnSpc>
              <a:spcBef>
                <a:spcPts val="500"/>
              </a:spcBef>
              <a:spcAft>
                <a:spcPts val="0"/>
              </a:spcAft>
              <a:buClr>
                <a:schemeClr val="dk1"/>
              </a:buClr>
              <a:buSzPts val="1800"/>
              <a:buNone/>
              <a:defRPr sz="1800" b="0" i="0">
                <a:latin typeface="K2D"/>
                <a:ea typeface="K2D"/>
                <a:cs typeface="K2D"/>
                <a:sym typeface="K2D"/>
              </a:defRPr>
            </a:lvl2pPr>
            <a:lvl3pPr marL="1371600" lvl="2" indent="-228600" algn="l">
              <a:lnSpc>
                <a:spcPct val="90000"/>
              </a:lnSpc>
              <a:spcBef>
                <a:spcPts val="500"/>
              </a:spcBef>
              <a:spcAft>
                <a:spcPts val="0"/>
              </a:spcAft>
              <a:buClr>
                <a:schemeClr val="dk1"/>
              </a:buClr>
              <a:buSzPts val="1600"/>
              <a:buNone/>
              <a:defRPr sz="1600" b="0" i="0">
                <a:latin typeface="K2D"/>
                <a:ea typeface="K2D"/>
                <a:cs typeface="K2D"/>
                <a:sym typeface="K2D"/>
              </a:defRPr>
            </a:lvl3pPr>
            <a:lvl4pPr marL="1828800" lvl="3" indent="-228600" algn="l">
              <a:lnSpc>
                <a:spcPct val="90000"/>
              </a:lnSpc>
              <a:spcBef>
                <a:spcPts val="500"/>
              </a:spcBef>
              <a:spcAft>
                <a:spcPts val="0"/>
              </a:spcAft>
              <a:buClr>
                <a:schemeClr val="dk1"/>
              </a:buClr>
              <a:buSzPts val="1400"/>
              <a:buNone/>
              <a:defRPr sz="1400" b="0" i="0">
                <a:latin typeface="K2D"/>
                <a:ea typeface="K2D"/>
                <a:cs typeface="K2D"/>
                <a:sym typeface="K2D"/>
              </a:defRPr>
            </a:lvl4pPr>
            <a:lvl5pPr marL="2286000" lvl="4" indent="-228600" algn="l">
              <a:lnSpc>
                <a:spcPct val="90000"/>
              </a:lnSpc>
              <a:spcBef>
                <a:spcPts val="500"/>
              </a:spcBef>
              <a:spcAft>
                <a:spcPts val="0"/>
              </a:spcAft>
              <a:buClr>
                <a:schemeClr val="dk1"/>
              </a:buClr>
              <a:buSzPts val="1400"/>
              <a:buNone/>
              <a:defRPr sz="1400" b="0" i="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23"/>
          <p:cNvSpPr txBox="1">
            <a:spLocks noGrp="1"/>
          </p:cNvSpPr>
          <p:nvPr>
            <p:ph type="body" idx="3"/>
          </p:nvPr>
        </p:nvSpPr>
        <p:spPr>
          <a:xfrm>
            <a:off x="6308727"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7" name="Google Shape;267;p23"/>
          <p:cNvSpPr txBox="1">
            <a:spLocks noGrp="1"/>
          </p:cNvSpPr>
          <p:nvPr>
            <p:ph type="body" idx="4"/>
          </p:nvPr>
        </p:nvSpPr>
        <p:spPr>
          <a:xfrm>
            <a:off x="6308726"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K2D"/>
                <a:ea typeface="K2D"/>
                <a:cs typeface="K2D"/>
                <a:sym typeface="K2D"/>
              </a:defRPr>
            </a:lvl1pPr>
            <a:lvl2pPr marL="914400" lvl="1" indent="-228600" algn="l">
              <a:lnSpc>
                <a:spcPct val="90000"/>
              </a:lnSpc>
              <a:spcBef>
                <a:spcPts val="500"/>
              </a:spcBef>
              <a:spcAft>
                <a:spcPts val="0"/>
              </a:spcAft>
              <a:buClr>
                <a:schemeClr val="dk1"/>
              </a:buClr>
              <a:buSzPts val="1800"/>
              <a:buNone/>
              <a:defRPr sz="1800" b="0" i="0">
                <a:latin typeface="K2D"/>
                <a:ea typeface="K2D"/>
                <a:cs typeface="K2D"/>
                <a:sym typeface="K2D"/>
              </a:defRPr>
            </a:lvl2pPr>
            <a:lvl3pPr marL="1371600" lvl="2" indent="-228600" algn="l">
              <a:lnSpc>
                <a:spcPct val="90000"/>
              </a:lnSpc>
              <a:spcBef>
                <a:spcPts val="500"/>
              </a:spcBef>
              <a:spcAft>
                <a:spcPts val="0"/>
              </a:spcAft>
              <a:buClr>
                <a:schemeClr val="dk1"/>
              </a:buClr>
              <a:buSzPts val="1600"/>
              <a:buNone/>
              <a:defRPr sz="1600" b="0" i="0">
                <a:latin typeface="K2D"/>
                <a:ea typeface="K2D"/>
                <a:cs typeface="K2D"/>
                <a:sym typeface="K2D"/>
              </a:defRPr>
            </a:lvl3pPr>
            <a:lvl4pPr marL="1828800" lvl="3" indent="-228600" algn="l">
              <a:lnSpc>
                <a:spcPct val="90000"/>
              </a:lnSpc>
              <a:spcBef>
                <a:spcPts val="500"/>
              </a:spcBef>
              <a:spcAft>
                <a:spcPts val="0"/>
              </a:spcAft>
              <a:buClr>
                <a:schemeClr val="dk1"/>
              </a:buClr>
              <a:buSzPts val="1400"/>
              <a:buNone/>
              <a:defRPr sz="1400" b="0" i="0">
                <a:latin typeface="K2D"/>
                <a:ea typeface="K2D"/>
                <a:cs typeface="K2D"/>
                <a:sym typeface="K2D"/>
              </a:defRPr>
            </a:lvl4pPr>
            <a:lvl5pPr marL="2286000" lvl="4" indent="-228600" algn="l">
              <a:lnSpc>
                <a:spcPct val="90000"/>
              </a:lnSpc>
              <a:spcBef>
                <a:spcPts val="500"/>
              </a:spcBef>
              <a:spcAft>
                <a:spcPts val="0"/>
              </a:spcAft>
              <a:buClr>
                <a:schemeClr val="dk1"/>
              </a:buClr>
              <a:buSzPts val="1400"/>
              <a:buNone/>
              <a:defRPr sz="1400" b="0" i="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23"/>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69" name="Google Shape;269;p23"/>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70" name="Google Shape;270;p2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71" name="Google Shape;271;p23"/>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23"/>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3" name="Google Shape;273;p23"/>
          <p:cNvGrpSpPr/>
          <p:nvPr/>
        </p:nvGrpSpPr>
        <p:grpSpPr>
          <a:xfrm>
            <a:off x="741485" y="6410864"/>
            <a:ext cx="2760487" cy="419178"/>
            <a:chOff x="741485" y="6410864"/>
            <a:chExt cx="2760487" cy="419178"/>
          </a:xfrm>
        </p:grpSpPr>
        <p:sp>
          <p:nvSpPr>
            <p:cNvPr id="274" name="Google Shape;274;p23"/>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275" name="Google Shape;275;p2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276" name="Google Shape;276;p23"/>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277" name="Google Shape;277;p23"/>
          <p:cNvPicPr preferRelativeResize="0"/>
          <p:nvPr/>
        </p:nvPicPr>
        <p:blipFill rotWithShape="1">
          <a:blip r:embed="rId2">
            <a:alphaModFix/>
          </a:blip>
          <a:srcRect/>
          <a:stretch/>
        </p:blipFill>
        <p:spPr>
          <a:xfrm>
            <a:off x="2573866" y="6481985"/>
            <a:ext cx="9339545" cy="118261"/>
          </a:xfrm>
          <a:prstGeom prst="rect">
            <a:avLst/>
          </a:prstGeom>
          <a:noFill/>
          <a:ln>
            <a:noFill/>
          </a:ln>
        </p:spPr>
      </p:pic>
      <p:pic>
        <p:nvPicPr>
          <p:cNvPr id="278" name="Google Shape;278;p23"/>
          <p:cNvPicPr preferRelativeResize="0"/>
          <p:nvPr/>
        </p:nvPicPr>
        <p:blipFill rotWithShape="1">
          <a:blip r:embed="rId3">
            <a:alphaModFix/>
          </a:blip>
          <a:srcRect/>
          <a:stretch/>
        </p:blipFill>
        <p:spPr>
          <a:xfrm>
            <a:off x="478656" y="688507"/>
            <a:ext cx="292100" cy="292100"/>
          </a:xfrm>
          <a:prstGeom prst="rect">
            <a:avLst/>
          </a:prstGeom>
          <a:noFill/>
          <a:ln>
            <a:noFill/>
          </a:ln>
        </p:spPr>
      </p:pic>
      <p:pic>
        <p:nvPicPr>
          <p:cNvPr id="279" name="Google Shape;279;p23"/>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 pictures">
  <p:cSld name="4 pictures">
    <p:spTree>
      <p:nvGrpSpPr>
        <p:cNvPr id="1" name="Shape 280"/>
        <p:cNvGrpSpPr/>
        <p:nvPr/>
      </p:nvGrpSpPr>
      <p:grpSpPr>
        <a:xfrm>
          <a:off x="0" y="0"/>
          <a:ext cx="0" cy="0"/>
          <a:chOff x="0" y="0"/>
          <a:chExt cx="0" cy="0"/>
        </a:xfrm>
      </p:grpSpPr>
      <p:pic>
        <p:nvPicPr>
          <p:cNvPr id="281" name="Google Shape;281;p24"/>
          <p:cNvPicPr preferRelativeResize="0"/>
          <p:nvPr/>
        </p:nvPicPr>
        <p:blipFill rotWithShape="1">
          <a:blip r:embed="rId2">
            <a:alphaModFix/>
          </a:blip>
          <a:srcRect/>
          <a:stretch/>
        </p:blipFill>
        <p:spPr>
          <a:xfrm rot="2700000">
            <a:off x="781863" y="1310095"/>
            <a:ext cx="3916148" cy="3910374"/>
          </a:xfrm>
          <a:prstGeom prst="rect">
            <a:avLst/>
          </a:prstGeom>
          <a:noFill/>
          <a:ln>
            <a:noFill/>
          </a:ln>
        </p:spPr>
      </p:pic>
      <p:sp>
        <p:nvSpPr>
          <p:cNvPr id="282" name="Google Shape;282;p24"/>
          <p:cNvSpPr txBox="1">
            <a:spLocks noGrp="1"/>
          </p:cNvSpPr>
          <p:nvPr>
            <p:ph type="ctrTitle"/>
          </p:nvPr>
        </p:nvSpPr>
        <p:spPr>
          <a:xfrm>
            <a:off x="5575300" y="769938"/>
            <a:ext cx="595947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3" name="Google Shape;283;p24"/>
          <p:cNvSpPr txBox="1">
            <a:spLocks noGrp="1"/>
          </p:cNvSpPr>
          <p:nvPr>
            <p:ph type="subTitle" idx="1"/>
          </p:nvPr>
        </p:nvSpPr>
        <p:spPr>
          <a:xfrm>
            <a:off x="5575298" y="2530474"/>
            <a:ext cx="5959480" cy="3550350"/>
          </a:xfrm>
          <a:prstGeom prst="rect">
            <a:avLst/>
          </a:prstGeom>
          <a:noFill/>
          <a:ln>
            <a:noFill/>
          </a:ln>
        </p:spPr>
        <p:txBody>
          <a:bodyPr spcFirstLastPara="1" wrap="square" lIns="91425" tIns="45700" rIns="91425" bIns="45700" anchor="t" anchorCtr="0">
            <a:noAutofit/>
          </a:bodyPr>
          <a:lstStyle>
            <a:lvl1pPr lvl="0" algn="just">
              <a:lnSpc>
                <a:spcPct val="100000"/>
              </a:lnSpc>
              <a:spcBef>
                <a:spcPts val="1000"/>
              </a:spcBef>
              <a:spcAft>
                <a:spcPts val="0"/>
              </a:spcAft>
              <a:buClr>
                <a:srgbClr val="595959"/>
              </a:buClr>
              <a:buSzPts val="2000"/>
              <a:buNone/>
              <a:defRPr sz="2000">
                <a:solidFill>
                  <a:srgbClr val="595959"/>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4" name="Google Shape;284;p2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85" name="Google Shape;285;p24"/>
          <p:cNvSpPr/>
          <p:nvPr/>
        </p:nvSpPr>
        <p:spPr>
          <a:xfrm>
            <a:off x="26858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86" name="Google Shape;286;p24"/>
          <p:cNvSpPr/>
          <p:nvPr/>
        </p:nvSpPr>
        <p:spPr>
          <a:xfrm>
            <a:off x="2340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87" name="Google Shape;287;p24"/>
          <p:cNvSpPr txBox="1"/>
          <p:nvPr/>
        </p:nvSpPr>
        <p:spPr>
          <a:xfrm>
            <a:off x="29250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grpSp>
        <p:nvGrpSpPr>
          <p:cNvPr id="288" name="Google Shape;288;p24"/>
          <p:cNvGrpSpPr/>
          <p:nvPr/>
        </p:nvGrpSpPr>
        <p:grpSpPr>
          <a:xfrm>
            <a:off x="817685" y="6410864"/>
            <a:ext cx="2760487" cy="419178"/>
            <a:chOff x="741485" y="6410864"/>
            <a:chExt cx="2760487" cy="419178"/>
          </a:xfrm>
        </p:grpSpPr>
        <p:sp>
          <p:nvSpPr>
            <p:cNvPr id="289" name="Google Shape;289;p24"/>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b="0" i="0" u="none" strike="noStrike" cap="none">
                  <a:solidFill>
                    <a:srgbClr val="00AFEF"/>
                  </a:solidFill>
                  <a:latin typeface="Barlow"/>
                  <a:ea typeface="Barlow"/>
                  <a:cs typeface="Barlow"/>
                  <a:sym typeface="Barlow"/>
                </a:rPr>
                <a:t>Cộng đồng – Toàn diện – Ưu việt</a:t>
              </a:r>
              <a:endParaRPr sz="900" b="0" i="0" u="none" strike="noStrike" cap="none">
                <a:solidFill>
                  <a:srgbClr val="00AFEF"/>
                </a:solidFill>
                <a:latin typeface="Barlow"/>
                <a:ea typeface="Barlow"/>
                <a:cs typeface="Barlow"/>
                <a:sym typeface="Barlow"/>
              </a:endParaRPr>
            </a:p>
          </p:txBody>
        </p:sp>
        <p:sp>
          <p:nvSpPr>
            <p:cNvPr id="290" name="Google Shape;290;p2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291" name="Google Shape;291;p24"/>
          <p:cNvSpPr txBox="1"/>
          <p:nvPr/>
        </p:nvSpPr>
        <p:spPr>
          <a:xfrm>
            <a:off x="10507810"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292" name="Google Shape;292;p24"/>
          <p:cNvPicPr preferRelativeResize="0"/>
          <p:nvPr/>
        </p:nvPicPr>
        <p:blipFill rotWithShape="1">
          <a:blip r:embed="rId3">
            <a:alphaModFix/>
          </a:blip>
          <a:srcRect/>
          <a:stretch/>
        </p:blipFill>
        <p:spPr>
          <a:xfrm>
            <a:off x="2583391" y="6481985"/>
            <a:ext cx="9339545" cy="118261"/>
          </a:xfrm>
          <a:prstGeom prst="rect">
            <a:avLst/>
          </a:prstGeom>
          <a:noFill/>
          <a:ln>
            <a:noFill/>
          </a:ln>
        </p:spPr>
      </p:pic>
      <p:sp>
        <p:nvSpPr>
          <p:cNvPr id="293" name="Google Shape;293;p24"/>
          <p:cNvSpPr txBox="1">
            <a:spLocks noGrp="1"/>
          </p:cNvSpPr>
          <p:nvPr>
            <p:ph type="dt" idx="10"/>
          </p:nvPr>
        </p:nvSpPr>
        <p:spPr>
          <a:xfrm>
            <a:off x="85725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4" name="Google Shape;294;p24"/>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95" name="Google Shape;295;p24"/>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296" name="Google Shape;296;p24"/>
          <p:cNvSpPr>
            <a:spLocks noGrp="1"/>
          </p:cNvSpPr>
          <p:nvPr>
            <p:ph type="pic" idx="2"/>
          </p:nvPr>
        </p:nvSpPr>
        <p:spPr>
          <a:xfrm>
            <a:off x="438976" y="127568"/>
            <a:ext cx="2971800" cy="2971800"/>
          </a:xfrm>
          <a:prstGeom prst="diamond">
            <a:avLst/>
          </a:prstGeom>
          <a:noFill/>
          <a:ln>
            <a:noFill/>
          </a:ln>
        </p:spPr>
      </p:sp>
      <p:sp>
        <p:nvSpPr>
          <p:cNvPr id="297" name="Google Shape;297;p24"/>
          <p:cNvSpPr>
            <a:spLocks noGrp="1"/>
          </p:cNvSpPr>
          <p:nvPr>
            <p:ph type="pic" idx="3"/>
          </p:nvPr>
        </p:nvSpPr>
        <p:spPr>
          <a:xfrm>
            <a:off x="438976" y="3365543"/>
            <a:ext cx="2971800" cy="2971800"/>
          </a:xfrm>
          <a:prstGeom prst="diamond">
            <a:avLst/>
          </a:prstGeom>
          <a:noFill/>
          <a:ln>
            <a:noFill/>
          </a:ln>
        </p:spPr>
      </p:sp>
      <p:sp>
        <p:nvSpPr>
          <p:cNvPr id="298" name="Google Shape;298;p24"/>
          <p:cNvSpPr>
            <a:spLocks noGrp="1"/>
          </p:cNvSpPr>
          <p:nvPr>
            <p:ph type="pic" idx="4"/>
          </p:nvPr>
        </p:nvSpPr>
        <p:spPr>
          <a:xfrm>
            <a:off x="2032811" y="1752381"/>
            <a:ext cx="2971800" cy="2971800"/>
          </a:xfrm>
          <a:prstGeom prst="diamond">
            <a:avLst/>
          </a:prstGeom>
          <a:noFill/>
          <a:ln>
            <a:noFill/>
          </a:ln>
        </p:spPr>
      </p:sp>
      <p:pic>
        <p:nvPicPr>
          <p:cNvPr id="299" name="Google Shape;299;p24"/>
          <p:cNvPicPr preferRelativeResize="0"/>
          <p:nvPr/>
        </p:nvPicPr>
        <p:blipFill rotWithShape="1">
          <a:blip r:embed="rId5">
            <a:alphaModFix/>
          </a:blip>
          <a:srcRect/>
          <a:stretch/>
        </p:blipFill>
        <p:spPr>
          <a:xfrm>
            <a:off x="102776" y="2393206"/>
            <a:ext cx="1716960" cy="17183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500"/>
                                        <p:tgtEl>
                                          <p:spTgt spid="2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3">
                                            <p:txEl>
                                              <p:pRg st="0" end="0"/>
                                            </p:txEl>
                                          </p:spTgt>
                                        </p:tgtEl>
                                        <p:attrNameLst>
                                          <p:attrName>style.visibility</p:attrName>
                                        </p:attrNameLst>
                                      </p:cBhvr>
                                      <p:to>
                                        <p:strVal val="visible"/>
                                      </p:to>
                                    </p:set>
                                    <p:animEffect transition="in" filter="fade">
                                      <p:cBhvr>
                                        <p:cTn id="11" dur="500"/>
                                        <p:tgtEl>
                                          <p:spTgt spid="28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3">
                                            <p:txEl>
                                              <p:pRg st="1" end="1"/>
                                            </p:txEl>
                                          </p:spTgt>
                                        </p:tgtEl>
                                        <p:attrNameLst>
                                          <p:attrName>style.visibility</p:attrName>
                                        </p:attrNameLst>
                                      </p:cBhvr>
                                      <p:to>
                                        <p:strVal val="visible"/>
                                      </p:to>
                                    </p:set>
                                    <p:animEffect transition="in" filter="fade">
                                      <p:cBhvr>
                                        <p:cTn id="15" dur="500"/>
                                        <p:tgtEl>
                                          <p:spTgt spid="28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83">
                                            <p:txEl>
                                              <p:pRg st="2" end="2"/>
                                            </p:txEl>
                                          </p:spTgt>
                                        </p:tgtEl>
                                        <p:attrNameLst>
                                          <p:attrName>style.visibility</p:attrName>
                                        </p:attrNameLst>
                                      </p:cBhvr>
                                      <p:to>
                                        <p:strVal val="visible"/>
                                      </p:to>
                                    </p:set>
                                    <p:animEffect transition="in" filter="fade">
                                      <p:cBhvr>
                                        <p:cTn id="19" dur="500"/>
                                        <p:tgtEl>
                                          <p:spTgt spid="28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83">
                                            <p:txEl>
                                              <p:pRg st="3" end="3"/>
                                            </p:txEl>
                                          </p:spTgt>
                                        </p:tgtEl>
                                        <p:attrNameLst>
                                          <p:attrName>style.visibility</p:attrName>
                                        </p:attrNameLst>
                                      </p:cBhvr>
                                      <p:to>
                                        <p:strVal val="visible"/>
                                      </p:to>
                                    </p:set>
                                    <p:animEffect transition="in" filter="fade">
                                      <p:cBhvr>
                                        <p:cTn id="23" dur="500"/>
                                        <p:tgtEl>
                                          <p:spTgt spid="28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83">
                                            <p:txEl>
                                              <p:pRg st="4" end="4"/>
                                            </p:txEl>
                                          </p:spTgt>
                                        </p:tgtEl>
                                        <p:attrNameLst>
                                          <p:attrName>style.visibility</p:attrName>
                                        </p:attrNameLst>
                                      </p:cBhvr>
                                      <p:to>
                                        <p:strVal val="visible"/>
                                      </p:to>
                                    </p:set>
                                    <p:animEffect transition="in" filter="fade">
                                      <p:cBhvr>
                                        <p:cTn id="27" dur="500"/>
                                        <p:tgtEl>
                                          <p:spTgt spid="28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83">
                                            <p:txEl>
                                              <p:pRg st="5" end="5"/>
                                            </p:txEl>
                                          </p:spTgt>
                                        </p:tgtEl>
                                        <p:attrNameLst>
                                          <p:attrName>style.visibility</p:attrName>
                                        </p:attrNameLst>
                                      </p:cBhvr>
                                      <p:to>
                                        <p:strVal val="visible"/>
                                      </p:to>
                                    </p:set>
                                    <p:animEffect transition="in" filter="fade">
                                      <p:cBhvr>
                                        <p:cTn id="31" dur="500"/>
                                        <p:tgtEl>
                                          <p:spTgt spid="28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83">
                                            <p:txEl>
                                              <p:pRg st="6" end="6"/>
                                            </p:txEl>
                                          </p:spTgt>
                                        </p:tgtEl>
                                        <p:attrNameLst>
                                          <p:attrName>style.visibility</p:attrName>
                                        </p:attrNameLst>
                                      </p:cBhvr>
                                      <p:to>
                                        <p:strVal val="visible"/>
                                      </p:to>
                                    </p:set>
                                    <p:animEffect transition="in" filter="fade">
                                      <p:cBhvr>
                                        <p:cTn id="35" dur="500"/>
                                        <p:tgtEl>
                                          <p:spTgt spid="28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83">
                                            <p:txEl>
                                              <p:pRg st="7" end="7"/>
                                            </p:txEl>
                                          </p:spTgt>
                                        </p:tgtEl>
                                        <p:attrNameLst>
                                          <p:attrName>style.visibility</p:attrName>
                                        </p:attrNameLst>
                                      </p:cBhvr>
                                      <p:to>
                                        <p:strVal val="visible"/>
                                      </p:to>
                                    </p:set>
                                    <p:animEffect transition="in" filter="fade">
                                      <p:cBhvr>
                                        <p:cTn id="39" dur="500"/>
                                        <p:tgtEl>
                                          <p:spTgt spid="28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83">
                                            <p:txEl>
                                              <p:pRg st="8" end="8"/>
                                            </p:txEl>
                                          </p:spTgt>
                                        </p:tgtEl>
                                        <p:attrNameLst>
                                          <p:attrName>style.visibility</p:attrName>
                                        </p:attrNameLst>
                                      </p:cBhvr>
                                      <p:to>
                                        <p:strVal val="visible"/>
                                      </p:to>
                                    </p:set>
                                    <p:animEffect transition="in" filter="fade">
                                      <p:cBhvr>
                                        <p:cTn id="43" dur="500"/>
                                        <p:tgtEl>
                                          <p:spTgt spid="2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allery">
  <p:cSld name="Gallery">
    <p:spTree>
      <p:nvGrpSpPr>
        <p:cNvPr id="1" name="Shape 300"/>
        <p:cNvGrpSpPr/>
        <p:nvPr/>
      </p:nvGrpSpPr>
      <p:grpSpPr>
        <a:xfrm>
          <a:off x="0" y="0"/>
          <a:ext cx="0" cy="0"/>
          <a:chOff x="0" y="0"/>
          <a:chExt cx="0" cy="0"/>
        </a:xfrm>
      </p:grpSpPr>
      <p:sp>
        <p:nvSpPr>
          <p:cNvPr id="301" name="Google Shape;301;p25"/>
          <p:cNvSpPr>
            <a:spLocks noGrp="1"/>
          </p:cNvSpPr>
          <p:nvPr>
            <p:ph type="pic" idx="2"/>
          </p:nvPr>
        </p:nvSpPr>
        <p:spPr>
          <a:xfrm>
            <a:off x="741487" y="465301"/>
            <a:ext cx="3657600" cy="2743200"/>
          </a:xfrm>
          <a:prstGeom prst="rect">
            <a:avLst/>
          </a:prstGeom>
          <a:noFill/>
          <a:ln>
            <a:noFill/>
          </a:ln>
        </p:spPr>
      </p:sp>
      <p:sp>
        <p:nvSpPr>
          <p:cNvPr id="302" name="Google Shape;302;p25"/>
          <p:cNvSpPr>
            <a:spLocks noGrp="1"/>
          </p:cNvSpPr>
          <p:nvPr>
            <p:ph type="pic" idx="3"/>
          </p:nvPr>
        </p:nvSpPr>
        <p:spPr>
          <a:xfrm>
            <a:off x="4678998" y="465301"/>
            <a:ext cx="3571623" cy="2743200"/>
          </a:xfrm>
          <a:prstGeom prst="rect">
            <a:avLst/>
          </a:prstGeom>
          <a:noFill/>
          <a:ln>
            <a:noFill/>
          </a:ln>
        </p:spPr>
      </p:sp>
      <p:sp>
        <p:nvSpPr>
          <p:cNvPr id="303" name="Google Shape;303;p25"/>
          <p:cNvSpPr>
            <a:spLocks noGrp="1"/>
          </p:cNvSpPr>
          <p:nvPr>
            <p:ph type="pic" idx="4"/>
          </p:nvPr>
        </p:nvSpPr>
        <p:spPr>
          <a:xfrm>
            <a:off x="8530533" y="474155"/>
            <a:ext cx="2743200" cy="2743200"/>
          </a:xfrm>
          <a:prstGeom prst="rect">
            <a:avLst/>
          </a:prstGeom>
          <a:noFill/>
          <a:ln>
            <a:noFill/>
          </a:ln>
        </p:spPr>
      </p:sp>
      <p:sp>
        <p:nvSpPr>
          <p:cNvPr id="304" name="Google Shape;304;p25"/>
          <p:cNvSpPr>
            <a:spLocks noGrp="1"/>
          </p:cNvSpPr>
          <p:nvPr>
            <p:ph type="pic" idx="5"/>
          </p:nvPr>
        </p:nvSpPr>
        <p:spPr>
          <a:xfrm>
            <a:off x="7484734" y="3450874"/>
            <a:ext cx="3788999" cy="2743200"/>
          </a:xfrm>
          <a:prstGeom prst="rect">
            <a:avLst/>
          </a:prstGeom>
          <a:noFill/>
          <a:ln>
            <a:noFill/>
          </a:ln>
        </p:spPr>
      </p:sp>
      <p:sp>
        <p:nvSpPr>
          <p:cNvPr id="305" name="Google Shape;305;p25"/>
          <p:cNvSpPr>
            <a:spLocks noGrp="1"/>
          </p:cNvSpPr>
          <p:nvPr>
            <p:ph type="pic" idx="6"/>
          </p:nvPr>
        </p:nvSpPr>
        <p:spPr>
          <a:xfrm>
            <a:off x="741485" y="3450874"/>
            <a:ext cx="6477000" cy="2743200"/>
          </a:xfrm>
          <a:prstGeom prst="rect">
            <a:avLst/>
          </a:prstGeom>
          <a:noFill/>
          <a:ln>
            <a:noFill/>
          </a:ln>
        </p:spPr>
      </p:sp>
      <p:sp>
        <p:nvSpPr>
          <p:cNvPr id="306" name="Google Shape;306;p25"/>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07" name="Google Shape;307;p25"/>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08" name="Google Shape;308;p2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309" name="Google Shape;309;p25"/>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25"/>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11" name="Google Shape;311;p25"/>
          <p:cNvGrpSpPr/>
          <p:nvPr/>
        </p:nvGrpSpPr>
        <p:grpSpPr>
          <a:xfrm>
            <a:off x="741485" y="6410864"/>
            <a:ext cx="2760487" cy="419178"/>
            <a:chOff x="741485" y="6410864"/>
            <a:chExt cx="2760487" cy="419178"/>
          </a:xfrm>
        </p:grpSpPr>
        <p:sp>
          <p:nvSpPr>
            <p:cNvPr id="312" name="Google Shape;312;p25"/>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313" name="Google Shape;313;p2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14" name="Google Shape;314;p25"/>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15" name="Google Shape;315;p25"/>
          <p:cNvPicPr preferRelativeResize="0"/>
          <p:nvPr/>
        </p:nvPicPr>
        <p:blipFill rotWithShape="1">
          <a:blip r:embed="rId2">
            <a:alphaModFix/>
          </a:blip>
          <a:srcRect/>
          <a:stretch/>
        </p:blipFill>
        <p:spPr>
          <a:xfrm>
            <a:off x="2573866" y="6481985"/>
            <a:ext cx="9339545" cy="118261"/>
          </a:xfrm>
          <a:prstGeom prst="rect">
            <a:avLst/>
          </a:prstGeom>
          <a:noFill/>
          <a:ln>
            <a:noFill/>
          </a:ln>
        </p:spPr>
      </p:pic>
      <p:pic>
        <p:nvPicPr>
          <p:cNvPr id="316" name="Google Shape;316;p25"/>
          <p:cNvPicPr preferRelativeResize="0"/>
          <p:nvPr/>
        </p:nvPicPr>
        <p:blipFill rotWithShape="1">
          <a:blip r:embed="rId3">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1"/>
                                        </p:tgtEl>
                                        <p:attrNameLst>
                                          <p:attrName>style.visibility</p:attrName>
                                        </p:attrNameLst>
                                      </p:cBhvr>
                                      <p:to>
                                        <p:strVal val="visible"/>
                                      </p:to>
                                    </p:set>
                                    <p:anim calcmode="lin" valueType="num">
                                      <p:cBhvr additive="base">
                                        <p:cTn id="7" dur="1000"/>
                                        <p:tgtEl>
                                          <p:spTgt spid="301"/>
                                        </p:tgtEl>
                                        <p:attrNameLst>
                                          <p:attrName>ppt_w</p:attrName>
                                        </p:attrNameLst>
                                      </p:cBhvr>
                                      <p:tavLst>
                                        <p:tav tm="0">
                                          <p:val>
                                            <p:strVal val="0"/>
                                          </p:val>
                                        </p:tav>
                                        <p:tav tm="100000">
                                          <p:val>
                                            <p:strVal val="#ppt_w"/>
                                          </p:val>
                                        </p:tav>
                                      </p:tavLst>
                                    </p:anim>
                                    <p:anim calcmode="lin" valueType="num">
                                      <p:cBhvr additive="base">
                                        <p:cTn id="8" dur="1000"/>
                                        <p:tgtEl>
                                          <p:spTgt spid="30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02"/>
                                        </p:tgtEl>
                                        <p:attrNameLst>
                                          <p:attrName>style.visibility</p:attrName>
                                        </p:attrNameLst>
                                      </p:cBhvr>
                                      <p:to>
                                        <p:strVal val="visible"/>
                                      </p:to>
                                    </p:set>
                                    <p:anim calcmode="lin" valueType="num">
                                      <p:cBhvr additive="base">
                                        <p:cTn id="11" dur="1000"/>
                                        <p:tgtEl>
                                          <p:spTgt spid="302"/>
                                        </p:tgtEl>
                                        <p:attrNameLst>
                                          <p:attrName>ppt_w</p:attrName>
                                        </p:attrNameLst>
                                      </p:cBhvr>
                                      <p:tavLst>
                                        <p:tav tm="0">
                                          <p:val>
                                            <p:strVal val="0"/>
                                          </p:val>
                                        </p:tav>
                                        <p:tav tm="100000">
                                          <p:val>
                                            <p:strVal val="#ppt_w"/>
                                          </p:val>
                                        </p:tav>
                                      </p:tavLst>
                                    </p:anim>
                                    <p:anim calcmode="lin" valueType="num">
                                      <p:cBhvr additive="base">
                                        <p:cTn id="12" dur="1000"/>
                                        <p:tgtEl>
                                          <p:spTgt spid="302"/>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03"/>
                                        </p:tgtEl>
                                        <p:attrNameLst>
                                          <p:attrName>style.visibility</p:attrName>
                                        </p:attrNameLst>
                                      </p:cBhvr>
                                      <p:to>
                                        <p:strVal val="visible"/>
                                      </p:to>
                                    </p:set>
                                    <p:anim calcmode="lin" valueType="num">
                                      <p:cBhvr additive="base">
                                        <p:cTn id="15" dur="1000"/>
                                        <p:tgtEl>
                                          <p:spTgt spid="303"/>
                                        </p:tgtEl>
                                        <p:attrNameLst>
                                          <p:attrName>ppt_w</p:attrName>
                                        </p:attrNameLst>
                                      </p:cBhvr>
                                      <p:tavLst>
                                        <p:tav tm="0">
                                          <p:val>
                                            <p:strVal val="0"/>
                                          </p:val>
                                        </p:tav>
                                        <p:tav tm="100000">
                                          <p:val>
                                            <p:strVal val="#ppt_w"/>
                                          </p:val>
                                        </p:tav>
                                      </p:tavLst>
                                    </p:anim>
                                    <p:anim calcmode="lin" valueType="num">
                                      <p:cBhvr additive="base">
                                        <p:cTn id="16" dur="1000"/>
                                        <p:tgtEl>
                                          <p:spTgt spid="303"/>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04"/>
                                        </p:tgtEl>
                                        <p:attrNameLst>
                                          <p:attrName>style.visibility</p:attrName>
                                        </p:attrNameLst>
                                      </p:cBhvr>
                                      <p:to>
                                        <p:strVal val="visible"/>
                                      </p:to>
                                    </p:set>
                                    <p:anim calcmode="lin" valueType="num">
                                      <p:cBhvr additive="base">
                                        <p:cTn id="19" dur="1000"/>
                                        <p:tgtEl>
                                          <p:spTgt spid="304"/>
                                        </p:tgtEl>
                                        <p:attrNameLst>
                                          <p:attrName>ppt_w</p:attrName>
                                        </p:attrNameLst>
                                      </p:cBhvr>
                                      <p:tavLst>
                                        <p:tav tm="0">
                                          <p:val>
                                            <p:strVal val="0"/>
                                          </p:val>
                                        </p:tav>
                                        <p:tav tm="100000">
                                          <p:val>
                                            <p:strVal val="#ppt_w"/>
                                          </p:val>
                                        </p:tav>
                                      </p:tavLst>
                                    </p:anim>
                                    <p:anim calcmode="lin" valueType="num">
                                      <p:cBhvr additive="base">
                                        <p:cTn id="20" dur="1000"/>
                                        <p:tgtEl>
                                          <p:spTgt spid="304"/>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05"/>
                                        </p:tgtEl>
                                        <p:attrNameLst>
                                          <p:attrName>style.visibility</p:attrName>
                                        </p:attrNameLst>
                                      </p:cBhvr>
                                      <p:to>
                                        <p:strVal val="visible"/>
                                      </p:to>
                                    </p:set>
                                    <p:anim calcmode="lin" valueType="num">
                                      <p:cBhvr additive="base">
                                        <p:cTn id="23" dur="1000"/>
                                        <p:tgtEl>
                                          <p:spTgt spid="305"/>
                                        </p:tgtEl>
                                        <p:attrNameLst>
                                          <p:attrName>ppt_w</p:attrName>
                                        </p:attrNameLst>
                                      </p:cBhvr>
                                      <p:tavLst>
                                        <p:tav tm="0">
                                          <p:val>
                                            <p:strVal val="0"/>
                                          </p:val>
                                        </p:tav>
                                        <p:tav tm="100000">
                                          <p:val>
                                            <p:strVal val="#ppt_w"/>
                                          </p:val>
                                        </p:tav>
                                      </p:tavLst>
                                    </p:anim>
                                    <p:anim calcmode="lin" valueType="num">
                                      <p:cBhvr additive="base">
                                        <p:cTn id="24" dur="1000"/>
                                        <p:tgtEl>
                                          <p:spTgt spid="30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1" name="Shape 317"/>
        <p:cNvGrpSpPr/>
        <p:nvPr/>
      </p:nvGrpSpPr>
      <p:grpSpPr>
        <a:xfrm>
          <a:off x="0" y="0"/>
          <a:ext cx="0" cy="0"/>
          <a:chOff x="0" y="0"/>
          <a:chExt cx="0" cy="0"/>
        </a:xfrm>
      </p:grpSpPr>
      <p:cxnSp>
        <p:nvCxnSpPr>
          <p:cNvPr id="318" name="Google Shape;318;p26"/>
          <p:cNvCxnSpPr/>
          <p:nvPr/>
        </p:nvCxnSpPr>
        <p:spPr>
          <a:xfrm>
            <a:off x="6096000" y="1162050"/>
            <a:ext cx="0" cy="4753154"/>
          </a:xfrm>
          <a:prstGeom prst="straightConnector1">
            <a:avLst/>
          </a:prstGeom>
          <a:noFill/>
          <a:ln w="57150" cap="rnd" cmpd="sng">
            <a:solidFill>
              <a:srgbClr val="00AFEF">
                <a:alpha val="24705"/>
              </a:srgbClr>
            </a:solidFill>
            <a:prstDash val="dot"/>
            <a:miter lim="800000"/>
            <a:headEnd type="none" w="sm" len="sm"/>
            <a:tailEnd type="none" w="sm" len="sm"/>
          </a:ln>
        </p:spPr>
      </p:cxnSp>
      <p:sp>
        <p:nvSpPr>
          <p:cNvPr id="319" name="Google Shape;319;p26"/>
          <p:cNvSpPr>
            <a:spLocks noGrp="1"/>
          </p:cNvSpPr>
          <p:nvPr>
            <p:ph type="pic" idx="2"/>
          </p:nvPr>
        </p:nvSpPr>
        <p:spPr>
          <a:xfrm>
            <a:off x="897765" y="1162050"/>
            <a:ext cx="4697377" cy="1949450"/>
          </a:xfrm>
          <a:prstGeom prst="rect">
            <a:avLst/>
          </a:prstGeom>
          <a:noFill/>
          <a:ln>
            <a:noFill/>
          </a:ln>
        </p:spPr>
      </p:sp>
      <p:sp>
        <p:nvSpPr>
          <p:cNvPr id="320" name="Google Shape;320;p26"/>
          <p:cNvSpPr>
            <a:spLocks noGrp="1"/>
          </p:cNvSpPr>
          <p:nvPr>
            <p:ph type="pic" idx="3"/>
          </p:nvPr>
        </p:nvSpPr>
        <p:spPr>
          <a:xfrm>
            <a:off x="6597297" y="1162050"/>
            <a:ext cx="4697377" cy="1949450"/>
          </a:xfrm>
          <a:prstGeom prst="rect">
            <a:avLst/>
          </a:prstGeom>
          <a:noFill/>
          <a:ln>
            <a:noFill/>
          </a:ln>
        </p:spPr>
      </p:sp>
      <p:sp>
        <p:nvSpPr>
          <p:cNvPr id="321" name="Google Shape;321;p26"/>
          <p:cNvSpPr txBox="1">
            <a:spLocks noGrp="1"/>
          </p:cNvSpPr>
          <p:nvPr>
            <p:ph type="body" idx="1"/>
          </p:nvPr>
        </p:nvSpPr>
        <p:spPr>
          <a:xfrm>
            <a:off x="898361"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K2D"/>
                <a:ea typeface="K2D"/>
                <a:cs typeface="K2D"/>
                <a:sym typeface="K2D"/>
              </a:defRPr>
            </a:lvl1pPr>
            <a:lvl2pPr marL="914400" lvl="1" indent="-228600" algn="l">
              <a:lnSpc>
                <a:spcPct val="90000"/>
              </a:lnSpc>
              <a:spcBef>
                <a:spcPts val="500"/>
              </a:spcBef>
              <a:spcAft>
                <a:spcPts val="0"/>
              </a:spcAft>
              <a:buClr>
                <a:schemeClr val="dk1"/>
              </a:buClr>
              <a:buSzPts val="1600"/>
              <a:buNone/>
              <a:defRPr sz="1600">
                <a:latin typeface="K2D"/>
                <a:ea typeface="K2D"/>
                <a:cs typeface="K2D"/>
                <a:sym typeface="K2D"/>
              </a:defRPr>
            </a:lvl2pPr>
            <a:lvl3pPr marL="1371600" lvl="2" indent="-228600" algn="l">
              <a:lnSpc>
                <a:spcPct val="90000"/>
              </a:lnSpc>
              <a:spcBef>
                <a:spcPts val="500"/>
              </a:spcBef>
              <a:spcAft>
                <a:spcPts val="0"/>
              </a:spcAft>
              <a:buClr>
                <a:schemeClr val="dk1"/>
              </a:buClr>
              <a:buSzPts val="1400"/>
              <a:buNone/>
              <a:defRPr sz="1400">
                <a:latin typeface="K2D"/>
                <a:ea typeface="K2D"/>
                <a:cs typeface="K2D"/>
                <a:sym typeface="K2D"/>
              </a:defRPr>
            </a:lvl3pPr>
            <a:lvl4pPr marL="1828800" lvl="3" indent="-228600" algn="l">
              <a:lnSpc>
                <a:spcPct val="90000"/>
              </a:lnSpc>
              <a:spcBef>
                <a:spcPts val="500"/>
              </a:spcBef>
              <a:spcAft>
                <a:spcPts val="0"/>
              </a:spcAft>
              <a:buClr>
                <a:schemeClr val="dk1"/>
              </a:buClr>
              <a:buSzPts val="1200"/>
              <a:buNone/>
              <a:defRPr sz="1200">
                <a:latin typeface="K2D"/>
                <a:ea typeface="K2D"/>
                <a:cs typeface="K2D"/>
                <a:sym typeface="K2D"/>
              </a:defRPr>
            </a:lvl4pPr>
            <a:lvl5pPr marL="2286000" lvl="4" indent="-228600" algn="l">
              <a:lnSpc>
                <a:spcPct val="90000"/>
              </a:lnSpc>
              <a:spcBef>
                <a:spcPts val="500"/>
              </a:spcBef>
              <a:spcAft>
                <a:spcPts val="0"/>
              </a:spcAft>
              <a:buClr>
                <a:schemeClr val="dk1"/>
              </a:buClr>
              <a:buSzPts val="1200"/>
              <a:buNone/>
              <a:defRPr sz="120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26"/>
          <p:cNvSpPr txBox="1">
            <a:spLocks noGrp="1"/>
          </p:cNvSpPr>
          <p:nvPr>
            <p:ph type="body" idx="4"/>
          </p:nvPr>
        </p:nvSpPr>
        <p:spPr>
          <a:xfrm>
            <a:off x="6597892"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K2D"/>
                <a:ea typeface="K2D"/>
                <a:cs typeface="K2D"/>
                <a:sym typeface="K2D"/>
              </a:defRPr>
            </a:lvl1pPr>
            <a:lvl2pPr marL="914400" lvl="1" indent="-228600" algn="l">
              <a:lnSpc>
                <a:spcPct val="90000"/>
              </a:lnSpc>
              <a:spcBef>
                <a:spcPts val="500"/>
              </a:spcBef>
              <a:spcAft>
                <a:spcPts val="0"/>
              </a:spcAft>
              <a:buClr>
                <a:schemeClr val="dk1"/>
              </a:buClr>
              <a:buSzPts val="1600"/>
              <a:buNone/>
              <a:defRPr sz="1600">
                <a:latin typeface="K2D"/>
                <a:ea typeface="K2D"/>
                <a:cs typeface="K2D"/>
                <a:sym typeface="K2D"/>
              </a:defRPr>
            </a:lvl2pPr>
            <a:lvl3pPr marL="1371600" lvl="2" indent="-228600" algn="l">
              <a:lnSpc>
                <a:spcPct val="90000"/>
              </a:lnSpc>
              <a:spcBef>
                <a:spcPts val="500"/>
              </a:spcBef>
              <a:spcAft>
                <a:spcPts val="0"/>
              </a:spcAft>
              <a:buClr>
                <a:schemeClr val="dk1"/>
              </a:buClr>
              <a:buSzPts val="1400"/>
              <a:buNone/>
              <a:defRPr sz="1400">
                <a:latin typeface="K2D"/>
                <a:ea typeface="K2D"/>
                <a:cs typeface="K2D"/>
                <a:sym typeface="K2D"/>
              </a:defRPr>
            </a:lvl3pPr>
            <a:lvl4pPr marL="1828800" lvl="3" indent="-228600" algn="l">
              <a:lnSpc>
                <a:spcPct val="90000"/>
              </a:lnSpc>
              <a:spcBef>
                <a:spcPts val="500"/>
              </a:spcBef>
              <a:spcAft>
                <a:spcPts val="0"/>
              </a:spcAft>
              <a:buClr>
                <a:schemeClr val="dk1"/>
              </a:buClr>
              <a:buSzPts val="1200"/>
              <a:buNone/>
              <a:defRPr sz="1200">
                <a:latin typeface="K2D"/>
                <a:ea typeface="K2D"/>
                <a:cs typeface="K2D"/>
                <a:sym typeface="K2D"/>
              </a:defRPr>
            </a:lvl4pPr>
            <a:lvl5pPr marL="2286000" lvl="4" indent="-228600" algn="l">
              <a:lnSpc>
                <a:spcPct val="90000"/>
              </a:lnSpc>
              <a:spcBef>
                <a:spcPts val="500"/>
              </a:spcBef>
              <a:spcAft>
                <a:spcPts val="0"/>
              </a:spcAft>
              <a:buClr>
                <a:schemeClr val="dk1"/>
              </a:buClr>
              <a:buSzPts val="1200"/>
              <a:buNone/>
              <a:defRPr sz="120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26"/>
          <p:cNvSpPr/>
          <p:nvPr/>
        </p:nvSpPr>
        <p:spPr>
          <a:xfrm rot="10800000">
            <a:off x="898257"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24" name="Google Shape;324;p26"/>
          <p:cNvSpPr/>
          <p:nvPr/>
        </p:nvSpPr>
        <p:spPr>
          <a:xfrm rot="10800000">
            <a:off x="6597788"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25" name="Google Shape;325;p26"/>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26" name="Google Shape;326;p26"/>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27" name="Google Shape;327;p2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328" name="Google Shape;328;p26"/>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9" name="Google Shape;329;p26"/>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30" name="Google Shape;330;p26"/>
          <p:cNvGrpSpPr/>
          <p:nvPr/>
        </p:nvGrpSpPr>
        <p:grpSpPr>
          <a:xfrm>
            <a:off x="741485" y="6410864"/>
            <a:ext cx="2760487" cy="434567"/>
            <a:chOff x="741485" y="6410864"/>
            <a:chExt cx="2760487" cy="434567"/>
          </a:xfrm>
        </p:grpSpPr>
        <p:sp>
          <p:nvSpPr>
            <p:cNvPr id="331" name="Google Shape;331;p26"/>
            <p:cNvSpPr txBox="1"/>
            <p:nvPr/>
          </p:nvSpPr>
          <p:spPr>
            <a:xfrm>
              <a:off x="741485" y="6599210"/>
              <a:ext cx="192225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1000"/>
                <a:buFont typeface="Barlow"/>
                <a:buNone/>
              </a:pPr>
              <a:r>
                <a:rPr lang="en-US" sz="1000">
                  <a:solidFill>
                    <a:srgbClr val="00AFEF"/>
                  </a:solidFill>
                  <a:latin typeface="Barlow"/>
                  <a:ea typeface="Barlow"/>
                  <a:cs typeface="Barlow"/>
                  <a:sym typeface="Barlow"/>
                </a:rPr>
                <a:t>Can Tho University</a:t>
              </a:r>
              <a:endParaRPr/>
            </a:p>
          </p:txBody>
        </p:sp>
        <p:sp>
          <p:nvSpPr>
            <p:cNvPr id="332" name="Google Shape;332;p2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33" name="Google Shape;333;p26"/>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34" name="Google Shape;334;p26"/>
          <p:cNvPicPr preferRelativeResize="0"/>
          <p:nvPr/>
        </p:nvPicPr>
        <p:blipFill rotWithShape="1">
          <a:blip r:embed="rId2">
            <a:alphaModFix/>
          </a:blip>
          <a:srcRect/>
          <a:stretch/>
        </p:blipFill>
        <p:spPr>
          <a:xfrm>
            <a:off x="2573866" y="6481985"/>
            <a:ext cx="9339545" cy="118261"/>
          </a:xfrm>
          <a:prstGeom prst="rect">
            <a:avLst/>
          </a:prstGeom>
          <a:noFill/>
          <a:ln>
            <a:noFill/>
          </a:ln>
        </p:spPr>
      </p:pic>
      <p:pic>
        <p:nvPicPr>
          <p:cNvPr id="335" name="Google Shape;335;p26"/>
          <p:cNvPicPr preferRelativeResize="0"/>
          <p:nvPr/>
        </p:nvPicPr>
        <p:blipFill rotWithShape="1">
          <a:blip r:embed="rId3">
            <a:alphaModFix/>
          </a:blip>
          <a:srcRect/>
          <a:stretch/>
        </p:blipFill>
        <p:spPr>
          <a:xfrm>
            <a:off x="11987783" y="93587"/>
            <a:ext cx="107165" cy="10700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1" name="Shape 336"/>
        <p:cNvGrpSpPr/>
        <p:nvPr/>
      </p:nvGrpSpPr>
      <p:grpSpPr>
        <a:xfrm>
          <a:off x="0" y="0"/>
          <a:ext cx="0" cy="0"/>
          <a:chOff x="0" y="0"/>
          <a:chExt cx="0" cy="0"/>
        </a:xfrm>
      </p:grpSpPr>
      <p:sp>
        <p:nvSpPr>
          <p:cNvPr id="337" name="Google Shape;337;p27"/>
          <p:cNvSpPr>
            <a:spLocks noGrp="1"/>
          </p:cNvSpPr>
          <p:nvPr>
            <p:ph type="pic" idx="2"/>
          </p:nvPr>
        </p:nvSpPr>
        <p:spPr>
          <a:xfrm>
            <a:off x="329375" y="1162050"/>
            <a:ext cx="3368256" cy="1949450"/>
          </a:xfrm>
          <a:prstGeom prst="rect">
            <a:avLst/>
          </a:prstGeom>
          <a:noFill/>
          <a:ln>
            <a:noFill/>
          </a:ln>
        </p:spPr>
      </p:sp>
      <p:cxnSp>
        <p:nvCxnSpPr>
          <p:cNvPr id="338" name="Google Shape;338;p27"/>
          <p:cNvCxnSpPr/>
          <p:nvPr/>
        </p:nvCxnSpPr>
        <p:spPr>
          <a:xfrm>
            <a:off x="4038600" y="1162050"/>
            <a:ext cx="0" cy="4753154"/>
          </a:xfrm>
          <a:prstGeom prst="straightConnector1">
            <a:avLst/>
          </a:prstGeom>
          <a:noFill/>
          <a:ln w="57150" cap="rnd" cmpd="sng">
            <a:solidFill>
              <a:srgbClr val="00AFEF">
                <a:alpha val="24705"/>
              </a:srgbClr>
            </a:solidFill>
            <a:prstDash val="dot"/>
            <a:miter lim="800000"/>
            <a:headEnd type="none" w="sm" len="sm"/>
            <a:tailEnd type="none" w="sm" len="sm"/>
          </a:ln>
        </p:spPr>
      </p:cxnSp>
      <p:cxnSp>
        <p:nvCxnSpPr>
          <p:cNvPr id="339" name="Google Shape;339;p27"/>
          <p:cNvCxnSpPr/>
          <p:nvPr/>
        </p:nvCxnSpPr>
        <p:spPr>
          <a:xfrm>
            <a:off x="8086459" y="1162050"/>
            <a:ext cx="0" cy="4753154"/>
          </a:xfrm>
          <a:prstGeom prst="straightConnector1">
            <a:avLst/>
          </a:prstGeom>
          <a:noFill/>
          <a:ln w="57150" cap="rnd" cmpd="sng">
            <a:solidFill>
              <a:srgbClr val="00AFEF">
                <a:alpha val="24705"/>
              </a:srgbClr>
            </a:solidFill>
            <a:prstDash val="dot"/>
            <a:miter lim="800000"/>
            <a:headEnd type="none" w="sm" len="sm"/>
            <a:tailEnd type="none" w="sm" len="sm"/>
          </a:ln>
        </p:spPr>
      </p:cxnSp>
      <p:sp>
        <p:nvSpPr>
          <p:cNvPr id="340" name="Google Shape;340;p27"/>
          <p:cNvSpPr>
            <a:spLocks noGrp="1"/>
          </p:cNvSpPr>
          <p:nvPr>
            <p:ph type="pic" idx="3"/>
          </p:nvPr>
        </p:nvSpPr>
        <p:spPr>
          <a:xfrm>
            <a:off x="4378402" y="1162050"/>
            <a:ext cx="3368256" cy="1949450"/>
          </a:xfrm>
          <a:prstGeom prst="rect">
            <a:avLst/>
          </a:prstGeom>
          <a:noFill/>
          <a:ln>
            <a:noFill/>
          </a:ln>
        </p:spPr>
      </p:sp>
      <p:sp>
        <p:nvSpPr>
          <p:cNvPr id="341" name="Google Shape;341;p27"/>
          <p:cNvSpPr>
            <a:spLocks noGrp="1"/>
          </p:cNvSpPr>
          <p:nvPr>
            <p:ph type="pic" idx="4"/>
          </p:nvPr>
        </p:nvSpPr>
        <p:spPr>
          <a:xfrm>
            <a:off x="8426261" y="1162050"/>
            <a:ext cx="3368256" cy="1949450"/>
          </a:xfrm>
          <a:prstGeom prst="rect">
            <a:avLst/>
          </a:prstGeom>
          <a:noFill/>
          <a:ln>
            <a:noFill/>
          </a:ln>
        </p:spPr>
      </p:sp>
      <p:sp>
        <p:nvSpPr>
          <p:cNvPr id="342" name="Google Shape;342;p27"/>
          <p:cNvSpPr txBox="1">
            <a:spLocks noGrp="1"/>
          </p:cNvSpPr>
          <p:nvPr>
            <p:ph type="body" idx="1"/>
          </p:nvPr>
        </p:nvSpPr>
        <p:spPr>
          <a:xfrm>
            <a:off x="32991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800"/>
              <a:buNone/>
              <a:defRPr sz="1800">
                <a:latin typeface="K2D"/>
                <a:ea typeface="K2D"/>
                <a:cs typeface="K2D"/>
                <a:sym typeface="K2D"/>
              </a:defRPr>
            </a:lvl1pPr>
            <a:lvl2pPr marL="914400" lvl="1" indent="-228600" algn="l">
              <a:lnSpc>
                <a:spcPct val="100000"/>
              </a:lnSpc>
              <a:spcBef>
                <a:spcPts val="500"/>
              </a:spcBef>
              <a:spcAft>
                <a:spcPts val="0"/>
              </a:spcAft>
              <a:buClr>
                <a:schemeClr val="dk1"/>
              </a:buClr>
              <a:buSzPts val="1600"/>
              <a:buNone/>
              <a:defRPr sz="1600">
                <a:latin typeface="K2D"/>
                <a:ea typeface="K2D"/>
                <a:cs typeface="K2D"/>
                <a:sym typeface="K2D"/>
              </a:defRPr>
            </a:lvl2pPr>
            <a:lvl3pPr marL="1371600" lvl="2" indent="-228600" algn="l">
              <a:lnSpc>
                <a:spcPct val="100000"/>
              </a:lnSpc>
              <a:spcBef>
                <a:spcPts val="500"/>
              </a:spcBef>
              <a:spcAft>
                <a:spcPts val="0"/>
              </a:spcAft>
              <a:buClr>
                <a:schemeClr val="dk1"/>
              </a:buClr>
              <a:buSzPts val="1400"/>
              <a:buNone/>
              <a:defRPr sz="1400">
                <a:latin typeface="K2D"/>
                <a:ea typeface="K2D"/>
                <a:cs typeface="K2D"/>
                <a:sym typeface="K2D"/>
              </a:defRPr>
            </a:lvl3pPr>
            <a:lvl4pPr marL="1828800" lvl="3" indent="-228600" algn="l">
              <a:lnSpc>
                <a:spcPct val="100000"/>
              </a:lnSpc>
              <a:spcBef>
                <a:spcPts val="500"/>
              </a:spcBef>
              <a:spcAft>
                <a:spcPts val="0"/>
              </a:spcAft>
              <a:buClr>
                <a:schemeClr val="dk1"/>
              </a:buClr>
              <a:buSzPts val="1200"/>
              <a:buNone/>
              <a:defRPr sz="1200">
                <a:latin typeface="K2D"/>
                <a:ea typeface="K2D"/>
                <a:cs typeface="K2D"/>
                <a:sym typeface="K2D"/>
              </a:defRPr>
            </a:lvl4pPr>
            <a:lvl5pPr marL="2286000" lvl="4" indent="-228600" algn="l">
              <a:lnSpc>
                <a:spcPct val="100000"/>
              </a:lnSpc>
              <a:spcBef>
                <a:spcPts val="500"/>
              </a:spcBef>
              <a:spcAft>
                <a:spcPts val="0"/>
              </a:spcAft>
              <a:buClr>
                <a:schemeClr val="dk1"/>
              </a:buClr>
              <a:buSzPts val="1200"/>
              <a:buNone/>
              <a:defRPr sz="120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27"/>
          <p:cNvSpPr txBox="1">
            <a:spLocks noGrp="1"/>
          </p:cNvSpPr>
          <p:nvPr>
            <p:ph type="body" idx="5"/>
          </p:nvPr>
        </p:nvSpPr>
        <p:spPr>
          <a:xfrm>
            <a:off x="437840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K2D"/>
                <a:ea typeface="K2D"/>
                <a:cs typeface="K2D"/>
                <a:sym typeface="K2D"/>
              </a:defRPr>
            </a:lvl1pPr>
            <a:lvl2pPr marL="914400" lvl="1" indent="-228600" algn="l">
              <a:lnSpc>
                <a:spcPct val="90000"/>
              </a:lnSpc>
              <a:spcBef>
                <a:spcPts val="500"/>
              </a:spcBef>
              <a:spcAft>
                <a:spcPts val="0"/>
              </a:spcAft>
              <a:buClr>
                <a:schemeClr val="dk1"/>
              </a:buClr>
              <a:buSzPts val="1600"/>
              <a:buNone/>
              <a:defRPr sz="1600">
                <a:latin typeface="K2D"/>
                <a:ea typeface="K2D"/>
                <a:cs typeface="K2D"/>
                <a:sym typeface="K2D"/>
              </a:defRPr>
            </a:lvl2pPr>
            <a:lvl3pPr marL="1371600" lvl="2" indent="-228600" algn="l">
              <a:lnSpc>
                <a:spcPct val="90000"/>
              </a:lnSpc>
              <a:spcBef>
                <a:spcPts val="500"/>
              </a:spcBef>
              <a:spcAft>
                <a:spcPts val="0"/>
              </a:spcAft>
              <a:buClr>
                <a:schemeClr val="dk1"/>
              </a:buClr>
              <a:buSzPts val="1400"/>
              <a:buNone/>
              <a:defRPr sz="1400">
                <a:latin typeface="K2D"/>
                <a:ea typeface="K2D"/>
                <a:cs typeface="K2D"/>
                <a:sym typeface="K2D"/>
              </a:defRPr>
            </a:lvl3pPr>
            <a:lvl4pPr marL="1828800" lvl="3" indent="-228600" algn="l">
              <a:lnSpc>
                <a:spcPct val="90000"/>
              </a:lnSpc>
              <a:spcBef>
                <a:spcPts val="500"/>
              </a:spcBef>
              <a:spcAft>
                <a:spcPts val="0"/>
              </a:spcAft>
              <a:buClr>
                <a:schemeClr val="dk1"/>
              </a:buClr>
              <a:buSzPts val="1200"/>
              <a:buNone/>
              <a:defRPr sz="1200">
                <a:latin typeface="K2D"/>
                <a:ea typeface="K2D"/>
                <a:cs typeface="K2D"/>
                <a:sym typeface="K2D"/>
              </a:defRPr>
            </a:lvl4pPr>
            <a:lvl5pPr marL="2286000" lvl="4" indent="-228600" algn="l">
              <a:lnSpc>
                <a:spcPct val="90000"/>
              </a:lnSpc>
              <a:spcBef>
                <a:spcPts val="500"/>
              </a:spcBef>
              <a:spcAft>
                <a:spcPts val="0"/>
              </a:spcAft>
              <a:buClr>
                <a:schemeClr val="dk1"/>
              </a:buClr>
              <a:buSzPts val="1200"/>
              <a:buNone/>
              <a:defRPr sz="120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27"/>
          <p:cNvSpPr txBox="1">
            <a:spLocks noGrp="1"/>
          </p:cNvSpPr>
          <p:nvPr>
            <p:ph type="body" idx="6"/>
          </p:nvPr>
        </p:nvSpPr>
        <p:spPr>
          <a:xfrm>
            <a:off x="8426260"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K2D"/>
                <a:ea typeface="K2D"/>
                <a:cs typeface="K2D"/>
                <a:sym typeface="K2D"/>
              </a:defRPr>
            </a:lvl1pPr>
            <a:lvl2pPr marL="914400" lvl="1" indent="-228600" algn="l">
              <a:lnSpc>
                <a:spcPct val="90000"/>
              </a:lnSpc>
              <a:spcBef>
                <a:spcPts val="500"/>
              </a:spcBef>
              <a:spcAft>
                <a:spcPts val="0"/>
              </a:spcAft>
              <a:buClr>
                <a:schemeClr val="dk1"/>
              </a:buClr>
              <a:buSzPts val="1600"/>
              <a:buNone/>
              <a:defRPr sz="1600">
                <a:latin typeface="K2D"/>
                <a:ea typeface="K2D"/>
                <a:cs typeface="K2D"/>
                <a:sym typeface="K2D"/>
              </a:defRPr>
            </a:lvl2pPr>
            <a:lvl3pPr marL="1371600" lvl="2" indent="-228600" algn="l">
              <a:lnSpc>
                <a:spcPct val="90000"/>
              </a:lnSpc>
              <a:spcBef>
                <a:spcPts val="500"/>
              </a:spcBef>
              <a:spcAft>
                <a:spcPts val="0"/>
              </a:spcAft>
              <a:buClr>
                <a:schemeClr val="dk1"/>
              </a:buClr>
              <a:buSzPts val="1400"/>
              <a:buNone/>
              <a:defRPr sz="1400">
                <a:latin typeface="K2D"/>
                <a:ea typeface="K2D"/>
                <a:cs typeface="K2D"/>
                <a:sym typeface="K2D"/>
              </a:defRPr>
            </a:lvl3pPr>
            <a:lvl4pPr marL="1828800" lvl="3" indent="-228600" algn="l">
              <a:lnSpc>
                <a:spcPct val="90000"/>
              </a:lnSpc>
              <a:spcBef>
                <a:spcPts val="500"/>
              </a:spcBef>
              <a:spcAft>
                <a:spcPts val="0"/>
              </a:spcAft>
              <a:buClr>
                <a:schemeClr val="dk1"/>
              </a:buClr>
              <a:buSzPts val="1200"/>
              <a:buNone/>
              <a:defRPr sz="1200">
                <a:latin typeface="K2D"/>
                <a:ea typeface="K2D"/>
                <a:cs typeface="K2D"/>
                <a:sym typeface="K2D"/>
              </a:defRPr>
            </a:lvl4pPr>
            <a:lvl5pPr marL="2286000" lvl="4" indent="-228600" algn="l">
              <a:lnSpc>
                <a:spcPct val="90000"/>
              </a:lnSpc>
              <a:spcBef>
                <a:spcPts val="500"/>
              </a:spcBef>
              <a:spcAft>
                <a:spcPts val="0"/>
              </a:spcAft>
              <a:buClr>
                <a:schemeClr val="dk1"/>
              </a:buClr>
              <a:buSzPts val="1200"/>
              <a:buNone/>
              <a:defRPr sz="120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5" name="Google Shape;345;p27"/>
          <p:cNvSpPr/>
          <p:nvPr/>
        </p:nvSpPr>
        <p:spPr>
          <a:xfrm rot="10800000">
            <a:off x="329374"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46" name="Google Shape;346;p27"/>
          <p:cNvSpPr/>
          <p:nvPr/>
        </p:nvSpPr>
        <p:spPr>
          <a:xfrm rot="10800000">
            <a:off x="4377232"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47" name="Google Shape;347;p27"/>
          <p:cNvSpPr/>
          <p:nvPr/>
        </p:nvSpPr>
        <p:spPr>
          <a:xfrm rot="10800000">
            <a:off x="8425090"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48" name="Google Shape;348;p27"/>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49" name="Google Shape;349;p27"/>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50" name="Google Shape;350;p2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351" name="Google Shape;351;p27"/>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2" name="Google Shape;352;p27"/>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53" name="Google Shape;353;p27"/>
          <p:cNvGrpSpPr/>
          <p:nvPr/>
        </p:nvGrpSpPr>
        <p:grpSpPr>
          <a:xfrm>
            <a:off x="741485" y="6410864"/>
            <a:ext cx="2760487" cy="434567"/>
            <a:chOff x="741485" y="6410864"/>
            <a:chExt cx="2760487" cy="434567"/>
          </a:xfrm>
        </p:grpSpPr>
        <p:sp>
          <p:nvSpPr>
            <p:cNvPr id="354" name="Google Shape;354;p27"/>
            <p:cNvSpPr txBox="1"/>
            <p:nvPr/>
          </p:nvSpPr>
          <p:spPr>
            <a:xfrm>
              <a:off x="741485" y="6599210"/>
              <a:ext cx="192225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1000"/>
                <a:buFont typeface="Barlow"/>
                <a:buNone/>
              </a:pPr>
              <a:r>
                <a:rPr lang="en-US" sz="1000">
                  <a:solidFill>
                    <a:srgbClr val="00AFEF"/>
                  </a:solidFill>
                  <a:latin typeface="Barlow"/>
                  <a:ea typeface="Barlow"/>
                  <a:cs typeface="Barlow"/>
                  <a:sym typeface="Barlow"/>
                </a:rPr>
                <a:t>Can Tho University</a:t>
              </a:r>
              <a:endParaRPr/>
            </a:p>
          </p:txBody>
        </p:sp>
        <p:sp>
          <p:nvSpPr>
            <p:cNvPr id="355" name="Google Shape;355;p2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56" name="Google Shape;356;p27"/>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57" name="Google Shape;357;p27"/>
          <p:cNvPicPr preferRelativeResize="0"/>
          <p:nvPr/>
        </p:nvPicPr>
        <p:blipFill rotWithShape="1">
          <a:blip r:embed="rId2">
            <a:alphaModFix/>
          </a:blip>
          <a:srcRect/>
          <a:stretch/>
        </p:blipFill>
        <p:spPr>
          <a:xfrm>
            <a:off x="2573866" y="6481985"/>
            <a:ext cx="9339545" cy="118261"/>
          </a:xfrm>
          <a:prstGeom prst="rect">
            <a:avLst/>
          </a:prstGeom>
          <a:noFill/>
          <a:ln>
            <a:noFill/>
          </a:ln>
        </p:spPr>
      </p:pic>
      <p:pic>
        <p:nvPicPr>
          <p:cNvPr id="358" name="Google Shape;358;p27"/>
          <p:cNvPicPr preferRelativeResize="0"/>
          <p:nvPr/>
        </p:nvPicPr>
        <p:blipFill rotWithShape="1">
          <a:blip r:embed="rId3">
            <a:alphaModFix/>
          </a:blip>
          <a:srcRect/>
          <a:stretch/>
        </p:blipFill>
        <p:spPr>
          <a:xfrm>
            <a:off x="11987783" y="93587"/>
            <a:ext cx="107165" cy="10700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359"/>
        <p:cNvGrpSpPr/>
        <p:nvPr/>
      </p:nvGrpSpPr>
      <p:grpSpPr>
        <a:xfrm>
          <a:off x="0" y="0"/>
          <a:ext cx="0" cy="0"/>
          <a:chOff x="0" y="0"/>
          <a:chExt cx="0" cy="0"/>
        </a:xfrm>
      </p:grpSpPr>
      <p:sp>
        <p:nvSpPr>
          <p:cNvPr id="360" name="Google Shape;360;p28"/>
          <p:cNvSpPr txBox="1">
            <a:spLocks noGrp="1"/>
          </p:cNvSpPr>
          <p:nvPr>
            <p:ph type="body" idx="1"/>
          </p:nvPr>
        </p:nvSpPr>
        <p:spPr>
          <a:xfrm rot="5400000">
            <a:off x="4113213" y="-1449386"/>
            <a:ext cx="3965573" cy="1051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0" i="0">
                <a:latin typeface="K2D"/>
                <a:ea typeface="K2D"/>
                <a:cs typeface="K2D"/>
                <a:sym typeface="K2D"/>
              </a:defRPr>
            </a:lvl2pPr>
            <a:lvl3pPr marL="1371600" lvl="2" indent="-228600" algn="l">
              <a:lnSpc>
                <a:spcPct val="90000"/>
              </a:lnSpc>
              <a:spcBef>
                <a:spcPts val="500"/>
              </a:spcBef>
              <a:spcAft>
                <a:spcPts val="0"/>
              </a:spcAft>
              <a:buClr>
                <a:schemeClr val="dk1"/>
              </a:buClr>
              <a:buSzPts val="1800"/>
              <a:buNone/>
              <a:defRPr sz="1800" b="0" i="0">
                <a:latin typeface="K2D"/>
                <a:ea typeface="K2D"/>
                <a:cs typeface="K2D"/>
                <a:sym typeface="K2D"/>
              </a:defRPr>
            </a:lvl3pPr>
            <a:lvl4pPr marL="1828800" lvl="3" indent="-228600" algn="l">
              <a:lnSpc>
                <a:spcPct val="90000"/>
              </a:lnSpc>
              <a:spcBef>
                <a:spcPts val="500"/>
              </a:spcBef>
              <a:spcAft>
                <a:spcPts val="0"/>
              </a:spcAft>
              <a:buClr>
                <a:schemeClr val="dk1"/>
              </a:buClr>
              <a:buSzPts val="1600"/>
              <a:buNone/>
              <a:defRPr sz="1600" b="0" i="0">
                <a:latin typeface="K2D"/>
                <a:ea typeface="K2D"/>
                <a:cs typeface="K2D"/>
                <a:sym typeface="K2D"/>
              </a:defRPr>
            </a:lvl4pPr>
            <a:lvl5pPr marL="2286000" lvl="4" indent="-228600" algn="l">
              <a:lnSpc>
                <a:spcPct val="90000"/>
              </a:lnSpc>
              <a:spcBef>
                <a:spcPts val="500"/>
              </a:spcBef>
              <a:spcAft>
                <a:spcPts val="0"/>
              </a:spcAft>
              <a:buClr>
                <a:schemeClr val="dk1"/>
              </a:buClr>
              <a:buSzPts val="1600"/>
              <a:buNone/>
              <a:defRPr sz="1600" b="0" i="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28"/>
          <p:cNvSpPr txBox="1">
            <a:spLocks noGrp="1"/>
          </p:cNvSpPr>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2" name="Google Shape;362;p28"/>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63" name="Google Shape;363;p28"/>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64" name="Google Shape;364;p2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365" name="Google Shape;365;p28"/>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6" name="Google Shape;366;p28"/>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67" name="Google Shape;367;p28"/>
          <p:cNvGrpSpPr/>
          <p:nvPr/>
        </p:nvGrpSpPr>
        <p:grpSpPr>
          <a:xfrm>
            <a:off x="741485" y="6410864"/>
            <a:ext cx="2760487" cy="419178"/>
            <a:chOff x="741485" y="6410864"/>
            <a:chExt cx="2760487" cy="419178"/>
          </a:xfrm>
        </p:grpSpPr>
        <p:sp>
          <p:nvSpPr>
            <p:cNvPr id="368" name="Google Shape;368;p28"/>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369" name="Google Shape;369;p2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70" name="Google Shape;370;p28"/>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71" name="Google Shape;371;p28"/>
          <p:cNvPicPr preferRelativeResize="0"/>
          <p:nvPr/>
        </p:nvPicPr>
        <p:blipFill rotWithShape="1">
          <a:blip r:embed="rId2">
            <a:alphaModFix/>
          </a:blip>
          <a:srcRect/>
          <a:stretch/>
        </p:blipFill>
        <p:spPr>
          <a:xfrm>
            <a:off x="2573866" y="6481985"/>
            <a:ext cx="9339545" cy="118261"/>
          </a:xfrm>
          <a:prstGeom prst="rect">
            <a:avLst/>
          </a:prstGeom>
          <a:noFill/>
          <a:ln>
            <a:noFill/>
          </a:ln>
        </p:spPr>
      </p:pic>
      <p:pic>
        <p:nvPicPr>
          <p:cNvPr id="372" name="Google Shape;372;p28"/>
          <p:cNvPicPr preferRelativeResize="0"/>
          <p:nvPr/>
        </p:nvPicPr>
        <p:blipFill rotWithShape="1">
          <a:blip r:embed="rId3">
            <a:alphaModFix/>
          </a:blip>
          <a:srcRect/>
          <a:stretch/>
        </p:blipFill>
        <p:spPr>
          <a:xfrm>
            <a:off x="478656" y="688507"/>
            <a:ext cx="292100" cy="292100"/>
          </a:xfrm>
          <a:prstGeom prst="rect">
            <a:avLst/>
          </a:prstGeom>
          <a:noFill/>
          <a:ln>
            <a:noFill/>
          </a:ln>
        </p:spPr>
      </p:pic>
      <p:pic>
        <p:nvPicPr>
          <p:cNvPr id="373" name="Google Shape;373;p28"/>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10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374"/>
        <p:cNvGrpSpPr/>
        <p:nvPr/>
      </p:nvGrpSpPr>
      <p:grpSpPr>
        <a:xfrm>
          <a:off x="0" y="0"/>
          <a:ext cx="0" cy="0"/>
          <a:chOff x="0" y="0"/>
          <a:chExt cx="0" cy="0"/>
        </a:xfrm>
      </p:grpSpPr>
      <p:sp>
        <p:nvSpPr>
          <p:cNvPr id="375" name="Google Shape;3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6" name="Google Shape;376;p29"/>
          <p:cNvSpPr txBox="1">
            <a:spLocks noGrp="1"/>
          </p:cNvSpPr>
          <p:nvPr>
            <p:ph type="body" idx="1"/>
          </p:nvPr>
        </p:nvSpPr>
        <p:spPr>
          <a:xfrm rot="5400000">
            <a:off x="1875631" y="-672303"/>
            <a:ext cx="5811837" cy="7886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0" i="0">
                <a:latin typeface="K2D"/>
                <a:ea typeface="K2D"/>
                <a:cs typeface="K2D"/>
                <a:sym typeface="K2D"/>
              </a:defRPr>
            </a:lvl2pPr>
            <a:lvl3pPr marL="1371600" lvl="2" indent="-228600" algn="l">
              <a:lnSpc>
                <a:spcPct val="90000"/>
              </a:lnSpc>
              <a:spcBef>
                <a:spcPts val="500"/>
              </a:spcBef>
              <a:spcAft>
                <a:spcPts val="0"/>
              </a:spcAft>
              <a:buClr>
                <a:schemeClr val="dk1"/>
              </a:buClr>
              <a:buSzPts val="1800"/>
              <a:buNone/>
              <a:defRPr sz="1800" b="0" i="0">
                <a:latin typeface="K2D"/>
                <a:ea typeface="K2D"/>
                <a:cs typeface="K2D"/>
                <a:sym typeface="K2D"/>
              </a:defRPr>
            </a:lvl3pPr>
            <a:lvl4pPr marL="1828800" lvl="3" indent="-228600" algn="l">
              <a:lnSpc>
                <a:spcPct val="90000"/>
              </a:lnSpc>
              <a:spcBef>
                <a:spcPts val="500"/>
              </a:spcBef>
              <a:spcAft>
                <a:spcPts val="0"/>
              </a:spcAft>
              <a:buClr>
                <a:schemeClr val="dk1"/>
              </a:buClr>
              <a:buSzPts val="1600"/>
              <a:buNone/>
              <a:defRPr sz="1600" b="0" i="0">
                <a:latin typeface="K2D"/>
                <a:ea typeface="K2D"/>
                <a:cs typeface="K2D"/>
                <a:sym typeface="K2D"/>
              </a:defRPr>
            </a:lvl4pPr>
            <a:lvl5pPr marL="2286000" lvl="4" indent="-228600" algn="l">
              <a:lnSpc>
                <a:spcPct val="90000"/>
              </a:lnSpc>
              <a:spcBef>
                <a:spcPts val="500"/>
              </a:spcBef>
              <a:spcAft>
                <a:spcPts val="0"/>
              </a:spcAft>
              <a:buClr>
                <a:schemeClr val="dk1"/>
              </a:buClr>
              <a:buSzPts val="1600"/>
              <a:buNone/>
              <a:defRPr sz="1600" b="0" i="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7" name="Google Shape;377;p29"/>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78" name="Google Shape;378;p29"/>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379" name="Google Shape;379;p2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380" name="Google Shape;380;p29"/>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29"/>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82" name="Google Shape;382;p29"/>
          <p:cNvGrpSpPr/>
          <p:nvPr/>
        </p:nvGrpSpPr>
        <p:grpSpPr>
          <a:xfrm>
            <a:off x="741485" y="6410864"/>
            <a:ext cx="2760487" cy="419178"/>
            <a:chOff x="741485" y="6410864"/>
            <a:chExt cx="2760487" cy="419178"/>
          </a:xfrm>
        </p:grpSpPr>
        <p:sp>
          <p:nvSpPr>
            <p:cNvPr id="383" name="Google Shape;383;p29"/>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384" name="Google Shape;384;p2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385" name="Google Shape;385;p29"/>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386" name="Google Shape;386;p29"/>
          <p:cNvPicPr preferRelativeResize="0"/>
          <p:nvPr/>
        </p:nvPicPr>
        <p:blipFill rotWithShape="1">
          <a:blip r:embed="rId2">
            <a:alphaModFix/>
          </a:blip>
          <a:srcRect/>
          <a:stretch/>
        </p:blipFill>
        <p:spPr>
          <a:xfrm>
            <a:off x="2573866" y="6481985"/>
            <a:ext cx="9339545" cy="118261"/>
          </a:xfrm>
          <a:prstGeom prst="rect">
            <a:avLst/>
          </a:prstGeom>
          <a:noFill/>
          <a:ln>
            <a:noFill/>
          </a:ln>
        </p:spPr>
      </p:pic>
      <p:pic>
        <p:nvPicPr>
          <p:cNvPr id="387" name="Google Shape;387;p29"/>
          <p:cNvPicPr preferRelativeResize="0"/>
          <p:nvPr/>
        </p:nvPicPr>
        <p:blipFill rotWithShape="1">
          <a:blip r:embed="rId3">
            <a:alphaModFix/>
          </a:blip>
          <a:srcRect/>
          <a:stretch/>
        </p:blipFill>
        <p:spPr>
          <a:xfrm>
            <a:off x="10121981" y="51983"/>
            <a:ext cx="292100" cy="292100"/>
          </a:xfrm>
          <a:prstGeom prst="rect">
            <a:avLst/>
          </a:prstGeom>
          <a:noFill/>
          <a:ln>
            <a:noFill/>
          </a:ln>
        </p:spPr>
      </p:pic>
      <p:pic>
        <p:nvPicPr>
          <p:cNvPr id="388" name="Google Shape;388;p29"/>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Blue 1">
  <p:cSld name="Blank Blue 1">
    <p:bg>
      <p:bgPr>
        <a:solidFill>
          <a:srgbClr val="1F5CA9"/>
        </a:solidFill>
        <a:effectLst/>
      </p:bgPr>
    </p:bg>
    <p:spTree>
      <p:nvGrpSpPr>
        <p:cNvPr id="1" name="Shape 404"/>
        <p:cNvGrpSpPr/>
        <p:nvPr/>
      </p:nvGrpSpPr>
      <p:grpSpPr>
        <a:xfrm>
          <a:off x="0" y="0"/>
          <a:ext cx="0" cy="0"/>
          <a:chOff x="0" y="0"/>
          <a:chExt cx="0" cy="0"/>
        </a:xfrm>
      </p:grpSpPr>
      <p:pic>
        <p:nvPicPr>
          <p:cNvPr id="405" name="Google Shape;405;p31"/>
          <p:cNvPicPr preferRelativeResize="0"/>
          <p:nvPr/>
        </p:nvPicPr>
        <p:blipFill rotWithShape="1">
          <a:blip r:embed="rId2">
            <a:alphaModFix/>
          </a:blip>
          <a:srcRect/>
          <a:stretch/>
        </p:blipFill>
        <p:spPr>
          <a:xfrm>
            <a:off x="4369124" y="1727802"/>
            <a:ext cx="3453753" cy="3402396"/>
          </a:xfrm>
          <a:prstGeom prst="rect">
            <a:avLst/>
          </a:prstGeom>
          <a:noFill/>
          <a:ln>
            <a:noFill/>
          </a:ln>
        </p:spPr>
      </p:pic>
      <p:sp>
        <p:nvSpPr>
          <p:cNvPr id="406" name="Google Shape;406;p31"/>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07" name="Google Shape;407;p31"/>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08" name="Google Shape;408;p3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09" name="Google Shape;409;p31"/>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31"/>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11" name="Google Shape;411;p31"/>
          <p:cNvGrpSpPr/>
          <p:nvPr/>
        </p:nvGrpSpPr>
        <p:grpSpPr>
          <a:xfrm>
            <a:off x="741485" y="6410864"/>
            <a:ext cx="2760487" cy="419178"/>
            <a:chOff x="741485" y="6410864"/>
            <a:chExt cx="2760487" cy="419178"/>
          </a:xfrm>
        </p:grpSpPr>
        <p:sp>
          <p:nvSpPr>
            <p:cNvPr id="412" name="Google Shape;412;p31"/>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900"/>
                <a:buFont typeface="Barlow"/>
                <a:buNone/>
              </a:pPr>
              <a:r>
                <a:rPr lang="en-US" sz="900">
                  <a:solidFill>
                    <a:schemeClr val="lt1"/>
                  </a:solidFill>
                  <a:latin typeface="Barlow"/>
                  <a:ea typeface="Barlow"/>
                  <a:cs typeface="Barlow"/>
                  <a:sym typeface="Barlow"/>
                </a:rPr>
                <a:t>Cộng đồng – Toàn diện – Ưu việt</a:t>
              </a:r>
              <a:endParaRPr sz="900">
                <a:solidFill>
                  <a:schemeClr val="lt1"/>
                </a:solidFill>
                <a:latin typeface="Barlow"/>
                <a:ea typeface="Barlow"/>
                <a:cs typeface="Barlow"/>
                <a:sym typeface="Barlow"/>
              </a:endParaRPr>
            </a:p>
          </p:txBody>
        </p:sp>
        <p:sp>
          <p:nvSpPr>
            <p:cNvPr id="413" name="Google Shape;413;p3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K2D"/>
                  <a:ea typeface="K2D"/>
                  <a:cs typeface="K2D"/>
                  <a:sym typeface="K2D"/>
                </a:rPr>
                <a:t>ĐẠI HỌC CẦN THƠ</a:t>
              </a:r>
              <a:endParaRPr sz="1400" b="1">
                <a:solidFill>
                  <a:schemeClr val="lt1"/>
                </a:solidFill>
                <a:latin typeface="K2D"/>
                <a:ea typeface="K2D"/>
                <a:cs typeface="K2D"/>
                <a:sym typeface="K2D"/>
              </a:endParaRPr>
            </a:p>
          </p:txBody>
        </p:sp>
      </p:grpSp>
      <p:pic>
        <p:nvPicPr>
          <p:cNvPr id="414" name="Google Shape;414;p31"/>
          <p:cNvPicPr preferRelativeResize="0"/>
          <p:nvPr/>
        </p:nvPicPr>
        <p:blipFill rotWithShape="1">
          <a:blip r:embed="rId3">
            <a:alphaModFix/>
          </a:blip>
          <a:srcRect/>
          <a:stretch/>
        </p:blipFill>
        <p:spPr>
          <a:xfrm>
            <a:off x="2564685" y="6488354"/>
            <a:ext cx="9336024" cy="118217"/>
          </a:xfrm>
          <a:prstGeom prst="rect">
            <a:avLst/>
          </a:prstGeom>
          <a:noFill/>
          <a:ln>
            <a:noFill/>
          </a:ln>
        </p:spPr>
      </p:pic>
      <p:sp>
        <p:nvSpPr>
          <p:cNvPr id="415" name="Google Shape;415;p31"/>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K2D"/>
                <a:ea typeface="K2D"/>
                <a:cs typeface="K2D"/>
                <a:sym typeface="K2D"/>
              </a:rPr>
              <a:t>www.ctu.edu.vn</a:t>
            </a:r>
            <a:endParaRPr/>
          </a:p>
        </p:txBody>
      </p:sp>
      <p:pic>
        <p:nvPicPr>
          <p:cNvPr id="416" name="Google Shape;416;p31"/>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Blue 2">
  <p:cSld name="Blank Blue 2">
    <p:bg>
      <p:bgPr>
        <a:solidFill>
          <a:srgbClr val="00B0F0"/>
        </a:solidFill>
        <a:effectLst/>
      </p:bgPr>
    </p:bg>
    <p:spTree>
      <p:nvGrpSpPr>
        <p:cNvPr id="1" name="Shape 417"/>
        <p:cNvGrpSpPr/>
        <p:nvPr/>
      </p:nvGrpSpPr>
      <p:grpSpPr>
        <a:xfrm>
          <a:off x="0" y="0"/>
          <a:ext cx="0" cy="0"/>
          <a:chOff x="0" y="0"/>
          <a:chExt cx="0" cy="0"/>
        </a:xfrm>
      </p:grpSpPr>
      <p:pic>
        <p:nvPicPr>
          <p:cNvPr id="418" name="Google Shape;418;p32"/>
          <p:cNvPicPr preferRelativeResize="0"/>
          <p:nvPr/>
        </p:nvPicPr>
        <p:blipFill rotWithShape="1">
          <a:blip r:embed="rId2">
            <a:alphaModFix/>
          </a:blip>
          <a:srcRect/>
          <a:stretch/>
        </p:blipFill>
        <p:spPr>
          <a:xfrm>
            <a:off x="4369124" y="1727802"/>
            <a:ext cx="3453753" cy="3402396"/>
          </a:xfrm>
          <a:prstGeom prst="rect">
            <a:avLst/>
          </a:prstGeom>
          <a:noFill/>
          <a:ln>
            <a:noFill/>
          </a:ln>
        </p:spPr>
      </p:pic>
      <p:sp>
        <p:nvSpPr>
          <p:cNvPr id="419" name="Google Shape;419;p32"/>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20" name="Google Shape;420;p32"/>
          <p:cNvSpPr/>
          <p:nvPr/>
        </p:nvSpPr>
        <p:spPr>
          <a:xfrm>
            <a:off x="119712" y="6488235"/>
            <a:ext cx="544432" cy="298450"/>
          </a:xfrm>
          <a:prstGeom prst="rect">
            <a:avLst/>
          </a:prstGeom>
          <a:solidFill>
            <a:srgbClr val="00AFEF"/>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21" name="Google Shape;421;p3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22" name="Google Shape;422;p32"/>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3" name="Google Shape;423;p32"/>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4" name="Google Shape;424;p32"/>
          <p:cNvGrpSpPr/>
          <p:nvPr/>
        </p:nvGrpSpPr>
        <p:grpSpPr>
          <a:xfrm>
            <a:off x="741485" y="6410864"/>
            <a:ext cx="2760487" cy="419178"/>
            <a:chOff x="741485" y="6410864"/>
            <a:chExt cx="2760487" cy="419178"/>
          </a:xfrm>
        </p:grpSpPr>
        <p:sp>
          <p:nvSpPr>
            <p:cNvPr id="425" name="Google Shape;425;p32"/>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900"/>
                <a:buFont typeface="Barlow"/>
                <a:buNone/>
              </a:pPr>
              <a:r>
                <a:rPr lang="en-US" sz="900">
                  <a:solidFill>
                    <a:schemeClr val="lt1"/>
                  </a:solidFill>
                  <a:latin typeface="Barlow"/>
                  <a:ea typeface="Barlow"/>
                  <a:cs typeface="Barlow"/>
                  <a:sym typeface="Barlow"/>
                </a:rPr>
                <a:t>Cộng đồng – Toàn diện – Ưu việt</a:t>
              </a:r>
              <a:endParaRPr sz="900">
                <a:solidFill>
                  <a:schemeClr val="lt1"/>
                </a:solidFill>
                <a:latin typeface="Barlow"/>
                <a:ea typeface="Barlow"/>
                <a:cs typeface="Barlow"/>
                <a:sym typeface="Barlow"/>
              </a:endParaRPr>
            </a:p>
          </p:txBody>
        </p:sp>
        <p:sp>
          <p:nvSpPr>
            <p:cNvPr id="426" name="Google Shape;426;p3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K2D"/>
                  <a:ea typeface="K2D"/>
                  <a:cs typeface="K2D"/>
                  <a:sym typeface="K2D"/>
                </a:rPr>
                <a:t>ĐẠI HỌC CẦN THƠ</a:t>
              </a:r>
              <a:endParaRPr sz="1400" b="1">
                <a:solidFill>
                  <a:schemeClr val="lt1"/>
                </a:solidFill>
                <a:latin typeface="K2D"/>
                <a:ea typeface="K2D"/>
                <a:cs typeface="K2D"/>
                <a:sym typeface="K2D"/>
              </a:endParaRPr>
            </a:p>
          </p:txBody>
        </p:sp>
      </p:grpSp>
      <p:sp>
        <p:nvSpPr>
          <p:cNvPr id="427" name="Google Shape;427;p32"/>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K2D"/>
                <a:ea typeface="K2D"/>
                <a:cs typeface="K2D"/>
                <a:sym typeface="K2D"/>
              </a:rPr>
              <a:t>www.ctu.edu.vn</a:t>
            </a:r>
            <a:endParaRPr/>
          </a:p>
        </p:txBody>
      </p:sp>
      <p:pic>
        <p:nvPicPr>
          <p:cNvPr id="428" name="Google Shape;428;p32"/>
          <p:cNvPicPr preferRelativeResize="0"/>
          <p:nvPr/>
        </p:nvPicPr>
        <p:blipFill rotWithShape="1">
          <a:blip r:embed="rId3">
            <a:alphaModFix/>
          </a:blip>
          <a:srcRect/>
          <a:stretch/>
        </p:blipFill>
        <p:spPr>
          <a:xfrm>
            <a:off x="2571037" y="6488270"/>
            <a:ext cx="9336024" cy="118110"/>
          </a:xfrm>
          <a:prstGeom prst="rect">
            <a:avLst/>
          </a:prstGeom>
          <a:noFill/>
          <a:ln>
            <a:noFill/>
          </a:ln>
        </p:spPr>
      </p:pic>
      <p:pic>
        <p:nvPicPr>
          <p:cNvPr id="429" name="Google Shape;429;p32"/>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cbook 1">
  <p:cSld name="Macbook 1">
    <p:spTree>
      <p:nvGrpSpPr>
        <p:cNvPr id="1" name="Shape 430"/>
        <p:cNvGrpSpPr/>
        <p:nvPr/>
      </p:nvGrpSpPr>
      <p:grpSpPr>
        <a:xfrm>
          <a:off x="0" y="0"/>
          <a:ext cx="0" cy="0"/>
          <a:chOff x="0" y="0"/>
          <a:chExt cx="0" cy="0"/>
        </a:xfrm>
      </p:grpSpPr>
      <p:grpSp>
        <p:nvGrpSpPr>
          <p:cNvPr id="431" name="Google Shape;431;p33"/>
          <p:cNvGrpSpPr/>
          <p:nvPr/>
        </p:nvGrpSpPr>
        <p:grpSpPr>
          <a:xfrm>
            <a:off x="2262706" y="1080007"/>
            <a:ext cx="7666588" cy="4425443"/>
            <a:chOff x="2738438" y="30163"/>
            <a:chExt cx="11828463" cy="6827838"/>
          </a:xfrm>
        </p:grpSpPr>
        <p:sp>
          <p:nvSpPr>
            <p:cNvPr id="432" name="Google Shape;432;p33"/>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33" name="Google Shape;433;p33"/>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784"/>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34" name="Google Shape;434;p33"/>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35" name="Google Shape;435;p33"/>
            <p:cNvSpPr/>
            <p:nvPr/>
          </p:nvSpPr>
          <p:spPr>
            <a:xfrm>
              <a:off x="4205288" y="533400"/>
              <a:ext cx="8897938" cy="556577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36" name="Google Shape;436;p33"/>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37" name="Google Shape;437;p33"/>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38" name="Google Shape;438;p33"/>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grpSp>
      <p:sp>
        <p:nvSpPr>
          <p:cNvPr id="439" name="Google Shape;439;p33"/>
          <p:cNvSpPr>
            <a:spLocks noGrp="1"/>
          </p:cNvSpPr>
          <p:nvPr>
            <p:ph type="pic" idx="2"/>
          </p:nvPr>
        </p:nvSpPr>
        <p:spPr>
          <a:xfrm>
            <a:off x="3219450" y="1400175"/>
            <a:ext cx="5762625" cy="3600450"/>
          </a:xfrm>
          <a:prstGeom prst="rect">
            <a:avLst/>
          </a:prstGeom>
          <a:solidFill>
            <a:srgbClr val="F2F2F2"/>
          </a:solidFill>
          <a:ln>
            <a:noFill/>
          </a:ln>
        </p:spPr>
      </p:sp>
      <p:sp>
        <p:nvSpPr>
          <p:cNvPr id="440" name="Google Shape;440;p33"/>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41" name="Google Shape;441;p33"/>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42" name="Google Shape;442;p3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43" name="Google Shape;443;p33"/>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4" name="Google Shape;444;p33"/>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45" name="Google Shape;445;p33"/>
          <p:cNvGrpSpPr/>
          <p:nvPr/>
        </p:nvGrpSpPr>
        <p:grpSpPr>
          <a:xfrm>
            <a:off x="741485" y="6410864"/>
            <a:ext cx="2760487" cy="419178"/>
            <a:chOff x="741485" y="6410864"/>
            <a:chExt cx="2760487" cy="419178"/>
          </a:xfrm>
        </p:grpSpPr>
        <p:sp>
          <p:nvSpPr>
            <p:cNvPr id="446" name="Google Shape;446;p33"/>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447" name="Google Shape;447;p3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448" name="Google Shape;448;p33"/>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449" name="Google Shape;449;p33"/>
          <p:cNvPicPr preferRelativeResize="0"/>
          <p:nvPr/>
        </p:nvPicPr>
        <p:blipFill rotWithShape="1">
          <a:blip r:embed="rId2">
            <a:alphaModFix/>
          </a:blip>
          <a:srcRect/>
          <a:stretch/>
        </p:blipFill>
        <p:spPr>
          <a:xfrm>
            <a:off x="2573866" y="6481985"/>
            <a:ext cx="9339545" cy="118261"/>
          </a:xfrm>
          <a:prstGeom prst="rect">
            <a:avLst/>
          </a:prstGeom>
          <a:noFill/>
          <a:ln>
            <a:noFill/>
          </a:ln>
        </p:spPr>
      </p:pic>
      <p:pic>
        <p:nvPicPr>
          <p:cNvPr id="450" name="Google Shape;450;p33"/>
          <p:cNvPicPr preferRelativeResize="0"/>
          <p:nvPr/>
        </p:nvPicPr>
        <p:blipFill rotWithShape="1">
          <a:blip r:embed="rId3">
            <a:alphaModFix/>
          </a:blip>
          <a:srcRect/>
          <a:stretch/>
        </p:blipFill>
        <p:spPr>
          <a:xfrm>
            <a:off x="11987783" y="93587"/>
            <a:ext cx="107165" cy="10700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Blue Background">
  <p:cSld name="Title Blue Background">
    <p:bg>
      <p:bgPr>
        <a:solidFill>
          <a:srgbClr val="00B0F0"/>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K2D"/>
              <a:buNone/>
              <a:defRPr sz="4000" b="1">
                <a:solidFill>
                  <a:schemeClr val="lt1"/>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3200"/>
              <a:buNone/>
              <a:defRPr sz="3200">
                <a:solidFill>
                  <a:schemeClr val="lt1"/>
                </a:solidFill>
                <a:latin typeface="Barlow"/>
                <a:ea typeface="Barlow"/>
                <a:cs typeface="Barlow"/>
                <a:sym typeface="Barlow"/>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8" name="Google Shape;88;p13"/>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89" name="Google Shape;89;p13"/>
          <p:cNvSpPr/>
          <p:nvPr/>
        </p:nvSpPr>
        <p:spPr>
          <a:xfrm>
            <a:off x="119712" y="6488235"/>
            <a:ext cx="544432" cy="298450"/>
          </a:xfrm>
          <a:prstGeom prst="rect">
            <a:avLst/>
          </a:prstGeom>
          <a:solidFill>
            <a:srgbClr val="00AFEF"/>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90" name="Google Shape;90;p1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91" name="Google Shape;91;p13"/>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3" name="Google Shape;93;p13"/>
          <p:cNvGrpSpPr/>
          <p:nvPr/>
        </p:nvGrpSpPr>
        <p:grpSpPr>
          <a:xfrm>
            <a:off x="741485" y="6410864"/>
            <a:ext cx="2760487" cy="419178"/>
            <a:chOff x="741485" y="6410864"/>
            <a:chExt cx="2760487" cy="419178"/>
          </a:xfrm>
        </p:grpSpPr>
        <p:sp>
          <p:nvSpPr>
            <p:cNvPr id="94" name="Google Shape;94;p13"/>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900"/>
                <a:buFont typeface="Barlow"/>
                <a:buNone/>
              </a:pPr>
              <a:r>
                <a:rPr lang="en-US" sz="900">
                  <a:solidFill>
                    <a:schemeClr val="lt1"/>
                  </a:solidFill>
                  <a:latin typeface="Barlow"/>
                  <a:ea typeface="Barlow"/>
                  <a:cs typeface="Barlow"/>
                  <a:sym typeface="Barlow"/>
                </a:rPr>
                <a:t>Cộng đồng – Toàn diện – Ưu việt</a:t>
              </a:r>
              <a:endParaRPr sz="900">
                <a:solidFill>
                  <a:schemeClr val="lt1"/>
                </a:solidFill>
                <a:latin typeface="Barlow"/>
                <a:ea typeface="Barlow"/>
                <a:cs typeface="Barlow"/>
                <a:sym typeface="Barlow"/>
              </a:endParaRPr>
            </a:p>
          </p:txBody>
        </p:sp>
        <p:sp>
          <p:nvSpPr>
            <p:cNvPr id="95" name="Google Shape;95;p1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K2D"/>
                  <a:ea typeface="K2D"/>
                  <a:cs typeface="K2D"/>
                  <a:sym typeface="K2D"/>
                </a:rPr>
                <a:t>ĐẠI HỌC CẦN THƠ</a:t>
              </a:r>
              <a:endParaRPr sz="1400" b="1">
                <a:solidFill>
                  <a:schemeClr val="lt1"/>
                </a:solidFill>
                <a:latin typeface="K2D"/>
                <a:ea typeface="K2D"/>
                <a:cs typeface="K2D"/>
                <a:sym typeface="K2D"/>
              </a:endParaRPr>
            </a:p>
          </p:txBody>
        </p:sp>
      </p:grpSp>
      <p:sp>
        <p:nvSpPr>
          <p:cNvPr id="96" name="Google Shape;96;p13"/>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K2D"/>
                <a:ea typeface="K2D"/>
                <a:cs typeface="K2D"/>
                <a:sym typeface="K2D"/>
              </a:rPr>
              <a:t>www.ctu.edu.vn</a:t>
            </a:r>
            <a:endParaRPr/>
          </a:p>
        </p:txBody>
      </p:sp>
      <p:pic>
        <p:nvPicPr>
          <p:cNvPr id="97" name="Google Shape;97;p13"/>
          <p:cNvPicPr preferRelativeResize="0"/>
          <p:nvPr/>
        </p:nvPicPr>
        <p:blipFill rotWithShape="1">
          <a:blip r:embed="rId2">
            <a:alphaModFix/>
          </a:blip>
          <a:srcRect/>
          <a:stretch/>
        </p:blipFill>
        <p:spPr>
          <a:xfrm>
            <a:off x="2571037" y="6488270"/>
            <a:ext cx="9336024" cy="118110"/>
          </a:xfrm>
          <a:prstGeom prst="rect">
            <a:avLst/>
          </a:prstGeom>
          <a:noFill/>
          <a:ln>
            <a:noFill/>
          </a:ln>
        </p:spPr>
      </p:pic>
      <p:pic>
        <p:nvPicPr>
          <p:cNvPr id="98" name="Google Shape;98;p13"/>
          <p:cNvPicPr preferRelativeResize="0"/>
          <p:nvPr/>
        </p:nvPicPr>
        <p:blipFill rotWithShape="1">
          <a:blip r:embed="rId3">
            <a:alphaModFix/>
          </a:blip>
          <a:srcRect/>
          <a:stretch/>
        </p:blipFill>
        <p:spPr>
          <a:xfrm>
            <a:off x="999066" y="2914650"/>
            <a:ext cx="364657" cy="364657"/>
          </a:xfrm>
          <a:prstGeom prst="rect">
            <a:avLst/>
          </a:prstGeom>
          <a:noFill/>
          <a:ln>
            <a:noFill/>
          </a:ln>
        </p:spPr>
      </p:pic>
      <p:pic>
        <p:nvPicPr>
          <p:cNvPr id="99" name="Google Shape;99;p13"/>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7">
                                            <p:txEl>
                                              <p:pRg st="0" end="0"/>
                                            </p:txEl>
                                          </p:spTgt>
                                        </p:tgtEl>
                                        <p:attrNameLst>
                                          <p:attrName>style.visibility</p:attrName>
                                        </p:attrNameLst>
                                      </p:cBhvr>
                                      <p:to>
                                        <p:strVal val="visible"/>
                                      </p:to>
                                    </p:set>
                                    <p:animEffect transition="in" filter="fade">
                                      <p:cBhvr>
                                        <p:cTn id="11" dur="500"/>
                                        <p:tgtEl>
                                          <p:spTgt spid="8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7">
                                            <p:txEl>
                                              <p:pRg st="1" end="1"/>
                                            </p:txEl>
                                          </p:spTgt>
                                        </p:tgtEl>
                                        <p:attrNameLst>
                                          <p:attrName>style.visibility</p:attrName>
                                        </p:attrNameLst>
                                      </p:cBhvr>
                                      <p:to>
                                        <p:strVal val="visible"/>
                                      </p:to>
                                    </p:set>
                                    <p:animEffect transition="in" filter="fade">
                                      <p:cBhvr>
                                        <p:cTn id="15" dur="500"/>
                                        <p:tgtEl>
                                          <p:spTgt spid="8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7">
                                            <p:txEl>
                                              <p:pRg st="2" end="2"/>
                                            </p:txEl>
                                          </p:spTgt>
                                        </p:tgtEl>
                                        <p:attrNameLst>
                                          <p:attrName>style.visibility</p:attrName>
                                        </p:attrNameLst>
                                      </p:cBhvr>
                                      <p:to>
                                        <p:strVal val="visible"/>
                                      </p:to>
                                    </p:set>
                                    <p:animEffect transition="in" filter="fade">
                                      <p:cBhvr>
                                        <p:cTn id="19" dur="500"/>
                                        <p:tgtEl>
                                          <p:spTgt spid="8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7">
                                            <p:txEl>
                                              <p:pRg st="3" end="3"/>
                                            </p:txEl>
                                          </p:spTgt>
                                        </p:tgtEl>
                                        <p:attrNameLst>
                                          <p:attrName>style.visibility</p:attrName>
                                        </p:attrNameLst>
                                      </p:cBhvr>
                                      <p:to>
                                        <p:strVal val="visible"/>
                                      </p:to>
                                    </p:set>
                                    <p:animEffect transition="in" filter="fade">
                                      <p:cBhvr>
                                        <p:cTn id="23" dur="500"/>
                                        <p:tgtEl>
                                          <p:spTgt spid="8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7">
                                            <p:txEl>
                                              <p:pRg st="4" end="4"/>
                                            </p:txEl>
                                          </p:spTgt>
                                        </p:tgtEl>
                                        <p:attrNameLst>
                                          <p:attrName>style.visibility</p:attrName>
                                        </p:attrNameLst>
                                      </p:cBhvr>
                                      <p:to>
                                        <p:strVal val="visible"/>
                                      </p:to>
                                    </p:set>
                                    <p:animEffect transition="in" filter="fade">
                                      <p:cBhvr>
                                        <p:cTn id="27" dur="500"/>
                                        <p:tgtEl>
                                          <p:spTgt spid="8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7">
                                            <p:txEl>
                                              <p:pRg st="5" end="5"/>
                                            </p:txEl>
                                          </p:spTgt>
                                        </p:tgtEl>
                                        <p:attrNameLst>
                                          <p:attrName>style.visibility</p:attrName>
                                        </p:attrNameLst>
                                      </p:cBhvr>
                                      <p:to>
                                        <p:strVal val="visible"/>
                                      </p:to>
                                    </p:set>
                                    <p:animEffect transition="in" filter="fade">
                                      <p:cBhvr>
                                        <p:cTn id="31" dur="500"/>
                                        <p:tgtEl>
                                          <p:spTgt spid="8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7">
                                            <p:txEl>
                                              <p:pRg st="6" end="6"/>
                                            </p:txEl>
                                          </p:spTgt>
                                        </p:tgtEl>
                                        <p:attrNameLst>
                                          <p:attrName>style.visibility</p:attrName>
                                        </p:attrNameLst>
                                      </p:cBhvr>
                                      <p:to>
                                        <p:strVal val="visible"/>
                                      </p:to>
                                    </p:set>
                                    <p:animEffect transition="in" filter="fade">
                                      <p:cBhvr>
                                        <p:cTn id="35" dur="500"/>
                                        <p:tgtEl>
                                          <p:spTgt spid="8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7">
                                            <p:txEl>
                                              <p:pRg st="7" end="7"/>
                                            </p:txEl>
                                          </p:spTgt>
                                        </p:tgtEl>
                                        <p:attrNameLst>
                                          <p:attrName>style.visibility</p:attrName>
                                        </p:attrNameLst>
                                      </p:cBhvr>
                                      <p:to>
                                        <p:strVal val="visible"/>
                                      </p:to>
                                    </p:set>
                                    <p:animEffect transition="in" filter="fade">
                                      <p:cBhvr>
                                        <p:cTn id="39" dur="500"/>
                                        <p:tgtEl>
                                          <p:spTgt spid="8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7">
                                            <p:txEl>
                                              <p:pRg st="8" end="8"/>
                                            </p:txEl>
                                          </p:spTgt>
                                        </p:tgtEl>
                                        <p:attrNameLst>
                                          <p:attrName>style.visibility</p:attrName>
                                        </p:attrNameLst>
                                      </p:cBhvr>
                                      <p:to>
                                        <p:strVal val="visible"/>
                                      </p:to>
                                    </p:set>
                                    <p:animEffect transition="in" filter="fade">
                                      <p:cBhvr>
                                        <p:cTn id="43" dur="500"/>
                                        <p:tgtEl>
                                          <p:spTgt spid="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cbook 2">
  <p:cSld name="Macbook 2">
    <p:spTree>
      <p:nvGrpSpPr>
        <p:cNvPr id="1" name="Shape 451"/>
        <p:cNvGrpSpPr/>
        <p:nvPr/>
      </p:nvGrpSpPr>
      <p:grpSpPr>
        <a:xfrm>
          <a:off x="0" y="0"/>
          <a:ext cx="0" cy="0"/>
          <a:chOff x="0" y="0"/>
          <a:chExt cx="0" cy="0"/>
        </a:xfrm>
      </p:grpSpPr>
      <p:pic>
        <p:nvPicPr>
          <p:cNvPr id="452" name="Google Shape;452;p34"/>
          <p:cNvPicPr preferRelativeResize="0"/>
          <p:nvPr/>
        </p:nvPicPr>
        <p:blipFill rotWithShape="1">
          <a:blip r:embed="rId2">
            <a:alphaModFix/>
          </a:blip>
          <a:srcRect/>
          <a:stretch/>
        </p:blipFill>
        <p:spPr>
          <a:xfrm>
            <a:off x="2642247" y="1727802"/>
            <a:ext cx="3453753" cy="3402396"/>
          </a:xfrm>
          <a:prstGeom prst="rect">
            <a:avLst/>
          </a:prstGeom>
          <a:noFill/>
          <a:ln>
            <a:noFill/>
          </a:ln>
        </p:spPr>
      </p:pic>
      <p:grpSp>
        <p:nvGrpSpPr>
          <p:cNvPr id="453" name="Google Shape;453;p34"/>
          <p:cNvGrpSpPr/>
          <p:nvPr/>
        </p:nvGrpSpPr>
        <p:grpSpPr>
          <a:xfrm>
            <a:off x="5868547" y="1080007"/>
            <a:ext cx="7666588" cy="4425443"/>
            <a:chOff x="2738438" y="30163"/>
            <a:chExt cx="11828463" cy="6827838"/>
          </a:xfrm>
        </p:grpSpPr>
        <p:sp>
          <p:nvSpPr>
            <p:cNvPr id="454" name="Google Shape;454;p34"/>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55" name="Google Shape;455;p34"/>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784"/>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56" name="Google Shape;456;p34"/>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57" name="Google Shape;457;p34"/>
            <p:cNvSpPr/>
            <p:nvPr/>
          </p:nvSpPr>
          <p:spPr>
            <a:xfrm>
              <a:off x="4205288" y="533400"/>
              <a:ext cx="8897938" cy="556577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58" name="Google Shape;458;p34"/>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59" name="Google Shape;459;p34"/>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sp>
          <p:nvSpPr>
            <p:cNvPr id="460" name="Google Shape;460;p34"/>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K2D"/>
                <a:ea typeface="K2D"/>
                <a:cs typeface="K2D"/>
                <a:sym typeface="K2D"/>
              </a:endParaRPr>
            </a:p>
          </p:txBody>
        </p:sp>
      </p:grpSp>
      <p:sp>
        <p:nvSpPr>
          <p:cNvPr id="461" name="Google Shape;461;p34"/>
          <p:cNvSpPr>
            <a:spLocks noGrp="1"/>
          </p:cNvSpPr>
          <p:nvPr>
            <p:ph type="pic" idx="2"/>
          </p:nvPr>
        </p:nvSpPr>
        <p:spPr>
          <a:xfrm>
            <a:off x="6825291" y="1400175"/>
            <a:ext cx="5762625" cy="3600450"/>
          </a:xfrm>
          <a:prstGeom prst="rect">
            <a:avLst/>
          </a:prstGeom>
          <a:solidFill>
            <a:srgbClr val="F2F2F2"/>
          </a:solidFill>
          <a:ln>
            <a:noFill/>
          </a:ln>
        </p:spPr>
      </p:sp>
      <p:sp>
        <p:nvSpPr>
          <p:cNvPr id="462" name="Google Shape;462;p34"/>
          <p:cNvSpPr txBox="1">
            <a:spLocks noGrp="1"/>
          </p:cNvSpPr>
          <p:nvPr>
            <p:ph type="ctrTitle"/>
          </p:nvPr>
        </p:nvSpPr>
        <p:spPr>
          <a:xfrm>
            <a:off x="514349" y="1773238"/>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a:buNone/>
              <a:defRPr sz="40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3" name="Google Shape;463;p34"/>
          <p:cNvSpPr txBox="1">
            <a:spLocks noGrp="1"/>
          </p:cNvSpPr>
          <p:nvPr>
            <p:ph type="subTitle" idx="1"/>
          </p:nvPr>
        </p:nvSpPr>
        <p:spPr>
          <a:xfrm>
            <a:off x="514348" y="3533774"/>
            <a:ext cx="5153026" cy="79649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64" name="Google Shape;464;p34"/>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65" name="Google Shape;465;p34"/>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66" name="Google Shape;466;p3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67" name="Google Shape;467;p34"/>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34"/>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69" name="Google Shape;469;p34"/>
          <p:cNvGrpSpPr/>
          <p:nvPr/>
        </p:nvGrpSpPr>
        <p:grpSpPr>
          <a:xfrm>
            <a:off x="741485" y="6410864"/>
            <a:ext cx="2760487" cy="419178"/>
            <a:chOff x="741485" y="6410864"/>
            <a:chExt cx="2760487" cy="419178"/>
          </a:xfrm>
        </p:grpSpPr>
        <p:sp>
          <p:nvSpPr>
            <p:cNvPr id="470" name="Google Shape;470;p34"/>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471" name="Google Shape;471;p3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472" name="Google Shape;472;p34"/>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473" name="Google Shape;473;p34"/>
          <p:cNvPicPr preferRelativeResize="0"/>
          <p:nvPr/>
        </p:nvPicPr>
        <p:blipFill rotWithShape="1">
          <a:blip r:embed="rId3">
            <a:alphaModFix/>
          </a:blip>
          <a:srcRect/>
          <a:stretch/>
        </p:blipFill>
        <p:spPr>
          <a:xfrm>
            <a:off x="2573866" y="6481985"/>
            <a:ext cx="9339545" cy="118261"/>
          </a:xfrm>
          <a:prstGeom prst="rect">
            <a:avLst/>
          </a:prstGeom>
          <a:noFill/>
          <a:ln>
            <a:noFill/>
          </a:ln>
        </p:spPr>
      </p:pic>
      <p:pic>
        <p:nvPicPr>
          <p:cNvPr id="474" name="Google Shape;474;p34"/>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2"/>
                                        </p:tgtEl>
                                        <p:attrNameLst>
                                          <p:attrName>style.visibility</p:attrName>
                                        </p:attrNameLst>
                                      </p:cBhvr>
                                      <p:to>
                                        <p:strVal val="visible"/>
                                      </p:to>
                                    </p:set>
                                    <p:animEffect transition="in" filter="fade">
                                      <p:cBhvr>
                                        <p:cTn id="7" dur="500"/>
                                        <p:tgtEl>
                                          <p:spTgt spid="4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3">
                                            <p:txEl>
                                              <p:pRg st="0" end="0"/>
                                            </p:txEl>
                                          </p:spTgt>
                                        </p:tgtEl>
                                        <p:attrNameLst>
                                          <p:attrName>style.visibility</p:attrName>
                                        </p:attrNameLst>
                                      </p:cBhvr>
                                      <p:to>
                                        <p:strVal val="visible"/>
                                      </p:to>
                                    </p:set>
                                    <p:animEffect transition="in" filter="fade">
                                      <p:cBhvr>
                                        <p:cTn id="11" dur="500"/>
                                        <p:tgtEl>
                                          <p:spTgt spid="46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3">
                                            <p:txEl>
                                              <p:pRg st="1" end="1"/>
                                            </p:txEl>
                                          </p:spTgt>
                                        </p:tgtEl>
                                        <p:attrNameLst>
                                          <p:attrName>style.visibility</p:attrName>
                                        </p:attrNameLst>
                                      </p:cBhvr>
                                      <p:to>
                                        <p:strVal val="visible"/>
                                      </p:to>
                                    </p:set>
                                    <p:animEffect transition="in" filter="fade">
                                      <p:cBhvr>
                                        <p:cTn id="15" dur="500"/>
                                        <p:tgtEl>
                                          <p:spTgt spid="46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3">
                                            <p:txEl>
                                              <p:pRg st="2" end="2"/>
                                            </p:txEl>
                                          </p:spTgt>
                                        </p:tgtEl>
                                        <p:attrNameLst>
                                          <p:attrName>style.visibility</p:attrName>
                                        </p:attrNameLst>
                                      </p:cBhvr>
                                      <p:to>
                                        <p:strVal val="visible"/>
                                      </p:to>
                                    </p:set>
                                    <p:animEffect transition="in" filter="fade">
                                      <p:cBhvr>
                                        <p:cTn id="19" dur="500"/>
                                        <p:tgtEl>
                                          <p:spTgt spid="46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3">
                                            <p:txEl>
                                              <p:pRg st="3" end="3"/>
                                            </p:txEl>
                                          </p:spTgt>
                                        </p:tgtEl>
                                        <p:attrNameLst>
                                          <p:attrName>style.visibility</p:attrName>
                                        </p:attrNameLst>
                                      </p:cBhvr>
                                      <p:to>
                                        <p:strVal val="visible"/>
                                      </p:to>
                                    </p:set>
                                    <p:animEffect transition="in" filter="fade">
                                      <p:cBhvr>
                                        <p:cTn id="23" dur="500"/>
                                        <p:tgtEl>
                                          <p:spTgt spid="46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63">
                                            <p:txEl>
                                              <p:pRg st="4" end="4"/>
                                            </p:txEl>
                                          </p:spTgt>
                                        </p:tgtEl>
                                        <p:attrNameLst>
                                          <p:attrName>style.visibility</p:attrName>
                                        </p:attrNameLst>
                                      </p:cBhvr>
                                      <p:to>
                                        <p:strVal val="visible"/>
                                      </p:to>
                                    </p:set>
                                    <p:animEffect transition="in" filter="fade">
                                      <p:cBhvr>
                                        <p:cTn id="27" dur="500"/>
                                        <p:tgtEl>
                                          <p:spTgt spid="46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63">
                                            <p:txEl>
                                              <p:pRg st="5" end="5"/>
                                            </p:txEl>
                                          </p:spTgt>
                                        </p:tgtEl>
                                        <p:attrNameLst>
                                          <p:attrName>style.visibility</p:attrName>
                                        </p:attrNameLst>
                                      </p:cBhvr>
                                      <p:to>
                                        <p:strVal val="visible"/>
                                      </p:to>
                                    </p:set>
                                    <p:animEffect transition="in" filter="fade">
                                      <p:cBhvr>
                                        <p:cTn id="31" dur="500"/>
                                        <p:tgtEl>
                                          <p:spTgt spid="46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3">
                                            <p:txEl>
                                              <p:pRg st="6" end="6"/>
                                            </p:txEl>
                                          </p:spTgt>
                                        </p:tgtEl>
                                        <p:attrNameLst>
                                          <p:attrName>style.visibility</p:attrName>
                                        </p:attrNameLst>
                                      </p:cBhvr>
                                      <p:to>
                                        <p:strVal val="visible"/>
                                      </p:to>
                                    </p:set>
                                    <p:animEffect transition="in" filter="fade">
                                      <p:cBhvr>
                                        <p:cTn id="35" dur="500"/>
                                        <p:tgtEl>
                                          <p:spTgt spid="46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3">
                                            <p:txEl>
                                              <p:pRg st="7" end="7"/>
                                            </p:txEl>
                                          </p:spTgt>
                                        </p:tgtEl>
                                        <p:attrNameLst>
                                          <p:attrName>style.visibility</p:attrName>
                                        </p:attrNameLst>
                                      </p:cBhvr>
                                      <p:to>
                                        <p:strVal val="visible"/>
                                      </p:to>
                                    </p:set>
                                    <p:animEffect transition="in" filter="fade">
                                      <p:cBhvr>
                                        <p:cTn id="39" dur="500"/>
                                        <p:tgtEl>
                                          <p:spTgt spid="46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3">
                                            <p:txEl>
                                              <p:pRg st="8" end="8"/>
                                            </p:txEl>
                                          </p:spTgt>
                                        </p:tgtEl>
                                        <p:attrNameLst>
                                          <p:attrName>style.visibility</p:attrName>
                                        </p:attrNameLst>
                                      </p:cBhvr>
                                      <p:to>
                                        <p:strVal val="visible"/>
                                      </p:to>
                                    </p:set>
                                    <p:animEffect transition="in" filter="fade">
                                      <p:cBhvr>
                                        <p:cTn id="43" dur="500"/>
                                        <p:tgtEl>
                                          <p:spTgt spid="4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ne 1">
  <p:cSld name="Phone 1">
    <p:spTree>
      <p:nvGrpSpPr>
        <p:cNvPr id="1" name="Shape 475"/>
        <p:cNvGrpSpPr/>
        <p:nvPr/>
      </p:nvGrpSpPr>
      <p:grpSpPr>
        <a:xfrm>
          <a:off x="0" y="0"/>
          <a:ext cx="0" cy="0"/>
          <a:chOff x="0" y="0"/>
          <a:chExt cx="0" cy="0"/>
        </a:xfrm>
      </p:grpSpPr>
      <p:sp>
        <p:nvSpPr>
          <p:cNvPr id="476" name="Google Shape;476;p35"/>
          <p:cNvSpPr txBox="1">
            <a:spLocks noGrp="1"/>
          </p:cNvSpPr>
          <p:nvPr>
            <p:ph type="ctrTitle"/>
          </p:nvPr>
        </p:nvSpPr>
        <p:spPr>
          <a:xfrm>
            <a:off x="514349" y="1773238"/>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a:buNone/>
              <a:defRPr sz="40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7" name="Google Shape;477;p35"/>
          <p:cNvSpPr txBox="1">
            <a:spLocks noGrp="1"/>
          </p:cNvSpPr>
          <p:nvPr>
            <p:ph type="subTitle" idx="1"/>
          </p:nvPr>
        </p:nvSpPr>
        <p:spPr>
          <a:xfrm>
            <a:off x="514348" y="3533774"/>
            <a:ext cx="5153026" cy="79649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78" name="Google Shape;478;p35"/>
          <p:cNvPicPr preferRelativeResize="0"/>
          <p:nvPr/>
        </p:nvPicPr>
        <p:blipFill rotWithShape="1">
          <a:blip r:embed="rId2">
            <a:alphaModFix/>
          </a:blip>
          <a:srcRect/>
          <a:stretch/>
        </p:blipFill>
        <p:spPr>
          <a:xfrm>
            <a:off x="4369123" y="1742120"/>
            <a:ext cx="3453753" cy="3402396"/>
          </a:xfrm>
          <a:prstGeom prst="rect">
            <a:avLst/>
          </a:prstGeom>
          <a:noFill/>
          <a:ln>
            <a:noFill/>
          </a:ln>
        </p:spPr>
      </p:pic>
      <p:pic>
        <p:nvPicPr>
          <p:cNvPr id="479" name="Google Shape;479;p35" descr="Samsung Mobile Mockup Template Download on Pngtree | Mobile mockup, Samsung  mobile, Samsung"/>
          <p:cNvPicPr preferRelativeResize="0"/>
          <p:nvPr/>
        </p:nvPicPr>
        <p:blipFill rotWithShape="1">
          <a:blip r:embed="rId3">
            <a:alphaModFix/>
          </a:blip>
          <a:srcRect/>
          <a:stretch/>
        </p:blipFill>
        <p:spPr>
          <a:xfrm>
            <a:off x="6746875" y="657226"/>
            <a:ext cx="4972049" cy="4972050"/>
          </a:xfrm>
          <a:prstGeom prst="rect">
            <a:avLst/>
          </a:prstGeom>
          <a:noFill/>
          <a:ln>
            <a:noFill/>
          </a:ln>
        </p:spPr>
      </p:pic>
      <p:sp>
        <p:nvSpPr>
          <p:cNvPr id="480" name="Google Shape;480;p35"/>
          <p:cNvSpPr>
            <a:spLocks noGrp="1"/>
          </p:cNvSpPr>
          <p:nvPr>
            <p:ph type="pic" idx="2"/>
          </p:nvPr>
        </p:nvSpPr>
        <p:spPr>
          <a:xfrm>
            <a:off x="8305800" y="1057275"/>
            <a:ext cx="2095500" cy="4038600"/>
          </a:xfrm>
          <a:prstGeom prst="roundRect">
            <a:avLst>
              <a:gd name="adj" fmla="val 4741"/>
            </a:avLst>
          </a:prstGeom>
          <a:solidFill>
            <a:srgbClr val="F2F2F2"/>
          </a:solidFill>
          <a:ln>
            <a:noFill/>
          </a:ln>
        </p:spPr>
      </p:sp>
      <p:sp>
        <p:nvSpPr>
          <p:cNvPr id="481" name="Google Shape;481;p35"/>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82" name="Google Shape;482;p35"/>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83" name="Google Shape;483;p3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484" name="Google Shape;484;p35"/>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5" name="Google Shape;485;p35"/>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86" name="Google Shape;486;p35"/>
          <p:cNvGrpSpPr/>
          <p:nvPr/>
        </p:nvGrpSpPr>
        <p:grpSpPr>
          <a:xfrm>
            <a:off x="741485" y="6410864"/>
            <a:ext cx="2760487" cy="419178"/>
            <a:chOff x="741485" y="6410864"/>
            <a:chExt cx="2760487" cy="419178"/>
          </a:xfrm>
        </p:grpSpPr>
        <p:sp>
          <p:nvSpPr>
            <p:cNvPr id="487" name="Google Shape;487;p35"/>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488" name="Google Shape;488;p3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489" name="Google Shape;489;p35"/>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490" name="Google Shape;490;p35"/>
          <p:cNvPicPr preferRelativeResize="0"/>
          <p:nvPr/>
        </p:nvPicPr>
        <p:blipFill rotWithShape="1">
          <a:blip r:embed="rId4">
            <a:alphaModFix/>
          </a:blip>
          <a:srcRect/>
          <a:stretch/>
        </p:blipFill>
        <p:spPr>
          <a:xfrm>
            <a:off x="2573866" y="6481985"/>
            <a:ext cx="9339545" cy="118261"/>
          </a:xfrm>
          <a:prstGeom prst="rect">
            <a:avLst/>
          </a:prstGeom>
          <a:noFill/>
          <a:ln>
            <a:noFill/>
          </a:ln>
        </p:spPr>
      </p:pic>
      <p:pic>
        <p:nvPicPr>
          <p:cNvPr id="491" name="Google Shape;491;p35"/>
          <p:cNvPicPr preferRelativeResize="0"/>
          <p:nvPr/>
        </p:nvPicPr>
        <p:blipFill rotWithShape="1">
          <a:blip r:embed="rId5">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6"/>
                                        </p:tgtEl>
                                        <p:attrNameLst>
                                          <p:attrName>style.visibility</p:attrName>
                                        </p:attrNameLst>
                                      </p:cBhvr>
                                      <p:to>
                                        <p:strVal val="visible"/>
                                      </p:to>
                                    </p:set>
                                    <p:animEffect transition="in" filter="fade">
                                      <p:cBhvr>
                                        <p:cTn id="7" dur="500"/>
                                        <p:tgtEl>
                                          <p:spTgt spid="4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7">
                                            <p:txEl>
                                              <p:pRg st="0" end="0"/>
                                            </p:txEl>
                                          </p:spTgt>
                                        </p:tgtEl>
                                        <p:attrNameLst>
                                          <p:attrName>style.visibility</p:attrName>
                                        </p:attrNameLst>
                                      </p:cBhvr>
                                      <p:to>
                                        <p:strVal val="visible"/>
                                      </p:to>
                                    </p:set>
                                    <p:animEffect transition="in" filter="fade">
                                      <p:cBhvr>
                                        <p:cTn id="11" dur="500"/>
                                        <p:tgtEl>
                                          <p:spTgt spid="4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7">
                                            <p:txEl>
                                              <p:pRg st="1" end="1"/>
                                            </p:txEl>
                                          </p:spTgt>
                                        </p:tgtEl>
                                        <p:attrNameLst>
                                          <p:attrName>style.visibility</p:attrName>
                                        </p:attrNameLst>
                                      </p:cBhvr>
                                      <p:to>
                                        <p:strVal val="visible"/>
                                      </p:to>
                                    </p:set>
                                    <p:animEffect transition="in" filter="fade">
                                      <p:cBhvr>
                                        <p:cTn id="15" dur="500"/>
                                        <p:tgtEl>
                                          <p:spTgt spid="47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77">
                                            <p:txEl>
                                              <p:pRg st="2" end="2"/>
                                            </p:txEl>
                                          </p:spTgt>
                                        </p:tgtEl>
                                        <p:attrNameLst>
                                          <p:attrName>style.visibility</p:attrName>
                                        </p:attrNameLst>
                                      </p:cBhvr>
                                      <p:to>
                                        <p:strVal val="visible"/>
                                      </p:to>
                                    </p:set>
                                    <p:animEffect transition="in" filter="fade">
                                      <p:cBhvr>
                                        <p:cTn id="19" dur="500"/>
                                        <p:tgtEl>
                                          <p:spTgt spid="47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77">
                                            <p:txEl>
                                              <p:pRg st="3" end="3"/>
                                            </p:txEl>
                                          </p:spTgt>
                                        </p:tgtEl>
                                        <p:attrNameLst>
                                          <p:attrName>style.visibility</p:attrName>
                                        </p:attrNameLst>
                                      </p:cBhvr>
                                      <p:to>
                                        <p:strVal val="visible"/>
                                      </p:to>
                                    </p:set>
                                    <p:animEffect transition="in" filter="fade">
                                      <p:cBhvr>
                                        <p:cTn id="23" dur="500"/>
                                        <p:tgtEl>
                                          <p:spTgt spid="47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77">
                                            <p:txEl>
                                              <p:pRg st="4" end="4"/>
                                            </p:txEl>
                                          </p:spTgt>
                                        </p:tgtEl>
                                        <p:attrNameLst>
                                          <p:attrName>style.visibility</p:attrName>
                                        </p:attrNameLst>
                                      </p:cBhvr>
                                      <p:to>
                                        <p:strVal val="visible"/>
                                      </p:to>
                                    </p:set>
                                    <p:animEffect transition="in" filter="fade">
                                      <p:cBhvr>
                                        <p:cTn id="27" dur="500"/>
                                        <p:tgtEl>
                                          <p:spTgt spid="47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77">
                                            <p:txEl>
                                              <p:pRg st="5" end="5"/>
                                            </p:txEl>
                                          </p:spTgt>
                                        </p:tgtEl>
                                        <p:attrNameLst>
                                          <p:attrName>style.visibility</p:attrName>
                                        </p:attrNameLst>
                                      </p:cBhvr>
                                      <p:to>
                                        <p:strVal val="visible"/>
                                      </p:to>
                                    </p:set>
                                    <p:animEffect transition="in" filter="fade">
                                      <p:cBhvr>
                                        <p:cTn id="31" dur="500"/>
                                        <p:tgtEl>
                                          <p:spTgt spid="47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77">
                                            <p:txEl>
                                              <p:pRg st="6" end="6"/>
                                            </p:txEl>
                                          </p:spTgt>
                                        </p:tgtEl>
                                        <p:attrNameLst>
                                          <p:attrName>style.visibility</p:attrName>
                                        </p:attrNameLst>
                                      </p:cBhvr>
                                      <p:to>
                                        <p:strVal val="visible"/>
                                      </p:to>
                                    </p:set>
                                    <p:animEffect transition="in" filter="fade">
                                      <p:cBhvr>
                                        <p:cTn id="35" dur="500"/>
                                        <p:tgtEl>
                                          <p:spTgt spid="47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77">
                                            <p:txEl>
                                              <p:pRg st="7" end="7"/>
                                            </p:txEl>
                                          </p:spTgt>
                                        </p:tgtEl>
                                        <p:attrNameLst>
                                          <p:attrName>style.visibility</p:attrName>
                                        </p:attrNameLst>
                                      </p:cBhvr>
                                      <p:to>
                                        <p:strVal val="visible"/>
                                      </p:to>
                                    </p:set>
                                    <p:animEffect transition="in" filter="fade">
                                      <p:cBhvr>
                                        <p:cTn id="39" dur="500"/>
                                        <p:tgtEl>
                                          <p:spTgt spid="47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77">
                                            <p:txEl>
                                              <p:pRg st="8" end="8"/>
                                            </p:txEl>
                                          </p:spTgt>
                                        </p:tgtEl>
                                        <p:attrNameLst>
                                          <p:attrName>style.visibility</p:attrName>
                                        </p:attrNameLst>
                                      </p:cBhvr>
                                      <p:to>
                                        <p:strVal val="visible"/>
                                      </p:to>
                                    </p:set>
                                    <p:animEffect transition="in" filter="fade">
                                      <p:cBhvr>
                                        <p:cTn id="43" dur="500"/>
                                        <p:tgtEl>
                                          <p:spTgt spid="4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ne 2">
  <p:cSld name="Phone 2">
    <p:spTree>
      <p:nvGrpSpPr>
        <p:cNvPr id="1" name="Shape 492"/>
        <p:cNvGrpSpPr/>
        <p:nvPr/>
      </p:nvGrpSpPr>
      <p:grpSpPr>
        <a:xfrm>
          <a:off x="0" y="0"/>
          <a:ext cx="0" cy="0"/>
          <a:chOff x="0" y="0"/>
          <a:chExt cx="0" cy="0"/>
        </a:xfrm>
      </p:grpSpPr>
      <p:pic>
        <p:nvPicPr>
          <p:cNvPr id="493" name="Google Shape;493;p36"/>
          <p:cNvPicPr preferRelativeResize="0"/>
          <p:nvPr/>
        </p:nvPicPr>
        <p:blipFill rotWithShape="1">
          <a:blip r:embed="rId2">
            <a:alphaModFix/>
          </a:blip>
          <a:srcRect/>
          <a:stretch/>
        </p:blipFill>
        <p:spPr>
          <a:xfrm>
            <a:off x="4369123" y="1742120"/>
            <a:ext cx="3453753" cy="3402396"/>
          </a:xfrm>
          <a:prstGeom prst="rect">
            <a:avLst/>
          </a:prstGeom>
          <a:noFill/>
          <a:ln>
            <a:noFill/>
          </a:ln>
        </p:spPr>
      </p:pic>
      <p:pic>
        <p:nvPicPr>
          <p:cNvPr id="494" name="Google Shape;494;p36" descr="Free HD mockup of Apple iPhone 13 (2021) in PNG and PSD image format with  transparent background"/>
          <p:cNvPicPr preferRelativeResize="0"/>
          <p:nvPr/>
        </p:nvPicPr>
        <p:blipFill rotWithShape="1">
          <a:blip r:embed="rId3">
            <a:alphaModFix/>
          </a:blip>
          <a:srcRect/>
          <a:stretch/>
        </p:blipFill>
        <p:spPr>
          <a:xfrm>
            <a:off x="8346563" y="796924"/>
            <a:ext cx="2362200" cy="4762500"/>
          </a:xfrm>
          <a:prstGeom prst="rect">
            <a:avLst/>
          </a:prstGeom>
          <a:noFill/>
          <a:ln>
            <a:noFill/>
          </a:ln>
        </p:spPr>
      </p:pic>
      <p:sp>
        <p:nvSpPr>
          <p:cNvPr id="495" name="Google Shape;495;p36"/>
          <p:cNvSpPr>
            <a:spLocks noGrp="1"/>
          </p:cNvSpPr>
          <p:nvPr>
            <p:ph type="pic" idx="2"/>
          </p:nvPr>
        </p:nvSpPr>
        <p:spPr>
          <a:xfrm>
            <a:off x="8471719" y="902148"/>
            <a:ext cx="2111887" cy="4573932"/>
          </a:xfrm>
          <a:prstGeom prst="rect">
            <a:avLst/>
          </a:prstGeom>
          <a:solidFill>
            <a:srgbClr val="F2F2F2"/>
          </a:solidFill>
          <a:ln>
            <a:noFill/>
          </a:ln>
        </p:spPr>
      </p:sp>
      <p:sp>
        <p:nvSpPr>
          <p:cNvPr id="496" name="Google Shape;496;p36"/>
          <p:cNvSpPr txBox="1">
            <a:spLocks noGrp="1"/>
          </p:cNvSpPr>
          <p:nvPr>
            <p:ph type="ctrTitle"/>
          </p:nvPr>
        </p:nvSpPr>
        <p:spPr>
          <a:xfrm>
            <a:off x="514349" y="1773238"/>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a:buNone/>
              <a:defRPr sz="40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7" name="Google Shape;497;p36"/>
          <p:cNvSpPr txBox="1">
            <a:spLocks noGrp="1"/>
          </p:cNvSpPr>
          <p:nvPr>
            <p:ph type="subTitle" idx="1"/>
          </p:nvPr>
        </p:nvSpPr>
        <p:spPr>
          <a:xfrm>
            <a:off x="514348" y="3533774"/>
            <a:ext cx="5153026" cy="79649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98" name="Google Shape;498;p36"/>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499" name="Google Shape;499;p36"/>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500" name="Google Shape;500;p3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501" name="Google Shape;501;p36"/>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2" name="Google Shape;502;p36"/>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03" name="Google Shape;503;p36"/>
          <p:cNvGrpSpPr/>
          <p:nvPr/>
        </p:nvGrpSpPr>
        <p:grpSpPr>
          <a:xfrm>
            <a:off x="741485" y="6410864"/>
            <a:ext cx="2760487" cy="419178"/>
            <a:chOff x="741485" y="6410864"/>
            <a:chExt cx="2760487" cy="419178"/>
          </a:xfrm>
        </p:grpSpPr>
        <p:sp>
          <p:nvSpPr>
            <p:cNvPr id="504" name="Google Shape;504;p36"/>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505" name="Google Shape;505;p3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506" name="Google Shape;506;p36"/>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507" name="Google Shape;507;p36"/>
          <p:cNvPicPr preferRelativeResize="0"/>
          <p:nvPr/>
        </p:nvPicPr>
        <p:blipFill rotWithShape="1">
          <a:blip r:embed="rId4">
            <a:alphaModFix/>
          </a:blip>
          <a:srcRect/>
          <a:stretch/>
        </p:blipFill>
        <p:spPr>
          <a:xfrm>
            <a:off x="2573866" y="6481985"/>
            <a:ext cx="9339545" cy="118261"/>
          </a:xfrm>
          <a:prstGeom prst="rect">
            <a:avLst/>
          </a:prstGeom>
          <a:noFill/>
          <a:ln>
            <a:noFill/>
          </a:ln>
        </p:spPr>
      </p:pic>
      <p:pic>
        <p:nvPicPr>
          <p:cNvPr id="508" name="Google Shape;508;p36"/>
          <p:cNvPicPr preferRelativeResize="0"/>
          <p:nvPr/>
        </p:nvPicPr>
        <p:blipFill rotWithShape="1">
          <a:blip r:embed="rId5">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500"/>
                                        <p:tgtEl>
                                          <p:spTgt spid="4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7">
                                            <p:txEl>
                                              <p:pRg st="0" end="0"/>
                                            </p:txEl>
                                          </p:spTgt>
                                        </p:tgtEl>
                                        <p:attrNameLst>
                                          <p:attrName>style.visibility</p:attrName>
                                        </p:attrNameLst>
                                      </p:cBhvr>
                                      <p:to>
                                        <p:strVal val="visible"/>
                                      </p:to>
                                    </p:set>
                                    <p:animEffect transition="in" filter="fade">
                                      <p:cBhvr>
                                        <p:cTn id="11" dur="500"/>
                                        <p:tgtEl>
                                          <p:spTgt spid="49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7">
                                            <p:txEl>
                                              <p:pRg st="1" end="1"/>
                                            </p:txEl>
                                          </p:spTgt>
                                        </p:tgtEl>
                                        <p:attrNameLst>
                                          <p:attrName>style.visibility</p:attrName>
                                        </p:attrNameLst>
                                      </p:cBhvr>
                                      <p:to>
                                        <p:strVal val="visible"/>
                                      </p:to>
                                    </p:set>
                                    <p:animEffect transition="in" filter="fade">
                                      <p:cBhvr>
                                        <p:cTn id="15" dur="500"/>
                                        <p:tgtEl>
                                          <p:spTgt spid="49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7">
                                            <p:txEl>
                                              <p:pRg st="2" end="2"/>
                                            </p:txEl>
                                          </p:spTgt>
                                        </p:tgtEl>
                                        <p:attrNameLst>
                                          <p:attrName>style.visibility</p:attrName>
                                        </p:attrNameLst>
                                      </p:cBhvr>
                                      <p:to>
                                        <p:strVal val="visible"/>
                                      </p:to>
                                    </p:set>
                                    <p:animEffect transition="in" filter="fade">
                                      <p:cBhvr>
                                        <p:cTn id="19" dur="500"/>
                                        <p:tgtEl>
                                          <p:spTgt spid="49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7">
                                            <p:txEl>
                                              <p:pRg st="3" end="3"/>
                                            </p:txEl>
                                          </p:spTgt>
                                        </p:tgtEl>
                                        <p:attrNameLst>
                                          <p:attrName>style.visibility</p:attrName>
                                        </p:attrNameLst>
                                      </p:cBhvr>
                                      <p:to>
                                        <p:strVal val="visible"/>
                                      </p:to>
                                    </p:set>
                                    <p:animEffect transition="in" filter="fade">
                                      <p:cBhvr>
                                        <p:cTn id="23" dur="500"/>
                                        <p:tgtEl>
                                          <p:spTgt spid="49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7">
                                            <p:txEl>
                                              <p:pRg st="4" end="4"/>
                                            </p:txEl>
                                          </p:spTgt>
                                        </p:tgtEl>
                                        <p:attrNameLst>
                                          <p:attrName>style.visibility</p:attrName>
                                        </p:attrNameLst>
                                      </p:cBhvr>
                                      <p:to>
                                        <p:strVal val="visible"/>
                                      </p:to>
                                    </p:set>
                                    <p:animEffect transition="in" filter="fade">
                                      <p:cBhvr>
                                        <p:cTn id="27" dur="500"/>
                                        <p:tgtEl>
                                          <p:spTgt spid="49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7">
                                            <p:txEl>
                                              <p:pRg st="5" end="5"/>
                                            </p:txEl>
                                          </p:spTgt>
                                        </p:tgtEl>
                                        <p:attrNameLst>
                                          <p:attrName>style.visibility</p:attrName>
                                        </p:attrNameLst>
                                      </p:cBhvr>
                                      <p:to>
                                        <p:strVal val="visible"/>
                                      </p:to>
                                    </p:set>
                                    <p:animEffect transition="in" filter="fade">
                                      <p:cBhvr>
                                        <p:cTn id="31" dur="500"/>
                                        <p:tgtEl>
                                          <p:spTgt spid="49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7">
                                            <p:txEl>
                                              <p:pRg st="6" end="6"/>
                                            </p:txEl>
                                          </p:spTgt>
                                        </p:tgtEl>
                                        <p:attrNameLst>
                                          <p:attrName>style.visibility</p:attrName>
                                        </p:attrNameLst>
                                      </p:cBhvr>
                                      <p:to>
                                        <p:strVal val="visible"/>
                                      </p:to>
                                    </p:set>
                                    <p:animEffect transition="in" filter="fade">
                                      <p:cBhvr>
                                        <p:cTn id="35" dur="500"/>
                                        <p:tgtEl>
                                          <p:spTgt spid="49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7">
                                            <p:txEl>
                                              <p:pRg st="7" end="7"/>
                                            </p:txEl>
                                          </p:spTgt>
                                        </p:tgtEl>
                                        <p:attrNameLst>
                                          <p:attrName>style.visibility</p:attrName>
                                        </p:attrNameLst>
                                      </p:cBhvr>
                                      <p:to>
                                        <p:strVal val="visible"/>
                                      </p:to>
                                    </p:set>
                                    <p:animEffect transition="in" filter="fade">
                                      <p:cBhvr>
                                        <p:cTn id="39" dur="500"/>
                                        <p:tgtEl>
                                          <p:spTgt spid="49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97">
                                            <p:txEl>
                                              <p:pRg st="8" end="8"/>
                                            </p:txEl>
                                          </p:spTgt>
                                        </p:tgtEl>
                                        <p:attrNameLst>
                                          <p:attrName>style.visibility</p:attrName>
                                        </p:attrNameLst>
                                      </p:cBhvr>
                                      <p:to>
                                        <p:strVal val="visible"/>
                                      </p:to>
                                    </p:set>
                                    <p:animEffect transition="in" filter="fade">
                                      <p:cBhvr>
                                        <p:cTn id="43" dur="500"/>
                                        <p:tgtEl>
                                          <p:spTgt spid="4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1F5CAA"/>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493144" y="2008231"/>
            <a:ext cx="11205713" cy="18553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K2D"/>
              <a:buNone/>
              <a:defRPr sz="4400" b="1">
                <a:solidFill>
                  <a:schemeClr val="lt1"/>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2"/>
          <p:cNvSpPr txBox="1">
            <a:spLocks noGrp="1"/>
          </p:cNvSpPr>
          <p:nvPr>
            <p:ph type="subTitle" idx="1"/>
          </p:nvPr>
        </p:nvSpPr>
        <p:spPr>
          <a:xfrm>
            <a:off x="493144" y="3863542"/>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3200"/>
              <a:buNone/>
              <a:defRPr sz="3200">
                <a:solidFill>
                  <a:schemeClr val="lt1"/>
                </a:solidFill>
                <a:latin typeface="Barlow"/>
                <a:ea typeface="Barlow"/>
                <a:cs typeface="Barlow"/>
                <a:sym typeface="Barlow"/>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73" name="Google Shape;73;p12"/>
          <p:cNvPicPr preferRelativeResize="0"/>
          <p:nvPr/>
        </p:nvPicPr>
        <p:blipFill rotWithShape="1">
          <a:blip r:embed="rId2">
            <a:alphaModFix/>
          </a:blip>
          <a:srcRect/>
          <a:stretch/>
        </p:blipFill>
        <p:spPr>
          <a:xfrm>
            <a:off x="5565070" y="147090"/>
            <a:ext cx="1061859" cy="1062743"/>
          </a:xfrm>
          <a:prstGeom prst="rect">
            <a:avLst/>
          </a:prstGeom>
          <a:noFill/>
          <a:ln>
            <a:noFill/>
          </a:ln>
        </p:spPr>
      </p:pic>
      <p:sp>
        <p:nvSpPr>
          <p:cNvPr id="74" name="Google Shape;74;p12"/>
          <p:cNvSpPr txBox="1">
            <a:spLocks noGrp="1"/>
          </p:cNvSpPr>
          <p:nvPr>
            <p:ph type="body" idx="2"/>
          </p:nvPr>
        </p:nvSpPr>
        <p:spPr>
          <a:xfrm>
            <a:off x="493144" y="4924425"/>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1">
                <a:solidFill>
                  <a:schemeClr val="lt1"/>
                </a:solidFill>
                <a:latin typeface="K2D"/>
                <a:ea typeface="K2D"/>
                <a:cs typeface="K2D"/>
                <a:sym typeface="K2D"/>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a:ea typeface="Barlow"/>
                <a:cs typeface="Barlow"/>
                <a:sym typeface="Barlow"/>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a:ea typeface="Barlow"/>
                <a:cs typeface="Barlow"/>
                <a:sym typeface="Barlow"/>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76" name="Google Shape;76;p12"/>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12"/>
          <p:cNvGrpSpPr/>
          <p:nvPr/>
        </p:nvGrpSpPr>
        <p:grpSpPr>
          <a:xfrm>
            <a:off x="741485" y="6410864"/>
            <a:ext cx="2760487" cy="419178"/>
            <a:chOff x="741485" y="6410864"/>
            <a:chExt cx="2760487" cy="419178"/>
          </a:xfrm>
        </p:grpSpPr>
        <p:sp>
          <p:nvSpPr>
            <p:cNvPr id="79" name="Google Shape;79;p12"/>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900"/>
                <a:buFont typeface="Barlow"/>
                <a:buNone/>
              </a:pPr>
              <a:r>
                <a:rPr lang="en-US" sz="900">
                  <a:solidFill>
                    <a:schemeClr val="lt1"/>
                  </a:solidFill>
                  <a:latin typeface="Barlow"/>
                  <a:ea typeface="Barlow"/>
                  <a:cs typeface="Barlow"/>
                  <a:sym typeface="Barlow"/>
                </a:rPr>
                <a:t>Cộng đồng – Toàn diện – Ưu việt</a:t>
              </a:r>
              <a:endParaRPr sz="900">
                <a:solidFill>
                  <a:schemeClr val="lt1"/>
                </a:solidFill>
                <a:latin typeface="Barlow"/>
                <a:ea typeface="Barlow"/>
                <a:cs typeface="Barlow"/>
                <a:sym typeface="Barlow"/>
              </a:endParaRPr>
            </a:p>
          </p:txBody>
        </p:sp>
        <p:sp>
          <p:nvSpPr>
            <p:cNvPr id="80" name="Google Shape;80;p1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K2D"/>
                  <a:ea typeface="K2D"/>
                  <a:cs typeface="K2D"/>
                  <a:sym typeface="K2D"/>
                </a:rPr>
                <a:t>ĐẠI HỌC CẦN THƠ</a:t>
              </a:r>
              <a:endParaRPr sz="1400" b="1">
                <a:solidFill>
                  <a:schemeClr val="lt1"/>
                </a:solidFill>
                <a:latin typeface="K2D"/>
                <a:ea typeface="K2D"/>
                <a:cs typeface="K2D"/>
                <a:sym typeface="K2D"/>
              </a:endParaRPr>
            </a:p>
          </p:txBody>
        </p:sp>
      </p:grpSp>
      <p:sp>
        <p:nvSpPr>
          <p:cNvPr id="81" name="Google Shape;81;p12"/>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chemeClr val="lt1"/>
                </a:solidFill>
                <a:latin typeface="K2D"/>
                <a:ea typeface="K2D"/>
                <a:cs typeface="K2D"/>
                <a:sym typeface="K2D"/>
              </a:rPr>
              <a:t>www.ctu.edu.vn</a:t>
            </a:r>
            <a:endParaRPr/>
          </a:p>
        </p:txBody>
      </p:sp>
      <p:pic>
        <p:nvPicPr>
          <p:cNvPr id="82" name="Google Shape;82;p12"/>
          <p:cNvPicPr preferRelativeResize="0"/>
          <p:nvPr/>
        </p:nvPicPr>
        <p:blipFill rotWithShape="1">
          <a:blip r:embed="rId3">
            <a:alphaModFix/>
          </a:blip>
          <a:srcRect/>
          <a:stretch/>
        </p:blipFill>
        <p:spPr>
          <a:xfrm>
            <a:off x="2564685" y="6488354"/>
            <a:ext cx="9336024" cy="118217"/>
          </a:xfrm>
          <a:prstGeom prst="rect">
            <a:avLst/>
          </a:prstGeom>
          <a:noFill/>
          <a:ln>
            <a:noFill/>
          </a:ln>
        </p:spPr>
      </p:pic>
      <p:pic>
        <p:nvPicPr>
          <p:cNvPr id="83" name="Google Shape;83;p12"/>
          <p:cNvPicPr preferRelativeResize="0"/>
          <p:nvPr/>
        </p:nvPicPr>
        <p:blipFill rotWithShape="1">
          <a:blip r:embed="rId4">
            <a:alphaModFix/>
          </a:blip>
          <a:srcRect/>
          <a:stretch/>
        </p:blipFill>
        <p:spPr>
          <a:xfrm>
            <a:off x="365485" y="6434848"/>
            <a:ext cx="391496" cy="385030"/>
          </a:xfrm>
          <a:prstGeom prst="rect">
            <a:avLst/>
          </a:prstGeom>
          <a:noFill/>
          <a:ln>
            <a:noFill/>
          </a:ln>
        </p:spPr>
      </p:pic>
      <p:pic>
        <p:nvPicPr>
          <p:cNvPr id="84" name="Google Shape;84;p12"/>
          <p:cNvPicPr preferRelativeResize="0"/>
          <p:nvPr/>
        </p:nvPicPr>
        <p:blipFill rotWithShape="1">
          <a:blip r:embed="rId5">
            <a:alphaModFix/>
          </a:blip>
          <a:srcRect/>
          <a:stretch/>
        </p:blipFill>
        <p:spPr>
          <a:xfrm>
            <a:off x="11987783" y="93587"/>
            <a:ext cx="107165" cy="107007"/>
          </a:xfrm>
          <a:prstGeom prst="rect">
            <a:avLst/>
          </a:prstGeom>
          <a:noFill/>
          <a:ln>
            <a:noFill/>
          </a:ln>
        </p:spPr>
      </p:pic>
    </p:spTree>
    <p:extLst>
      <p:ext uri="{BB962C8B-B14F-4D97-AF65-F5344CB8AC3E}">
        <p14:creationId xmlns:p14="http://schemas.microsoft.com/office/powerpoint/2010/main" val="93629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72">
                                            <p:txEl>
                                              <p:pRg st="0" end="0"/>
                                            </p:txEl>
                                          </p:spTgt>
                                        </p:tgtEl>
                                        <p:attrNameLst>
                                          <p:attrName>style.visibility</p:attrName>
                                        </p:attrNameLst>
                                      </p:cBhvr>
                                      <p:to>
                                        <p:strVal val="visible"/>
                                      </p:to>
                                    </p:set>
                                    <p:animEffect transition="in" filter="fade">
                                      <p:cBhvr>
                                        <p:cTn id="10" dur="1000"/>
                                        <p:tgtEl>
                                          <p:spTgt spid="7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2">
                                            <p:txEl>
                                              <p:charRg st="1" end="1"/>
                                            </p:txEl>
                                          </p:spTgt>
                                        </p:tgtEl>
                                        <p:attrNameLst>
                                          <p:attrName>style.visibility</p:attrName>
                                        </p:attrNameLst>
                                      </p:cBhvr>
                                      <p:to>
                                        <p:strVal val="visible"/>
                                      </p:to>
                                    </p:set>
                                    <p:animEffect transition="in" filter="fade">
                                      <p:cBhvr>
                                        <p:cTn id="13" dur="1000"/>
                                        <p:tgtEl>
                                          <p:spTgt spid="72">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2">
                                            <p:txEl>
                                              <p:charRg st="1" end="1"/>
                                            </p:txEl>
                                          </p:spTgt>
                                        </p:tgtEl>
                                        <p:attrNameLst>
                                          <p:attrName>style.visibility</p:attrName>
                                        </p:attrNameLst>
                                      </p:cBhvr>
                                      <p:to>
                                        <p:strVal val="visible"/>
                                      </p:to>
                                    </p:set>
                                    <p:animEffect transition="in" filter="fade">
                                      <p:cBhvr>
                                        <p:cTn id="16" dur="1000"/>
                                        <p:tgtEl>
                                          <p:spTgt spid="72">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2">
                                            <p:txEl>
                                              <p:charRg st="1" end="1"/>
                                            </p:txEl>
                                          </p:spTgt>
                                        </p:tgtEl>
                                        <p:attrNameLst>
                                          <p:attrName>style.visibility</p:attrName>
                                        </p:attrNameLst>
                                      </p:cBhvr>
                                      <p:to>
                                        <p:strVal val="visible"/>
                                      </p:to>
                                    </p:set>
                                    <p:animEffect transition="in" filter="fade">
                                      <p:cBhvr>
                                        <p:cTn id="19" dur="1000"/>
                                        <p:tgtEl>
                                          <p:spTgt spid="72">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2">
                                            <p:txEl>
                                              <p:charRg st="1" end="1"/>
                                            </p:txEl>
                                          </p:spTgt>
                                        </p:tgtEl>
                                        <p:attrNameLst>
                                          <p:attrName>style.visibility</p:attrName>
                                        </p:attrNameLst>
                                      </p:cBhvr>
                                      <p:to>
                                        <p:strVal val="visible"/>
                                      </p:to>
                                    </p:set>
                                    <p:animEffect transition="in" filter="fade">
                                      <p:cBhvr>
                                        <p:cTn id="22" dur="1000"/>
                                        <p:tgtEl>
                                          <p:spTgt spid="72">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2">
                                            <p:txEl>
                                              <p:charRg st="1" end="1"/>
                                            </p:txEl>
                                          </p:spTgt>
                                        </p:tgtEl>
                                        <p:attrNameLst>
                                          <p:attrName>style.visibility</p:attrName>
                                        </p:attrNameLst>
                                      </p:cBhvr>
                                      <p:to>
                                        <p:strVal val="visible"/>
                                      </p:to>
                                    </p:set>
                                    <p:animEffect transition="in" filter="fade">
                                      <p:cBhvr>
                                        <p:cTn id="25" dur="1000"/>
                                        <p:tgtEl>
                                          <p:spTgt spid="72">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2">
                                            <p:txEl>
                                              <p:charRg st="1" end="1"/>
                                            </p:txEl>
                                          </p:spTgt>
                                        </p:tgtEl>
                                        <p:attrNameLst>
                                          <p:attrName>style.visibility</p:attrName>
                                        </p:attrNameLst>
                                      </p:cBhvr>
                                      <p:to>
                                        <p:strVal val="visible"/>
                                      </p:to>
                                    </p:set>
                                    <p:animEffect transition="in" filter="fade">
                                      <p:cBhvr>
                                        <p:cTn id="28" dur="1000"/>
                                        <p:tgtEl>
                                          <p:spTgt spid="72">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2">
                                            <p:txEl>
                                              <p:charRg st="1" end="1"/>
                                            </p:txEl>
                                          </p:spTgt>
                                        </p:tgtEl>
                                        <p:attrNameLst>
                                          <p:attrName>style.visibility</p:attrName>
                                        </p:attrNameLst>
                                      </p:cBhvr>
                                      <p:to>
                                        <p:strVal val="visible"/>
                                      </p:to>
                                    </p:set>
                                    <p:animEffect transition="in" filter="fade">
                                      <p:cBhvr>
                                        <p:cTn id="31" dur="1000"/>
                                        <p:tgtEl>
                                          <p:spTgt spid="72">
                                            <p:txEl>
                                              <p:char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2">
                                            <p:txEl>
                                              <p:charRg st="1" end="1"/>
                                            </p:txEl>
                                          </p:spTgt>
                                        </p:tgtEl>
                                        <p:attrNameLst>
                                          <p:attrName>style.visibility</p:attrName>
                                        </p:attrNameLst>
                                      </p:cBhvr>
                                      <p:to>
                                        <p:strVal val="visible"/>
                                      </p:to>
                                    </p:set>
                                    <p:animEffect transition="in" filter="fade">
                                      <p:cBhvr>
                                        <p:cTn id="34" dur="1000"/>
                                        <p:tgtEl>
                                          <p:spTgt spid="72">
                                            <p:txEl>
                                              <p:char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4">
                                            <p:txEl>
                                              <p:pRg st="0" end="0"/>
                                            </p:txEl>
                                          </p:spTgt>
                                        </p:tgtEl>
                                        <p:attrNameLst>
                                          <p:attrName>style.visibility</p:attrName>
                                        </p:attrNameLst>
                                      </p:cBhvr>
                                      <p:to>
                                        <p:strVal val="visible"/>
                                      </p:to>
                                    </p:set>
                                    <p:animEffect transition="in" filter="fade">
                                      <p:cBhvr>
                                        <p:cTn id="37" dur="1000"/>
                                        <p:tgtEl>
                                          <p:spTgt spid="74">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4">
                                            <p:txEl>
                                              <p:charRg st="1" end="1"/>
                                            </p:txEl>
                                          </p:spTgt>
                                        </p:tgtEl>
                                        <p:attrNameLst>
                                          <p:attrName>style.visibility</p:attrName>
                                        </p:attrNameLst>
                                      </p:cBhvr>
                                      <p:to>
                                        <p:strVal val="visible"/>
                                      </p:to>
                                    </p:set>
                                    <p:animEffect transition="in" filter="fade">
                                      <p:cBhvr>
                                        <p:cTn id="40" dur="1000"/>
                                        <p:tgtEl>
                                          <p:spTgt spid="74">
                                            <p:txEl>
                                              <p:charRg st="1" end="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4">
                                            <p:txEl>
                                              <p:charRg st="1" end="1"/>
                                            </p:txEl>
                                          </p:spTgt>
                                        </p:tgtEl>
                                        <p:attrNameLst>
                                          <p:attrName>style.visibility</p:attrName>
                                        </p:attrNameLst>
                                      </p:cBhvr>
                                      <p:to>
                                        <p:strVal val="visible"/>
                                      </p:to>
                                    </p:set>
                                    <p:animEffect transition="in" filter="fade">
                                      <p:cBhvr>
                                        <p:cTn id="43" dur="1000"/>
                                        <p:tgtEl>
                                          <p:spTgt spid="74">
                                            <p:txEl>
                                              <p:char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xEl>
                                              <p:charRg st="1" end="1"/>
                                            </p:txEl>
                                          </p:spTgt>
                                        </p:tgtEl>
                                        <p:attrNameLst>
                                          <p:attrName>style.visibility</p:attrName>
                                        </p:attrNameLst>
                                      </p:cBhvr>
                                      <p:to>
                                        <p:strVal val="visible"/>
                                      </p:to>
                                    </p:set>
                                    <p:animEffect transition="in" filter="fade">
                                      <p:cBhvr>
                                        <p:cTn id="46" dur="1000"/>
                                        <p:tgtEl>
                                          <p:spTgt spid="74">
                                            <p:txEl>
                                              <p:char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4">
                                            <p:txEl>
                                              <p:charRg st="1" end="1"/>
                                            </p:txEl>
                                          </p:spTgt>
                                        </p:tgtEl>
                                        <p:attrNameLst>
                                          <p:attrName>style.visibility</p:attrName>
                                        </p:attrNameLst>
                                      </p:cBhvr>
                                      <p:to>
                                        <p:strVal val="visible"/>
                                      </p:to>
                                    </p:set>
                                    <p:animEffect transition="in" filter="fade">
                                      <p:cBhvr>
                                        <p:cTn id="49" dur="1000"/>
                                        <p:tgtEl>
                                          <p:spTgt spid="74">
                                            <p:txEl>
                                              <p:char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74">
                                            <p:txEl>
                                              <p:charRg st="1" end="1"/>
                                            </p:txEl>
                                          </p:spTgt>
                                        </p:tgtEl>
                                        <p:attrNameLst>
                                          <p:attrName>style.visibility</p:attrName>
                                        </p:attrNameLst>
                                      </p:cBhvr>
                                      <p:to>
                                        <p:strVal val="visible"/>
                                      </p:to>
                                    </p:set>
                                    <p:animEffect transition="in" filter="fade">
                                      <p:cBhvr>
                                        <p:cTn id="52" dur="1000"/>
                                        <p:tgtEl>
                                          <p:spTgt spid="74">
                                            <p:txEl>
                                              <p:char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74">
                                            <p:txEl>
                                              <p:charRg st="1" end="1"/>
                                            </p:txEl>
                                          </p:spTgt>
                                        </p:tgtEl>
                                        <p:attrNameLst>
                                          <p:attrName>style.visibility</p:attrName>
                                        </p:attrNameLst>
                                      </p:cBhvr>
                                      <p:to>
                                        <p:strVal val="visible"/>
                                      </p:to>
                                    </p:set>
                                    <p:animEffect transition="in" filter="fade">
                                      <p:cBhvr>
                                        <p:cTn id="55" dur="1000"/>
                                        <p:tgtEl>
                                          <p:spTgt spid="74">
                                            <p:txEl>
                                              <p:charRg st="1" end="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74">
                                            <p:txEl>
                                              <p:charRg st="1" end="1"/>
                                            </p:txEl>
                                          </p:spTgt>
                                        </p:tgtEl>
                                        <p:attrNameLst>
                                          <p:attrName>style.visibility</p:attrName>
                                        </p:attrNameLst>
                                      </p:cBhvr>
                                      <p:to>
                                        <p:strVal val="visible"/>
                                      </p:to>
                                    </p:set>
                                    <p:animEffect transition="in" filter="fade">
                                      <p:cBhvr>
                                        <p:cTn id="58" dur="1000"/>
                                        <p:tgtEl>
                                          <p:spTgt spid="74">
                                            <p:txEl>
                                              <p:char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74">
                                            <p:txEl>
                                              <p:charRg st="1" end="1"/>
                                            </p:txEl>
                                          </p:spTgt>
                                        </p:tgtEl>
                                        <p:attrNameLst>
                                          <p:attrName>style.visibility</p:attrName>
                                        </p:attrNameLst>
                                      </p:cBhvr>
                                      <p:to>
                                        <p:strVal val="visible"/>
                                      </p:to>
                                    </p:set>
                                    <p:animEffect transition="in" filter="fade">
                                      <p:cBhvr>
                                        <p:cTn id="61" dur="1000"/>
                                        <p:tgtEl>
                                          <p:spTgt spid="74">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838200" y="15200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just">
              <a:lnSpc>
                <a:spcPct val="100000"/>
              </a:lnSpc>
              <a:spcBef>
                <a:spcPts val="1200"/>
              </a:spcBef>
              <a:spcAft>
                <a:spcPts val="0"/>
              </a:spcAft>
              <a:buClr>
                <a:schemeClr val="dk1"/>
              </a:buClr>
              <a:buSzPts val="2000"/>
              <a:buNone/>
              <a:defRPr sz="2000">
                <a:latin typeface="K2D"/>
                <a:ea typeface="K2D"/>
                <a:cs typeface="K2D"/>
                <a:sym typeface="K2D"/>
              </a:defRPr>
            </a:lvl1pPr>
            <a:lvl2pPr marL="914400" lvl="1" indent="-228600" algn="just">
              <a:lnSpc>
                <a:spcPct val="100000"/>
              </a:lnSpc>
              <a:spcBef>
                <a:spcPts val="500"/>
              </a:spcBef>
              <a:spcAft>
                <a:spcPts val="0"/>
              </a:spcAft>
              <a:buClr>
                <a:schemeClr val="dk1"/>
              </a:buClr>
              <a:buSzPts val="2000"/>
              <a:buNone/>
              <a:defRPr sz="2000">
                <a:latin typeface="K2D"/>
                <a:ea typeface="K2D"/>
                <a:cs typeface="K2D"/>
                <a:sym typeface="K2D"/>
              </a:defRPr>
            </a:lvl2pPr>
            <a:lvl3pPr marL="1371600" lvl="2" indent="-228600" algn="just">
              <a:lnSpc>
                <a:spcPct val="100000"/>
              </a:lnSpc>
              <a:spcBef>
                <a:spcPts val="500"/>
              </a:spcBef>
              <a:spcAft>
                <a:spcPts val="0"/>
              </a:spcAft>
              <a:buClr>
                <a:schemeClr val="dk1"/>
              </a:buClr>
              <a:buSzPts val="1800"/>
              <a:buNone/>
              <a:defRPr sz="1800">
                <a:latin typeface="K2D"/>
                <a:ea typeface="K2D"/>
                <a:cs typeface="K2D"/>
                <a:sym typeface="K2D"/>
              </a:defRPr>
            </a:lvl3pPr>
            <a:lvl4pPr marL="1828800" lvl="3" indent="-228600" algn="just">
              <a:lnSpc>
                <a:spcPct val="100000"/>
              </a:lnSpc>
              <a:spcBef>
                <a:spcPts val="500"/>
              </a:spcBef>
              <a:spcAft>
                <a:spcPts val="0"/>
              </a:spcAft>
              <a:buClr>
                <a:schemeClr val="dk1"/>
              </a:buClr>
              <a:buSzPts val="1600"/>
              <a:buNone/>
              <a:defRPr sz="1600">
                <a:latin typeface="K2D"/>
                <a:ea typeface="K2D"/>
                <a:cs typeface="K2D"/>
                <a:sym typeface="K2D"/>
              </a:defRPr>
            </a:lvl4pPr>
            <a:lvl5pPr marL="2286000" lvl="4" indent="-228600" algn="just">
              <a:lnSpc>
                <a:spcPct val="100000"/>
              </a:lnSpc>
              <a:spcBef>
                <a:spcPts val="500"/>
              </a:spcBef>
              <a:spcAft>
                <a:spcPts val="0"/>
              </a:spcAft>
              <a:buClr>
                <a:schemeClr val="dk1"/>
              </a:buClr>
              <a:buSzPts val="1600"/>
              <a:buNone/>
              <a:defRPr sz="160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8" name="Google Shape;118;p15"/>
          <p:cNvPicPr preferRelativeResize="0"/>
          <p:nvPr/>
        </p:nvPicPr>
        <p:blipFill rotWithShape="1">
          <a:blip r:embed="rId2">
            <a:alphaModFix/>
          </a:blip>
          <a:srcRect/>
          <a:stretch/>
        </p:blipFill>
        <p:spPr>
          <a:xfrm>
            <a:off x="4369124" y="1727802"/>
            <a:ext cx="3453753" cy="3402396"/>
          </a:xfrm>
          <a:prstGeom prst="rect">
            <a:avLst/>
          </a:prstGeom>
          <a:noFill/>
          <a:ln>
            <a:noFill/>
          </a:ln>
        </p:spPr>
      </p:pic>
      <p:sp>
        <p:nvSpPr>
          <p:cNvPr id="119" name="Google Shape;119;p15"/>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20" name="Google Shape;120;p15"/>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21" name="Google Shape;121;p1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122" name="Google Shape;122;p15"/>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24" name="Google Shape;124;p15"/>
          <p:cNvGrpSpPr/>
          <p:nvPr/>
        </p:nvGrpSpPr>
        <p:grpSpPr>
          <a:xfrm>
            <a:off x="741485" y="6410864"/>
            <a:ext cx="2760487" cy="419178"/>
            <a:chOff x="741485" y="6410864"/>
            <a:chExt cx="2760487" cy="419178"/>
          </a:xfrm>
        </p:grpSpPr>
        <p:sp>
          <p:nvSpPr>
            <p:cNvPr id="125" name="Google Shape;125;p15"/>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126" name="Google Shape;126;p1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127" name="Google Shape;127;p15"/>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128" name="Google Shape;128;p15"/>
          <p:cNvPicPr preferRelativeResize="0"/>
          <p:nvPr/>
        </p:nvPicPr>
        <p:blipFill rotWithShape="1">
          <a:blip r:embed="rId3">
            <a:alphaModFix/>
          </a:blip>
          <a:srcRect/>
          <a:stretch/>
        </p:blipFill>
        <p:spPr>
          <a:xfrm>
            <a:off x="2573866" y="6481985"/>
            <a:ext cx="9339545" cy="118261"/>
          </a:xfrm>
          <a:prstGeom prst="rect">
            <a:avLst/>
          </a:prstGeom>
          <a:noFill/>
          <a:ln>
            <a:noFill/>
          </a:ln>
        </p:spPr>
      </p:pic>
      <p:pic>
        <p:nvPicPr>
          <p:cNvPr id="129" name="Google Shape;129;p15"/>
          <p:cNvPicPr preferRelativeResize="0"/>
          <p:nvPr/>
        </p:nvPicPr>
        <p:blipFill rotWithShape="1">
          <a:blip r:embed="rId4">
            <a:alphaModFix/>
          </a:blip>
          <a:srcRect/>
          <a:stretch/>
        </p:blipFill>
        <p:spPr>
          <a:xfrm>
            <a:off x="372044" y="454877"/>
            <a:ext cx="292100" cy="292100"/>
          </a:xfrm>
          <a:prstGeom prst="rect">
            <a:avLst/>
          </a:prstGeom>
          <a:noFill/>
          <a:ln>
            <a:noFill/>
          </a:ln>
        </p:spPr>
      </p:pic>
      <p:pic>
        <p:nvPicPr>
          <p:cNvPr id="130" name="Google Shape;130;p15"/>
          <p:cNvPicPr preferRelativeResize="0"/>
          <p:nvPr/>
        </p:nvPicPr>
        <p:blipFill rotWithShape="1">
          <a:blip r:embed="rId5">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Left - Placeholder Right">
  <p:cSld name="Title Left - Placeholder Right">
    <p:spTree>
      <p:nvGrpSpPr>
        <p:cNvPr id="1" name="Shape 147"/>
        <p:cNvGrpSpPr/>
        <p:nvPr/>
      </p:nvGrpSpPr>
      <p:grpSpPr>
        <a:xfrm>
          <a:off x="0" y="0"/>
          <a:ext cx="0" cy="0"/>
          <a:chOff x="0" y="0"/>
          <a:chExt cx="0" cy="0"/>
        </a:xfrm>
      </p:grpSpPr>
      <p:pic>
        <p:nvPicPr>
          <p:cNvPr id="148" name="Google Shape;148;p17"/>
          <p:cNvPicPr preferRelativeResize="0"/>
          <p:nvPr/>
        </p:nvPicPr>
        <p:blipFill rotWithShape="1">
          <a:blip r:embed="rId2">
            <a:alphaModFix/>
          </a:blip>
          <a:srcRect/>
          <a:stretch/>
        </p:blipFill>
        <p:spPr>
          <a:xfrm>
            <a:off x="4369124" y="1727802"/>
            <a:ext cx="3453753" cy="3402396"/>
          </a:xfrm>
          <a:prstGeom prst="rect">
            <a:avLst/>
          </a:prstGeom>
          <a:noFill/>
          <a:ln>
            <a:noFill/>
          </a:ln>
        </p:spPr>
      </p:pic>
      <p:sp>
        <p:nvSpPr>
          <p:cNvPr id="149" name="Google Shape;149;p17"/>
          <p:cNvSpPr txBox="1">
            <a:spLocks noGrp="1"/>
          </p:cNvSpPr>
          <p:nvPr>
            <p:ph type="ctrTitle"/>
          </p:nvPr>
        </p:nvSpPr>
        <p:spPr>
          <a:xfrm>
            <a:off x="514350" y="1773238"/>
            <a:ext cx="446722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7"/>
          <p:cNvSpPr txBox="1">
            <a:spLocks noGrp="1"/>
          </p:cNvSpPr>
          <p:nvPr>
            <p:ph type="subTitle" idx="1"/>
          </p:nvPr>
        </p:nvSpPr>
        <p:spPr>
          <a:xfrm>
            <a:off x="514348" y="3533774"/>
            <a:ext cx="4467229" cy="189456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1" name="Google Shape;151;p17"/>
          <p:cNvSpPr txBox="1">
            <a:spLocks noGrp="1"/>
          </p:cNvSpPr>
          <p:nvPr>
            <p:ph type="body" idx="2"/>
          </p:nvPr>
        </p:nvSpPr>
        <p:spPr>
          <a:xfrm>
            <a:off x="5667375" y="1371600"/>
            <a:ext cx="5381626" cy="39528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0" i="0">
                <a:latin typeface="K2D"/>
                <a:ea typeface="K2D"/>
                <a:cs typeface="K2D"/>
                <a:sym typeface="K2D"/>
              </a:defRPr>
            </a:lvl2pPr>
            <a:lvl3pPr marL="1371600" lvl="2" indent="-228600" algn="l">
              <a:lnSpc>
                <a:spcPct val="90000"/>
              </a:lnSpc>
              <a:spcBef>
                <a:spcPts val="500"/>
              </a:spcBef>
              <a:spcAft>
                <a:spcPts val="0"/>
              </a:spcAft>
              <a:buClr>
                <a:schemeClr val="dk1"/>
              </a:buClr>
              <a:buSzPts val="1800"/>
              <a:buNone/>
              <a:defRPr sz="1800" b="0" i="0">
                <a:latin typeface="K2D"/>
                <a:ea typeface="K2D"/>
                <a:cs typeface="K2D"/>
                <a:sym typeface="K2D"/>
              </a:defRPr>
            </a:lvl3pPr>
            <a:lvl4pPr marL="1828800" lvl="3" indent="-228600" algn="l">
              <a:lnSpc>
                <a:spcPct val="90000"/>
              </a:lnSpc>
              <a:spcBef>
                <a:spcPts val="500"/>
              </a:spcBef>
              <a:spcAft>
                <a:spcPts val="0"/>
              </a:spcAft>
              <a:buClr>
                <a:schemeClr val="dk1"/>
              </a:buClr>
              <a:buSzPts val="1600"/>
              <a:buNone/>
              <a:defRPr sz="1600" b="0" i="0">
                <a:latin typeface="K2D"/>
                <a:ea typeface="K2D"/>
                <a:cs typeface="K2D"/>
                <a:sym typeface="K2D"/>
              </a:defRPr>
            </a:lvl4pPr>
            <a:lvl5pPr marL="2286000" lvl="4" indent="-228600" algn="l">
              <a:lnSpc>
                <a:spcPct val="90000"/>
              </a:lnSpc>
              <a:spcBef>
                <a:spcPts val="500"/>
              </a:spcBef>
              <a:spcAft>
                <a:spcPts val="0"/>
              </a:spcAft>
              <a:buClr>
                <a:schemeClr val="dk1"/>
              </a:buClr>
              <a:buSzPts val="1600"/>
              <a:buNone/>
              <a:defRPr sz="1600" b="0" i="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7"/>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53" name="Google Shape;153;p17"/>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54" name="Google Shape;154;p1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155" name="Google Shape;155;p17"/>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7"/>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57" name="Google Shape;157;p17"/>
          <p:cNvGrpSpPr/>
          <p:nvPr/>
        </p:nvGrpSpPr>
        <p:grpSpPr>
          <a:xfrm>
            <a:off x="741485" y="6410864"/>
            <a:ext cx="2760487" cy="419178"/>
            <a:chOff x="741485" y="6410864"/>
            <a:chExt cx="2760487" cy="419178"/>
          </a:xfrm>
        </p:grpSpPr>
        <p:sp>
          <p:nvSpPr>
            <p:cNvPr id="158" name="Google Shape;158;p17"/>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159" name="Google Shape;159;p1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160" name="Google Shape;160;p17"/>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161" name="Google Shape;161;p17"/>
          <p:cNvPicPr preferRelativeResize="0"/>
          <p:nvPr/>
        </p:nvPicPr>
        <p:blipFill rotWithShape="1">
          <a:blip r:embed="rId3">
            <a:alphaModFix/>
          </a:blip>
          <a:srcRect/>
          <a:stretch/>
        </p:blipFill>
        <p:spPr>
          <a:xfrm>
            <a:off x="2573866" y="6481985"/>
            <a:ext cx="9339545" cy="118261"/>
          </a:xfrm>
          <a:prstGeom prst="rect">
            <a:avLst/>
          </a:prstGeom>
          <a:noFill/>
          <a:ln>
            <a:noFill/>
          </a:ln>
        </p:spPr>
      </p:pic>
      <p:pic>
        <p:nvPicPr>
          <p:cNvPr id="162" name="Google Shape;162;p17"/>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0">
                                            <p:txEl>
                                              <p:pRg st="0" end="0"/>
                                            </p:txEl>
                                          </p:spTgt>
                                        </p:tgtEl>
                                        <p:attrNameLst>
                                          <p:attrName>style.visibility</p:attrName>
                                        </p:attrNameLst>
                                      </p:cBhvr>
                                      <p:to>
                                        <p:strVal val="visible"/>
                                      </p:to>
                                    </p:set>
                                    <p:animEffect transition="in" filter="fade">
                                      <p:cBhvr>
                                        <p:cTn id="11" dur="500"/>
                                        <p:tgtEl>
                                          <p:spTgt spid="15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0">
                                            <p:txEl>
                                              <p:pRg st="1" end="1"/>
                                            </p:txEl>
                                          </p:spTgt>
                                        </p:tgtEl>
                                        <p:attrNameLst>
                                          <p:attrName>style.visibility</p:attrName>
                                        </p:attrNameLst>
                                      </p:cBhvr>
                                      <p:to>
                                        <p:strVal val="visible"/>
                                      </p:to>
                                    </p:set>
                                    <p:animEffect transition="in" filter="fade">
                                      <p:cBhvr>
                                        <p:cTn id="15" dur="500"/>
                                        <p:tgtEl>
                                          <p:spTgt spid="15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0">
                                            <p:txEl>
                                              <p:pRg st="2" end="2"/>
                                            </p:txEl>
                                          </p:spTgt>
                                        </p:tgtEl>
                                        <p:attrNameLst>
                                          <p:attrName>style.visibility</p:attrName>
                                        </p:attrNameLst>
                                      </p:cBhvr>
                                      <p:to>
                                        <p:strVal val="visible"/>
                                      </p:to>
                                    </p:set>
                                    <p:animEffect transition="in" filter="fade">
                                      <p:cBhvr>
                                        <p:cTn id="19" dur="500"/>
                                        <p:tgtEl>
                                          <p:spTgt spid="15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0">
                                            <p:txEl>
                                              <p:pRg st="3" end="3"/>
                                            </p:txEl>
                                          </p:spTgt>
                                        </p:tgtEl>
                                        <p:attrNameLst>
                                          <p:attrName>style.visibility</p:attrName>
                                        </p:attrNameLst>
                                      </p:cBhvr>
                                      <p:to>
                                        <p:strVal val="visible"/>
                                      </p:to>
                                    </p:set>
                                    <p:animEffect transition="in" filter="fade">
                                      <p:cBhvr>
                                        <p:cTn id="23" dur="500"/>
                                        <p:tgtEl>
                                          <p:spTgt spid="15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0">
                                            <p:txEl>
                                              <p:pRg st="4" end="4"/>
                                            </p:txEl>
                                          </p:spTgt>
                                        </p:tgtEl>
                                        <p:attrNameLst>
                                          <p:attrName>style.visibility</p:attrName>
                                        </p:attrNameLst>
                                      </p:cBhvr>
                                      <p:to>
                                        <p:strVal val="visible"/>
                                      </p:to>
                                    </p:set>
                                    <p:animEffect transition="in" filter="fade">
                                      <p:cBhvr>
                                        <p:cTn id="27" dur="500"/>
                                        <p:tgtEl>
                                          <p:spTgt spid="15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50">
                                            <p:txEl>
                                              <p:pRg st="5" end="5"/>
                                            </p:txEl>
                                          </p:spTgt>
                                        </p:tgtEl>
                                        <p:attrNameLst>
                                          <p:attrName>style.visibility</p:attrName>
                                        </p:attrNameLst>
                                      </p:cBhvr>
                                      <p:to>
                                        <p:strVal val="visible"/>
                                      </p:to>
                                    </p:set>
                                    <p:animEffect transition="in" filter="fade">
                                      <p:cBhvr>
                                        <p:cTn id="31" dur="500"/>
                                        <p:tgtEl>
                                          <p:spTgt spid="15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0">
                                            <p:txEl>
                                              <p:pRg st="6" end="6"/>
                                            </p:txEl>
                                          </p:spTgt>
                                        </p:tgtEl>
                                        <p:attrNameLst>
                                          <p:attrName>style.visibility</p:attrName>
                                        </p:attrNameLst>
                                      </p:cBhvr>
                                      <p:to>
                                        <p:strVal val="visible"/>
                                      </p:to>
                                    </p:set>
                                    <p:animEffect transition="in" filter="fade">
                                      <p:cBhvr>
                                        <p:cTn id="35" dur="500"/>
                                        <p:tgtEl>
                                          <p:spTgt spid="15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50">
                                            <p:txEl>
                                              <p:pRg st="7" end="7"/>
                                            </p:txEl>
                                          </p:spTgt>
                                        </p:tgtEl>
                                        <p:attrNameLst>
                                          <p:attrName>style.visibility</p:attrName>
                                        </p:attrNameLst>
                                      </p:cBhvr>
                                      <p:to>
                                        <p:strVal val="visible"/>
                                      </p:to>
                                    </p:set>
                                    <p:animEffect transition="in" filter="fade">
                                      <p:cBhvr>
                                        <p:cTn id="39" dur="500"/>
                                        <p:tgtEl>
                                          <p:spTgt spid="15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50">
                                            <p:txEl>
                                              <p:pRg st="8" end="8"/>
                                            </p:txEl>
                                          </p:spTgt>
                                        </p:tgtEl>
                                        <p:attrNameLst>
                                          <p:attrName>style.visibility</p:attrName>
                                        </p:attrNameLst>
                                      </p:cBhvr>
                                      <p:to>
                                        <p:strVal val="visible"/>
                                      </p:to>
                                    </p:set>
                                    <p:animEffect transition="in" filter="fade">
                                      <p:cBhvr>
                                        <p:cTn id="43" dur="500"/>
                                        <p:tgtEl>
                                          <p:spTgt spid="1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Left">
  <p:cSld name="Picture Left">
    <p:spTree>
      <p:nvGrpSpPr>
        <p:cNvPr id="1" name="Shape 163"/>
        <p:cNvGrpSpPr/>
        <p:nvPr/>
      </p:nvGrpSpPr>
      <p:grpSpPr>
        <a:xfrm>
          <a:off x="0" y="0"/>
          <a:ext cx="0" cy="0"/>
          <a:chOff x="0" y="0"/>
          <a:chExt cx="0" cy="0"/>
        </a:xfrm>
      </p:grpSpPr>
      <p:sp>
        <p:nvSpPr>
          <p:cNvPr id="164" name="Google Shape;164;p18"/>
          <p:cNvSpPr>
            <a:spLocks noGrp="1"/>
          </p:cNvSpPr>
          <p:nvPr>
            <p:ph type="pic" idx="2"/>
          </p:nvPr>
        </p:nvSpPr>
        <p:spPr>
          <a:xfrm>
            <a:off x="0" y="0"/>
            <a:ext cx="4787900" cy="6858000"/>
          </a:xfrm>
          <a:prstGeom prst="rect">
            <a:avLst/>
          </a:prstGeom>
          <a:noFill/>
          <a:ln>
            <a:noFill/>
          </a:ln>
        </p:spPr>
      </p:sp>
      <p:sp>
        <p:nvSpPr>
          <p:cNvPr id="165" name="Google Shape;165;p18"/>
          <p:cNvSpPr txBox="1">
            <a:spLocks noGrp="1"/>
          </p:cNvSpPr>
          <p:nvPr>
            <p:ph type="ctrTitle"/>
          </p:nvPr>
        </p:nvSpPr>
        <p:spPr>
          <a:xfrm>
            <a:off x="5626100" y="1887538"/>
            <a:ext cx="595947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18"/>
          <p:cNvSpPr txBox="1">
            <a:spLocks noGrp="1"/>
          </p:cNvSpPr>
          <p:nvPr>
            <p:ph type="subTitle" idx="1"/>
          </p:nvPr>
        </p:nvSpPr>
        <p:spPr>
          <a:xfrm>
            <a:off x="5626098" y="3648074"/>
            <a:ext cx="5959480" cy="2502381"/>
          </a:xfrm>
          <a:prstGeom prst="rect">
            <a:avLst/>
          </a:prstGeom>
          <a:noFill/>
          <a:ln>
            <a:noFill/>
          </a:ln>
        </p:spPr>
        <p:txBody>
          <a:bodyPr spcFirstLastPara="1" wrap="square" lIns="91425" tIns="45700" rIns="91425" bIns="45700" anchor="t" anchorCtr="0">
            <a:noAutofit/>
          </a:bodyPr>
          <a:lstStyle>
            <a:lvl1pPr lvl="0" algn="just">
              <a:lnSpc>
                <a:spcPct val="100000"/>
              </a:lnSpc>
              <a:spcBef>
                <a:spcPts val="1000"/>
              </a:spcBef>
              <a:spcAft>
                <a:spcPts val="0"/>
              </a:spcAft>
              <a:buClr>
                <a:srgbClr val="595959"/>
              </a:buClr>
              <a:buSzPts val="2000"/>
              <a:buNone/>
              <a:defRPr sz="2000">
                <a:solidFill>
                  <a:srgbClr val="595959"/>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7" name="Google Shape;167;p18"/>
          <p:cNvSpPr/>
          <p:nvPr/>
        </p:nvSpPr>
        <p:spPr>
          <a:xfrm>
            <a:off x="4787899" y="0"/>
            <a:ext cx="116779" cy="685800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68" name="Google Shape;168;p18"/>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69" name="Google Shape;169;p18"/>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70" name="Google Shape;170;p1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171" name="Google Shape;171;p18"/>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8"/>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3" name="Google Shape;173;p18"/>
          <p:cNvGrpSpPr/>
          <p:nvPr/>
        </p:nvGrpSpPr>
        <p:grpSpPr>
          <a:xfrm>
            <a:off x="741485" y="6410864"/>
            <a:ext cx="2760487" cy="419178"/>
            <a:chOff x="741485" y="6410864"/>
            <a:chExt cx="2760487" cy="419178"/>
          </a:xfrm>
        </p:grpSpPr>
        <p:sp>
          <p:nvSpPr>
            <p:cNvPr id="174" name="Google Shape;174;p18"/>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175" name="Google Shape;175;p1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176" name="Google Shape;176;p18"/>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177" name="Google Shape;177;p18"/>
          <p:cNvPicPr preferRelativeResize="0"/>
          <p:nvPr/>
        </p:nvPicPr>
        <p:blipFill rotWithShape="1">
          <a:blip r:embed="rId2">
            <a:alphaModFix/>
          </a:blip>
          <a:srcRect/>
          <a:stretch/>
        </p:blipFill>
        <p:spPr>
          <a:xfrm>
            <a:off x="2573866" y="6481985"/>
            <a:ext cx="9339545" cy="118261"/>
          </a:xfrm>
          <a:prstGeom prst="rect">
            <a:avLst/>
          </a:prstGeom>
          <a:noFill/>
          <a:ln>
            <a:noFill/>
          </a:ln>
        </p:spPr>
      </p:pic>
      <p:pic>
        <p:nvPicPr>
          <p:cNvPr id="178" name="Google Shape;178;p18"/>
          <p:cNvPicPr preferRelativeResize="0"/>
          <p:nvPr/>
        </p:nvPicPr>
        <p:blipFill rotWithShape="1">
          <a:blip r:embed="rId3">
            <a:alphaModFix/>
          </a:blip>
          <a:srcRect/>
          <a:stretch/>
        </p:blipFill>
        <p:spPr>
          <a:xfrm>
            <a:off x="4785106" y="241300"/>
            <a:ext cx="292100" cy="292100"/>
          </a:xfrm>
          <a:prstGeom prst="rect">
            <a:avLst/>
          </a:prstGeom>
          <a:noFill/>
          <a:ln>
            <a:noFill/>
          </a:ln>
        </p:spPr>
      </p:pic>
      <p:pic>
        <p:nvPicPr>
          <p:cNvPr id="179" name="Google Shape;179;p18"/>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6">
                                            <p:txEl>
                                              <p:pRg st="0" end="0"/>
                                            </p:txEl>
                                          </p:spTgt>
                                        </p:tgtEl>
                                        <p:attrNameLst>
                                          <p:attrName>style.visibility</p:attrName>
                                        </p:attrNameLst>
                                      </p:cBhvr>
                                      <p:to>
                                        <p:strVal val="visible"/>
                                      </p:to>
                                    </p:set>
                                    <p:animEffect transition="in" filter="fade">
                                      <p:cBhvr>
                                        <p:cTn id="11" dur="500"/>
                                        <p:tgtEl>
                                          <p:spTgt spid="16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6">
                                            <p:txEl>
                                              <p:pRg st="1" end="1"/>
                                            </p:txEl>
                                          </p:spTgt>
                                        </p:tgtEl>
                                        <p:attrNameLst>
                                          <p:attrName>style.visibility</p:attrName>
                                        </p:attrNameLst>
                                      </p:cBhvr>
                                      <p:to>
                                        <p:strVal val="visible"/>
                                      </p:to>
                                    </p:set>
                                    <p:animEffect transition="in" filter="fade">
                                      <p:cBhvr>
                                        <p:cTn id="15" dur="500"/>
                                        <p:tgtEl>
                                          <p:spTgt spid="16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6">
                                            <p:txEl>
                                              <p:pRg st="2" end="2"/>
                                            </p:txEl>
                                          </p:spTgt>
                                        </p:tgtEl>
                                        <p:attrNameLst>
                                          <p:attrName>style.visibility</p:attrName>
                                        </p:attrNameLst>
                                      </p:cBhvr>
                                      <p:to>
                                        <p:strVal val="visible"/>
                                      </p:to>
                                    </p:set>
                                    <p:animEffect transition="in" filter="fade">
                                      <p:cBhvr>
                                        <p:cTn id="19" dur="500"/>
                                        <p:tgtEl>
                                          <p:spTgt spid="16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6">
                                            <p:txEl>
                                              <p:pRg st="3" end="3"/>
                                            </p:txEl>
                                          </p:spTgt>
                                        </p:tgtEl>
                                        <p:attrNameLst>
                                          <p:attrName>style.visibility</p:attrName>
                                        </p:attrNameLst>
                                      </p:cBhvr>
                                      <p:to>
                                        <p:strVal val="visible"/>
                                      </p:to>
                                    </p:set>
                                    <p:animEffect transition="in" filter="fade">
                                      <p:cBhvr>
                                        <p:cTn id="23" dur="500"/>
                                        <p:tgtEl>
                                          <p:spTgt spid="16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6">
                                            <p:txEl>
                                              <p:pRg st="4" end="4"/>
                                            </p:txEl>
                                          </p:spTgt>
                                        </p:tgtEl>
                                        <p:attrNameLst>
                                          <p:attrName>style.visibility</p:attrName>
                                        </p:attrNameLst>
                                      </p:cBhvr>
                                      <p:to>
                                        <p:strVal val="visible"/>
                                      </p:to>
                                    </p:set>
                                    <p:animEffect transition="in" filter="fade">
                                      <p:cBhvr>
                                        <p:cTn id="27" dur="500"/>
                                        <p:tgtEl>
                                          <p:spTgt spid="16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6">
                                            <p:txEl>
                                              <p:pRg st="5" end="5"/>
                                            </p:txEl>
                                          </p:spTgt>
                                        </p:tgtEl>
                                        <p:attrNameLst>
                                          <p:attrName>style.visibility</p:attrName>
                                        </p:attrNameLst>
                                      </p:cBhvr>
                                      <p:to>
                                        <p:strVal val="visible"/>
                                      </p:to>
                                    </p:set>
                                    <p:animEffect transition="in" filter="fade">
                                      <p:cBhvr>
                                        <p:cTn id="31" dur="500"/>
                                        <p:tgtEl>
                                          <p:spTgt spid="16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6">
                                            <p:txEl>
                                              <p:pRg st="6" end="6"/>
                                            </p:txEl>
                                          </p:spTgt>
                                        </p:tgtEl>
                                        <p:attrNameLst>
                                          <p:attrName>style.visibility</p:attrName>
                                        </p:attrNameLst>
                                      </p:cBhvr>
                                      <p:to>
                                        <p:strVal val="visible"/>
                                      </p:to>
                                    </p:set>
                                    <p:animEffect transition="in" filter="fade">
                                      <p:cBhvr>
                                        <p:cTn id="35" dur="500"/>
                                        <p:tgtEl>
                                          <p:spTgt spid="16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6">
                                            <p:txEl>
                                              <p:pRg st="7" end="7"/>
                                            </p:txEl>
                                          </p:spTgt>
                                        </p:tgtEl>
                                        <p:attrNameLst>
                                          <p:attrName>style.visibility</p:attrName>
                                        </p:attrNameLst>
                                      </p:cBhvr>
                                      <p:to>
                                        <p:strVal val="visible"/>
                                      </p:to>
                                    </p:set>
                                    <p:animEffect transition="in" filter="fade">
                                      <p:cBhvr>
                                        <p:cTn id="39" dur="500"/>
                                        <p:tgtEl>
                                          <p:spTgt spid="16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6">
                                            <p:txEl>
                                              <p:pRg st="8" end="8"/>
                                            </p:txEl>
                                          </p:spTgt>
                                        </p:tgtEl>
                                        <p:attrNameLst>
                                          <p:attrName>style.visibility</p:attrName>
                                        </p:attrNameLst>
                                      </p:cBhvr>
                                      <p:to>
                                        <p:strVal val="visible"/>
                                      </p:to>
                                    </p:set>
                                    <p:animEffect transition="in" filter="fade">
                                      <p:cBhvr>
                                        <p:cTn id="43" dur="500"/>
                                        <p:tgtEl>
                                          <p:spTgt spid="1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ue Left">
  <p:cSld name="Blue Left">
    <p:spTree>
      <p:nvGrpSpPr>
        <p:cNvPr id="1" name="Shape 180"/>
        <p:cNvGrpSpPr/>
        <p:nvPr/>
      </p:nvGrpSpPr>
      <p:grpSpPr>
        <a:xfrm>
          <a:off x="0" y="0"/>
          <a:ext cx="0" cy="0"/>
          <a:chOff x="0" y="0"/>
          <a:chExt cx="0" cy="0"/>
        </a:xfrm>
      </p:grpSpPr>
      <p:grpSp>
        <p:nvGrpSpPr>
          <p:cNvPr id="181" name="Google Shape;181;p19"/>
          <p:cNvGrpSpPr/>
          <p:nvPr/>
        </p:nvGrpSpPr>
        <p:grpSpPr>
          <a:xfrm>
            <a:off x="125766" y="134614"/>
            <a:ext cx="3918888" cy="6192390"/>
            <a:chOff x="125766" y="134614"/>
            <a:chExt cx="3918888" cy="6192390"/>
          </a:xfrm>
        </p:grpSpPr>
        <p:sp>
          <p:nvSpPr>
            <p:cNvPr id="182" name="Google Shape;182;p19"/>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83" name="Google Shape;183;p19"/>
            <p:cNvSpPr/>
            <p:nvPr/>
          </p:nvSpPr>
          <p:spPr>
            <a:xfrm>
              <a:off x="125766" y="134614"/>
              <a:ext cx="3918888" cy="5488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grpSp>
      <p:sp>
        <p:nvSpPr>
          <p:cNvPr id="184" name="Google Shape;184;p19"/>
          <p:cNvSpPr txBox="1">
            <a:spLocks noGrp="1"/>
          </p:cNvSpPr>
          <p:nvPr>
            <p:ph type="subTitle" idx="1"/>
          </p:nvPr>
        </p:nvSpPr>
        <p:spPr>
          <a:xfrm>
            <a:off x="423332" y="2190750"/>
            <a:ext cx="3335867" cy="37615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600"/>
              <a:buNone/>
              <a:defRPr sz="1600" b="0" i="0">
                <a:solidFill>
                  <a:schemeClr val="lt1"/>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5" name="Google Shape;185;p19"/>
          <p:cNvSpPr txBox="1">
            <a:spLocks noGrp="1"/>
          </p:cNvSpPr>
          <p:nvPr>
            <p:ph type="ctrTitle"/>
          </p:nvPr>
        </p:nvSpPr>
        <p:spPr>
          <a:xfrm>
            <a:off x="423333" y="481807"/>
            <a:ext cx="3335866" cy="157003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K2D"/>
              <a:buNone/>
              <a:defRPr sz="2800" b="1">
                <a:solidFill>
                  <a:schemeClr val="lt1"/>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19"/>
          <p:cNvSpPr txBox="1">
            <a:spLocks noGrp="1"/>
          </p:cNvSpPr>
          <p:nvPr>
            <p:ph type="body" idx="2"/>
          </p:nvPr>
        </p:nvSpPr>
        <p:spPr>
          <a:xfrm>
            <a:off x="4210050" y="1233577"/>
            <a:ext cx="7685088" cy="48825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0" i="0">
                <a:latin typeface="K2D"/>
                <a:ea typeface="K2D"/>
                <a:cs typeface="K2D"/>
                <a:sym typeface="K2D"/>
              </a:defRPr>
            </a:lvl2pPr>
            <a:lvl3pPr marL="1371600" lvl="2" indent="-228600" algn="l">
              <a:lnSpc>
                <a:spcPct val="90000"/>
              </a:lnSpc>
              <a:spcBef>
                <a:spcPts val="500"/>
              </a:spcBef>
              <a:spcAft>
                <a:spcPts val="0"/>
              </a:spcAft>
              <a:buClr>
                <a:schemeClr val="dk1"/>
              </a:buClr>
              <a:buSzPts val="1800"/>
              <a:buNone/>
              <a:defRPr sz="1800" b="0" i="0">
                <a:latin typeface="K2D"/>
                <a:ea typeface="K2D"/>
                <a:cs typeface="K2D"/>
                <a:sym typeface="K2D"/>
              </a:defRPr>
            </a:lvl3pPr>
            <a:lvl4pPr marL="1828800" lvl="3" indent="-228600" algn="l">
              <a:lnSpc>
                <a:spcPct val="90000"/>
              </a:lnSpc>
              <a:spcBef>
                <a:spcPts val="500"/>
              </a:spcBef>
              <a:spcAft>
                <a:spcPts val="0"/>
              </a:spcAft>
              <a:buClr>
                <a:schemeClr val="dk1"/>
              </a:buClr>
              <a:buSzPts val="1600"/>
              <a:buNone/>
              <a:defRPr sz="1600" b="0" i="0">
                <a:latin typeface="K2D"/>
                <a:ea typeface="K2D"/>
                <a:cs typeface="K2D"/>
                <a:sym typeface="K2D"/>
              </a:defRPr>
            </a:lvl4pPr>
            <a:lvl5pPr marL="2286000" lvl="4" indent="-228600" algn="l">
              <a:lnSpc>
                <a:spcPct val="90000"/>
              </a:lnSpc>
              <a:spcBef>
                <a:spcPts val="500"/>
              </a:spcBef>
              <a:spcAft>
                <a:spcPts val="0"/>
              </a:spcAft>
              <a:buClr>
                <a:schemeClr val="dk1"/>
              </a:buClr>
              <a:buSzPts val="1600"/>
              <a:buNone/>
              <a:defRPr sz="1600" b="0" i="0">
                <a:latin typeface="K2D"/>
                <a:ea typeface="K2D"/>
                <a:cs typeface="K2D"/>
                <a:sym typeface="K2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19"/>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88" name="Google Shape;188;p19"/>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189" name="Google Shape;189;p1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190" name="Google Shape;190;p19"/>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9"/>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92" name="Google Shape;192;p19"/>
          <p:cNvGrpSpPr/>
          <p:nvPr/>
        </p:nvGrpSpPr>
        <p:grpSpPr>
          <a:xfrm>
            <a:off x="741485" y="6410864"/>
            <a:ext cx="2760487" cy="419178"/>
            <a:chOff x="741485" y="6410864"/>
            <a:chExt cx="2760487" cy="419178"/>
          </a:xfrm>
        </p:grpSpPr>
        <p:sp>
          <p:nvSpPr>
            <p:cNvPr id="193" name="Google Shape;193;p19"/>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194" name="Google Shape;194;p1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195" name="Google Shape;195;p19"/>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196" name="Google Shape;196;p19"/>
          <p:cNvPicPr preferRelativeResize="0"/>
          <p:nvPr/>
        </p:nvPicPr>
        <p:blipFill rotWithShape="1">
          <a:blip r:embed="rId2">
            <a:alphaModFix/>
          </a:blip>
          <a:srcRect/>
          <a:stretch/>
        </p:blipFill>
        <p:spPr>
          <a:xfrm>
            <a:off x="2573866" y="6481985"/>
            <a:ext cx="9339545" cy="118261"/>
          </a:xfrm>
          <a:prstGeom prst="rect">
            <a:avLst/>
          </a:prstGeom>
          <a:noFill/>
          <a:ln>
            <a:noFill/>
          </a:ln>
        </p:spPr>
      </p:pic>
      <p:pic>
        <p:nvPicPr>
          <p:cNvPr id="197" name="Google Shape;197;p19"/>
          <p:cNvPicPr preferRelativeResize="0"/>
          <p:nvPr/>
        </p:nvPicPr>
        <p:blipFill rotWithShape="1">
          <a:blip r:embed="rId3">
            <a:alphaModFix/>
          </a:blip>
          <a:srcRect/>
          <a:stretch/>
        </p:blipFill>
        <p:spPr>
          <a:xfrm>
            <a:off x="3813175" y="285479"/>
            <a:ext cx="457200" cy="457200"/>
          </a:xfrm>
          <a:prstGeom prst="rect">
            <a:avLst/>
          </a:prstGeom>
          <a:noFill/>
          <a:ln>
            <a:noFill/>
          </a:ln>
        </p:spPr>
      </p:pic>
      <p:pic>
        <p:nvPicPr>
          <p:cNvPr id="198" name="Google Shape;198;p19"/>
          <p:cNvPicPr preferRelativeResize="0"/>
          <p:nvPr/>
        </p:nvPicPr>
        <p:blipFill rotWithShape="1">
          <a:blip r:embed="rId4">
            <a:alphaModFix/>
          </a:blip>
          <a:srcRect/>
          <a:stretch/>
        </p:blipFill>
        <p:spPr>
          <a:xfrm>
            <a:off x="11987783" y="93587"/>
            <a:ext cx="107165" cy="10700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Top">
  <p:cSld name="Picture Top">
    <p:bg>
      <p:bgPr>
        <a:solidFill>
          <a:schemeClr val="lt1"/>
        </a:solidFill>
        <a:effectLst/>
      </p:bgPr>
    </p:bg>
    <p:spTree>
      <p:nvGrpSpPr>
        <p:cNvPr id="1" name="Shape 199"/>
        <p:cNvGrpSpPr/>
        <p:nvPr/>
      </p:nvGrpSpPr>
      <p:grpSpPr>
        <a:xfrm>
          <a:off x="0" y="0"/>
          <a:ext cx="0" cy="0"/>
          <a:chOff x="0" y="0"/>
          <a:chExt cx="0" cy="0"/>
        </a:xfrm>
      </p:grpSpPr>
      <p:grpSp>
        <p:nvGrpSpPr>
          <p:cNvPr id="200" name="Google Shape;200;p20"/>
          <p:cNvGrpSpPr/>
          <p:nvPr/>
        </p:nvGrpSpPr>
        <p:grpSpPr>
          <a:xfrm>
            <a:off x="152386" y="134613"/>
            <a:ext cx="11887228" cy="2275212"/>
            <a:chOff x="125766" y="134611"/>
            <a:chExt cx="3918888" cy="6192393"/>
          </a:xfrm>
        </p:grpSpPr>
        <p:sp>
          <p:nvSpPr>
            <p:cNvPr id="201" name="Google Shape;201;p20"/>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02" name="Google Shape;202;p20"/>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grpSp>
      <p:sp>
        <p:nvSpPr>
          <p:cNvPr id="203" name="Google Shape;203;p20"/>
          <p:cNvSpPr txBox="1">
            <a:spLocks noGrp="1"/>
          </p:cNvSpPr>
          <p:nvPr>
            <p:ph type="subTitle" idx="1"/>
          </p:nvPr>
        </p:nvSpPr>
        <p:spPr>
          <a:xfrm>
            <a:off x="6191250" y="465934"/>
            <a:ext cx="5229225" cy="1634339"/>
          </a:xfrm>
          <a:prstGeom prst="rect">
            <a:avLst/>
          </a:prstGeom>
          <a:noFill/>
          <a:ln>
            <a:noFill/>
          </a:ln>
        </p:spPr>
        <p:txBody>
          <a:bodyPr spcFirstLastPara="1" wrap="square" lIns="91425" tIns="45700" rIns="91425" bIns="45700" anchor="t" anchorCtr="0">
            <a:noAutofit/>
          </a:bodyPr>
          <a:lstStyle>
            <a:lvl1pPr lvl="0" algn="l">
              <a:lnSpc>
                <a:spcPct val="150000"/>
              </a:lnSpc>
              <a:spcBef>
                <a:spcPts val="1000"/>
              </a:spcBef>
              <a:spcAft>
                <a:spcPts val="0"/>
              </a:spcAft>
              <a:buClr>
                <a:schemeClr val="lt1"/>
              </a:buClr>
              <a:buSzPts val="1600"/>
              <a:buNone/>
              <a:defRPr sz="1600" b="0" i="0">
                <a:solidFill>
                  <a:schemeClr val="lt1"/>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4" name="Google Shape;204;p20"/>
          <p:cNvSpPr txBox="1">
            <a:spLocks noGrp="1"/>
          </p:cNvSpPr>
          <p:nvPr>
            <p:ph type="ctrTitle"/>
          </p:nvPr>
        </p:nvSpPr>
        <p:spPr>
          <a:xfrm>
            <a:off x="624705" y="3223632"/>
            <a:ext cx="4928369"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a:buNone/>
              <a:defRPr sz="28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20"/>
          <p:cNvSpPr>
            <a:spLocks noGrp="1"/>
          </p:cNvSpPr>
          <p:nvPr>
            <p:ph type="pic" idx="2"/>
          </p:nvPr>
        </p:nvSpPr>
        <p:spPr>
          <a:xfrm>
            <a:off x="625089" y="438150"/>
            <a:ext cx="4927600" cy="2619375"/>
          </a:xfrm>
          <a:prstGeom prst="rect">
            <a:avLst/>
          </a:prstGeom>
          <a:solidFill>
            <a:schemeClr val="lt1"/>
          </a:solidFill>
          <a:ln>
            <a:noFill/>
          </a:ln>
        </p:spPr>
      </p:sp>
      <p:sp>
        <p:nvSpPr>
          <p:cNvPr id="206" name="Google Shape;206;p20"/>
          <p:cNvSpPr/>
          <p:nvPr/>
        </p:nvSpPr>
        <p:spPr>
          <a:xfrm>
            <a:off x="624706" y="3062972"/>
            <a:ext cx="4927984"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pic>
        <p:nvPicPr>
          <p:cNvPr id="207" name="Google Shape;207;p20"/>
          <p:cNvPicPr preferRelativeResize="0"/>
          <p:nvPr/>
        </p:nvPicPr>
        <p:blipFill rotWithShape="1">
          <a:blip r:embed="rId2">
            <a:alphaModFix/>
          </a:blip>
          <a:srcRect/>
          <a:stretch/>
        </p:blipFill>
        <p:spPr>
          <a:xfrm>
            <a:off x="7069466" y="2644402"/>
            <a:ext cx="3453753" cy="3402396"/>
          </a:xfrm>
          <a:prstGeom prst="rect">
            <a:avLst/>
          </a:prstGeom>
          <a:noFill/>
          <a:ln>
            <a:noFill/>
          </a:ln>
        </p:spPr>
      </p:pic>
      <p:sp>
        <p:nvSpPr>
          <p:cNvPr id="208" name="Google Shape;208;p20"/>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09" name="Google Shape;209;p20"/>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10" name="Google Shape;210;p2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11" name="Google Shape;211;p20"/>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20"/>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13" name="Google Shape;213;p20"/>
          <p:cNvGrpSpPr/>
          <p:nvPr/>
        </p:nvGrpSpPr>
        <p:grpSpPr>
          <a:xfrm>
            <a:off x="741485" y="6410864"/>
            <a:ext cx="2760487" cy="419178"/>
            <a:chOff x="741485" y="6410864"/>
            <a:chExt cx="2760487" cy="419178"/>
          </a:xfrm>
        </p:grpSpPr>
        <p:sp>
          <p:nvSpPr>
            <p:cNvPr id="214" name="Google Shape;214;p20"/>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215" name="Google Shape;215;p2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216" name="Google Shape;216;p20"/>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217" name="Google Shape;217;p20"/>
          <p:cNvPicPr preferRelativeResize="0"/>
          <p:nvPr/>
        </p:nvPicPr>
        <p:blipFill rotWithShape="1">
          <a:blip r:embed="rId3">
            <a:alphaModFix/>
          </a:blip>
          <a:srcRect/>
          <a:stretch/>
        </p:blipFill>
        <p:spPr>
          <a:xfrm>
            <a:off x="2573866" y="6481985"/>
            <a:ext cx="9339545" cy="118261"/>
          </a:xfrm>
          <a:prstGeom prst="rect">
            <a:avLst/>
          </a:prstGeom>
          <a:noFill/>
          <a:ln>
            <a:noFill/>
          </a:ln>
        </p:spPr>
      </p:pic>
      <p:pic>
        <p:nvPicPr>
          <p:cNvPr id="218" name="Google Shape;218;p20"/>
          <p:cNvPicPr preferRelativeResize="0"/>
          <p:nvPr/>
        </p:nvPicPr>
        <p:blipFill rotWithShape="1">
          <a:blip r:embed="rId4">
            <a:alphaModFix/>
          </a:blip>
          <a:srcRect/>
          <a:stretch/>
        </p:blipFill>
        <p:spPr>
          <a:xfrm>
            <a:off x="11353815" y="2177429"/>
            <a:ext cx="457200" cy="457200"/>
          </a:xfrm>
          <a:prstGeom prst="rect">
            <a:avLst/>
          </a:prstGeom>
          <a:noFill/>
          <a:ln>
            <a:noFill/>
          </a:ln>
        </p:spPr>
      </p:pic>
      <p:pic>
        <p:nvPicPr>
          <p:cNvPr id="219" name="Google Shape;219;p20"/>
          <p:cNvPicPr preferRelativeResize="0"/>
          <p:nvPr/>
        </p:nvPicPr>
        <p:blipFill rotWithShape="1">
          <a:blip r:embed="rId5">
            <a:alphaModFix/>
          </a:blip>
          <a:srcRect/>
          <a:stretch/>
        </p:blipFill>
        <p:spPr>
          <a:xfrm>
            <a:off x="11987783" y="93587"/>
            <a:ext cx="107165" cy="10700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Bottom">
  <p:cSld name="Picture Bottom">
    <p:bg>
      <p:bgPr>
        <a:solidFill>
          <a:schemeClr val="lt1"/>
        </a:solidFill>
        <a:effectLst/>
      </p:bgPr>
    </p:bg>
    <p:spTree>
      <p:nvGrpSpPr>
        <p:cNvPr id="1" name="Shape 220"/>
        <p:cNvGrpSpPr/>
        <p:nvPr/>
      </p:nvGrpSpPr>
      <p:grpSpPr>
        <a:xfrm>
          <a:off x="0" y="0"/>
          <a:ext cx="0" cy="0"/>
          <a:chOff x="0" y="0"/>
          <a:chExt cx="0" cy="0"/>
        </a:xfrm>
      </p:grpSpPr>
      <p:grpSp>
        <p:nvGrpSpPr>
          <p:cNvPr id="221" name="Google Shape;221;p21"/>
          <p:cNvGrpSpPr/>
          <p:nvPr/>
        </p:nvGrpSpPr>
        <p:grpSpPr>
          <a:xfrm>
            <a:off x="152386" y="3979538"/>
            <a:ext cx="11887228" cy="2275212"/>
            <a:chOff x="125766" y="134611"/>
            <a:chExt cx="3918888" cy="6192393"/>
          </a:xfrm>
        </p:grpSpPr>
        <p:sp>
          <p:nvSpPr>
            <p:cNvPr id="222" name="Google Shape;222;p21"/>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23" name="Google Shape;223;p21"/>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grpSp>
      <p:sp>
        <p:nvSpPr>
          <p:cNvPr id="224" name="Google Shape;224;p21"/>
          <p:cNvSpPr txBox="1">
            <a:spLocks noGrp="1"/>
          </p:cNvSpPr>
          <p:nvPr>
            <p:ph type="subTitle" idx="1"/>
          </p:nvPr>
        </p:nvSpPr>
        <p:spPr>
          <a:xfrm>
            <a:off x="741485" y="4229011"/>
            <a:ext cx="5229225" cy="1634339"/>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600"/>
              <a:buNone/>
              <a:defRPr sz="1600" b="0" i="0">
                <a:solidFill>
                  <a:schemeClr val="lt1"/>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5" name="Google Shape;225;p21"/>
          <p:cNvSpPr txBox="1">
            <a:spLocks noGrp="1"/>
          </p:cNvSpPr>
          <p:nvPr>
            <p:ph type="ctrTitle"/>
          </p:nvPr>
        </p:nvSpPr>
        <p:spPr>
          <a:xfrm>
            <a:off x="6569891" y="811935"/>
            <a:ext cx="5229225"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a:buNone/>
              <a:defRPr sz="28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1"/>
          <p:cNvSpPr>
            <a:spLocks noGrp="1"/>
          </p:cNvSpPr>
          <p:nvPr>
            <p:ph type="pic" idx="2"/>
          </p:nvPr>
        </p:nvSpPr>
        <p:spPr>
          <a:xfrm>
            <a:off x="6720704" y="2860675"/>
            <a:ext cx="4927600" cy="2619375"/>
          </a:xfrm>
          <a:prstGeom prst="rect">
            <a:avLst/>
          </a:prstGeom>
          <a:solidFill>
            <a:schemeClr val="lt1"/>
          </a:solidFill>
          <a:ln>
            <a:noFill/>
          </a:ln>
        </p:spPr>
      </p:sp>
      <p:sp>
        <p:nvSpPr>
          <p:cNvPr id="227" name="Google Shape;227;p21"/>
          <p:cNvSpPr/>
          <p:nvPr/>
        </p:nvSpPr>
        <p:spPr>
          <a:xfrm>
            <a:off x="6720704" y="2772120"/>
            <a:ext cx="4928369"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pic>
        <p:nvPicPr>
          <p:cNvPr id="228" name="Google Shape;228;p21"/>
          <p:cNvPicPr preferRelativeResize="0"/>
          <p:nvPr/>
        </p:nvPicPr>
        <p:blipFill rotWithShape="1">
          <a:blip r:embed="rId2">
            <a:alphaModFix/>
          </a:blip>
          <a:srcRect/>
          <a:stretch/>
        </p:blipFill>
        <p:spPr>
          <a:xfrm>
            <a:off x="1183842" y="373388"/>
            <a:ext cx="3453753" cy="3402396"/>
          </a:xfrm>
          <a:prstGeom prst="rect">
            <a:avLst/>
          </a:prstGeom>
          <a:noFill/>
          <a:ln>
            <a:noFill/>
          </a:ln>
        </p:spPr>
      </p:pic>
      <p:sp>
        <p:nvSpPr>
          <p:cNvPr id="229" name="Google Shape;229;p21"/>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30" name="Google Shape;230;p21"/>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31" name="Google Shape;231;p2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32" name="Google Shape;232;p21"/>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21"/>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34" name="Google Shape;234;p21"/>
          <p:cNvGrpSpPr/>
          <p:nvPr/>
        </p:nvGrpSpPr>
        <p:grpSpPr>
          <a:xfrm>
            <a:off x="741485" y="6410864"/>
            <a:ext cx="2760487" cy="419178"/>
            <a:chOff x="741485" y="6410864"/>
            <a:chExt cx="2760487" cy="419178"/>
          </a:xfrm>
        </p:grpSpPr>
        <p:sp>
          <p:nvSpPr>
            <p:cNvPr id="235" name="Google Shape;235;p21"/>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236" name="Google Shape;236;p2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237" name="Google Shape;237;p21"/>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238" name="Google Shape;238;p21"/>
          <p:cNvPicPr preferRelativeResize="0"/>
          <p:nvPr/>
        </p:nvPicPr>
        <p:blipFill rotWithShape="1">
          <a:blip r:embed="rId3">
            <a:alphaModFix/>
          </a:blip>
          <a:srcRect/>
          <a:stretch/>
        </p:blipFill>
        <p:spPr>
          <a:xfrm>
            <a:off x="2573866" y="6481985"/>
            <a:ext cx="9339545" cy="118261"/>
          </a:xfrm>
          <a:prstGeom prst="rect">
            <a:avLst/>
          </a:prstGeom>
          <a:noFill/>
          <a:ln>
            <a:noFill/>
          </a:ln>
        </p:spPr>
      </p:pic>
      <p:pic>
        <p:nvPicPr>
          <p:cNvPr id="239" name="Google Shape;239;p21"/>
          <p:cNvPicPr preferRelativeResize="0"/>
          <p:nvPr/>
        </p:nvPicPr>
        <p:blipFill rotWithShape="1">
          <a:blip r:embed="rId4">
            <a:alphaModFix/>
          </a:blip>
          <a:srcRect/>
          <a:stretch/>
        </p:blipFill>
        <p:spPr>
          <a:xfrm rot="-5400000">
            <a:off x="222467" y="3759764"/>
            <a:ext cx="457200" cy="457200"/>
          </a:xfrm>
          <a:prstGeom prst="rect">
            <a:avLst/>
          </a:prstGeom>
          <a:noFill/>
          <a:ln>
            <a:noFill/>
          </a:ln>
        </p:spPr>
      </p:pic>
      <p:pic>
        <p:nvPicPr>
          <p:cNvPr id="240" name="Google Shape;240;p21"/>
          <p:cNvPicPr preferRelativeResize="0"/>
          <p:nvPr/>
        </p:nvPicPr>
        <p:blipFill rotWithShape="1">
          <a:blip r:embed="rId5">
            <a:alphaModFix/>
          </a:blip>
          <a:srcRect/>
          <a:stretch/>
        </p:blipFill>
        <p:spPr>
          <a:xfrm>
            <a:off x="11987783" y="93587"/>
            <a:ext cx="107165" cy="10700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User Information">
  <p:cSld name="User Information">
    <p:bg>
      <p:bgPr>
        <a:solidFill>
          <a:schemeClr val="lt1"/>
        </a:solidFill>
        <a:effectLst/>
      </p:bgPr>
    </p:bg>
    <p:spTree>
      <p:nvGrpSpPr>
        <p:cNvPr id="1" name="Shape 241"/>
        <p:cNvGrpSpPr/>
        <p:nvPr/>
      </p:nvGrpSpPr>
      <p:grpSpPr>
        <a:xfrm>
          <a:off x="0" y="0"/>
          <a:ext cx="0" cy="0"/>
          <a:chOff x="0" y="0"/>
          <a:chExt cx="0" cy="0"/>
        </a:xfrm>
      </p:grpSpPr>
      <p:sp>
        <p:nvSpPr>
          <p:cNvPr id="242" name="Google Shape;242;p22"/>
          <p:cNvSpPr/>
          <p:nvPr/>
        </p:nvSpPr>
        <p:spPr>
          <a:xfrm>
            <a:off x="0" y="2580549"/>
            <a:ext cx="12192000" cy="107901"/>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43" name="Google Shape;243;p22"/>
          <p:cNvSpPr txBox="1">
            <a:spLocks noGrp="1"/>
          </p:cNvSpPr>
          <p:nvPr>
            <p:ph type="subTitle" idx="1"/>
          </p:nvPr>
        </p:nvSpPr>
        <p:spPr>
          <a:xfrm>
            <a:off x="3501972" y="3856819"/>
            <a:ext cx="7445428" cy="230460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rgbClr val="000000"/>
              </a:buClr>
              <a:buSzPts val="1600"/>
              <a:buNone/>
              <a:defRPr sz="1600" b="0" i="0">
                <a:solidFill>
                  <a:srgbClr val="000000"/>
                </a:solidFill>
                <a:latin typeface="K2D"/>
                <a:ea typeface="K2D"/>
                <a:cs typeface="K2D"/>
                <a:sym typeface="K2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4" name="Google Shape;244;p22"/>
          <p:cNvSpPr txBox="1">
            <a:spLocks noGrp="1"/>
          </p:cNvSpPr>
          <p:nvPr>
            <p:ph type="ctrTitle"/>
          </p:nvPr>
        </p:nvSpPr>
        <p:spPr>
          <a:xfrm>
            <a:off x="3503437" y="2747660"/>
            <a:ext cx="7443963" cy="9044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22"/>
          <p:cNvSpPr>
            <a:spLocks noGrp="1"/>
          </p:cNvSpPr>
          <p:nvPr>
            <p:ph type="pic" idx="2"/>
          </p:nvPr>
        </p:nvSpPr>
        <p:spPr>
          <a:xfrm>
            <a:off x="0" y="0"/>
            <a:ext cx="12192000" cy="2584938"/>
          </a:xfrm>
          <a:prstGeom prst="rect">
            <a:avLst/>
          </a:prstGeom>
          <a:noFill/>
          <a:ln>
            <a:noFill/>
          </a:ln>
        </p:spPr>
      </p:sp>
      <p:sp>
        <p:nvSpPr>
          <p:cNvPr id="246" name="Google Shape;246;p22"/>
          <p:cNvSpPr>
            <a:spLocks noGrp="1"/>
          </p:cNvSpPr>
          <p:nvPr>
            <p:ph type="pic" idx="3"/>
          </p:nvPr>
        </p:nvSpPr>
        <p:spPr>
          <a:xfrm>
            <a:off x="664144" y="1144291"/>
            <a:ext cx="2601302" cy="2606040"/>
          </a:xfrm>
          <a:prstGeom prst="ellipse">
            <a:avLst/>
          </a:prstGeom>
          <a:solidFill>
            <a:schemeClr val="lt1"/>
          </a:solidFill>
          <a:ln>
            <a:noFill/>
          </a:ln>
        </p:spPr>
      </p:sp>
      <p:sp>
        <p:nvSpPr>
          <p:cNvPr id="247" name="Google Shape;247;p22"/>
          <p:cNvSpPr/>
          <p:nvPr/>
        </p:nvSpPr>
        <p:spPr>
          <a:xfrm>
            <a:off x="3631224" y="3726827"/>
            <a:ext cx="1820007" cy="45719"/>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48" name="Google Shape;248;p22"/>
          <p:cNvSpPr>
            <a:spLocks noGrp="1"/>
          </p:cNvSpPr>
          <p:nvPr>
            <p:ph type="pic" idx="4"/>
          </p:nvPr>
        </p:nvSpPr>
        <p:spPr>
          <a:xfrm>
            <a:off x="10348756" y="4679980"/>
            <a:ext cx="1574800" cy="1589422"/>
          </a:xfrm>
          <a:prstGeom prst="rect">
            <a:avLst/>
          </a:prstGeom>
          <a:noFill/>
          <a:ln>
            <a:noFill/>
          </a:ln>
        </p:spPr>
      </p:sp>
      <p:pic>
        <p:nvPicPr>
          <p:cNvPr id="249" name="Google Shape;249;p22"/>
          <p:cNvPicPr preferRelativeResize="0"/>
          <p:nvPr/>
        </p:nvPicPr>
        <p:blipFill rotWithShape="1">
          <a:blip r:embed="rId2">
            <a:alphaModFix/>
          </a:blip>
          <a:srcRect/>
          <a:stretch/>
        </p:blipFill>
        <p:spPr>
          <a:xfrm>
            <a:off x="4839319" y="3749686"/>
            <a:ext cx="2513362" cy="2475989"/>
          </a:xfrm>
          <a:prstGeom prst="rect">
            <a:avLst/>
          </a:prstGeom>
          <a:noFill/>
          <a:ln>
            <a:noFill/>
          </a:ln>
        </p:spPr>
      </p:pic>
      <p:sp>
        <p:nvSpPr>
          <p:cNvPr id="250" name="Google Shape;250;p22"/>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51" name="Google Shape;251;p22"/>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K2D"/>
              <a:ea typeface="K2D"/>
              <a:cs typeface="K2D"/>
              <a:sym typeface="K2D"/>
            </a:endParaRPr>
          </a:p>
        </p:txBody>
      </p:sp>
      <p:sp>
        <p:nvSpPr>
          <p:cNvPr id="252" name="Google Shape;252;p2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K2D"/>
                <a:ea typeface="K2D"/>
                <a:cs typeface="K2D"/>
                <a:sym typeface="K2D"/>
              </a:rPr>
              <a:t>‹#›</a:t>
            </a:fld>
            <a:endParaRPr sz="1200">
              <a:solidFill>
                <a:schemeClr val="lt1"/>
              </a:solidFill>
              <a:latin typeface="K2D"/>
              <a:ea typeface="K2D"/>
              <a:cs typeface="K2D"/>
              <a:sym typeface="K2D"/>
            </a:endParaRPr>
          </a:p>
        </p:txBody>
      </p:sp>
      <p:sp>
        <p:nvSpPr>
          <p:cNvPr id="253" name="Google Shape;253;p22"/>
          <p:cNvSpPr txBox="1">
            <a:spLocks noGrp="1"/>
          </p:cNvSpPr>
          <p:nvPr>
            <p:ph type="dt" idx="10"/>
          </p:nvPr>
        </p:nvSpPr>
        <p:spPr>
          <a:xfrm>
            <a:off x="838200" y="6548263"/>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22"/>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atin typeface="K2D"/>
                <a:ea typeface="K2D"/>
                <a:cs typeface="K2D"/>
                <a:sym typeface="K2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55" name="Google Shape;255;p22"/>
          <p:cNvGrpSpPr/>
          <p:nvPr/>
        </p:nvGrpSpPr>
        <p:grpSpPr>
          <a:xfrm>
            <a:off x="741485" y="6410864"/>
            <a:ext cx="2760487" cy="419178"/>
            <a:chOff x="741485" y="6410864"/>
            <a:chExt cx="2760487" cy="419178"/>
          </a:xfrm>
        </p:grpSpPr>
        <p:sp>
          <p:nvSpPr>
            <p:cNvPr id="256" name="Google Shape;256;p22"/>
            <p:cNvSpPr txBox="1"/>
            <p:nvPr/>
          </p:nvSpPr>
          <p:spPr>
            <a:xfrm>
              <a:off x="741485" y="6599210"/>
              <a:ext cx="192225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900"/>
                <a:buFont typeface="Barlow"/>
                <a:buNone/>
              </a:pPr>
              <a:r>
                <a:rPr lang="en-US" sz="900">
                  <a:solidFill>
                    <a:srgbClr val="00AFEF"/>
                  </a:solidFill>
                  <a:latin typeface="Barlow"/>
                  <a:ea typeface="Barlow"/>
                  <a:cs typeface="Barlow"/>
                  <a:sym typeface="Barlow"/>
                </a:rPr>
                <a:t>Cộng đồng – Toàn diện – Ưu việt</a:t>
              </a:r>
              <a:endParaRPr sz="900">
                <a:solidFill>
                  <a:srgbClr val="00AFEF"/>
                </a:solidFill>
                <a:latin typeface="Barlow"/>
                <a:ea typeface="Barlow"/>
                <a:cs typeface="Barlow"/>
                <a:sym typeface="Barlow"/>
              </a:endParaRPr>
            </a:p>
          </p:txBody>
        </p:sp>
        <p:sp>
          <p:nvSpPr>
            <p:cNvPr id="257" name="Google Shape;257;p2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1F5CA9"/>
                  </a:solidFill>
                  <a:latin typeface="K2D"/>
                  <a:ea typeface="K2D"/>
                  <a:cs typeface="K2D"/>
                  <a:sym typeface="K2D"/>
                </a:rPr>
                <a:t>ĐẠI HỌC CẦN THƠ</a:t>
              </a:r>
              <a:endParaRPr sz="1400" b="1">
                <a:solidFill>
                  <a:srgbClr val="1F5CA9"/>
                </a:solidFill>
                <a:latin typeface="K2D"/>
                <a:ea typeface="K2D"/>
                <a:cs typeface="K2D"/>
                <a:sym typeface="K2D"/>
              </a:endParaRPr>
            </a:p>
          </p:txBody>
        </p:sp>
      </p:grpSp>
      <p:sp>
        <p:nvSpPr>
          <p:cNvPr id="258" name="Google Shape;258;p22"/>
          <p:cNvSpPr txBox="1"/>
          <p:nvPr/>
        </p:nvSpPr>
        <p:spPr>
          <a:xfrm>
            <a:off x="104982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00AFEF"/>
                </a:solidFill>
                <a:latin typeface="K2D"/>
                <a:ea typeface="K2D"/>
                <a:cs typeface="K2D"/>
                <a:sym typeface="K2D"/>
              </a:rPr>
              <a:t>www.ctu.edu.vn</a:t>
            </a:r>
            <a:endParaRPr/>
          </a:p>
        </p:txBody>
      </p:sp>
      <p:pic>
        <p:nvPicPr>
          <p:cNvPr id="259" name="Google Shape;259;p22"/>
          <p:cNvPicPr preferRelativeResize="0"/>
          <p:nvPr/>
        </p:nvPicPr>
        <p:blipFill rotWithShape="1">
          <a:blip r:embed="rId3">
            <a:alphaModFix/>
          </a:blip>
          <a:srcRect/>
          <a:stretch/>
        </p:blipFill>
        <p:spPr>
          <a:xfrm>
            <a:off x="2573866" y="6481985"/>
            <a:ext cx="9339545" cy="118261"/>
          </a:xfrm>
          <a:prstGeom prst="rect">
            <a:avLst/>
          </a:prstGeom>
          <a:noFill/>
          <a:ln>
            <a:noFill/>
          </a:ln>
        </p:spPr>
      </p:pic>
      <p:pic>
        <p:nvPicPr>
          <p:cNvPr id="260" name="Google Shape;260;p22"/>
          <p:cNvPicPr preferRelativeResize="0"/>
          <p:nvPr/>
        </p:nvPicPr>
        <p:blipFill rotWithShape="1">
          <a:blip r:embed="rId4">
            <a:alphaModFix/>
          </a:blip>
          <a:srcRect/>
          <a:stretch/>
        </p:blipFill>
        <p:spPr>
          <a:xfrm>
            <a:off x="3209872" y="3047462"/>
            <a:ext cx="292100" cy="292100"/>
          </a:xfrm>
          <a:prstGeom prst="rect">
            <a:avLst/>
          </a:prstGeom>
          <a:noFill/>
          <a:ln>
            <a:noFill/>
          </a:ln>
        </p:spPr>
      </p:pic>
      <p:pic>
        <p:nvPicPr>
          <p:cNvPr id="261" name="Google Shape;261;p22"/>
          <p:cNvPicPr preferRelativeResize="0"/>
          <p:nvPr/>
        </p:nvPicPr>
        <p:blipFill rotWithShape="1">
          <a:blip r:embed="rId5">
            <a:alphaModFix/>
          </a:blip>
          <a:srcRect/>
          <a:stretch/>
        </p:blipFill>
        <p:spPr>
          <a:xfrm>
            <a:off x="11987783" y="93587"/>
            <a:ext cx="107165" cy="1070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10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K2D"/>
              <a:buNone/>
              <a:defRPr sz="4400" b="0" i="0" u="none" strike="noStrike" cap="none">
                <a:solidFill>
                  <a:schemeClr val="dk1"/>
                </a:solidFill>
                <a:latin typeface="K2D"/>
                <a:ea typeface="K2D"/>
                <a:cs typeface="K2D"/>
                <a:sym typeface="K2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K2D"/>
                <a:ea typeface="K2D"/>
                <a:cs typeface="K2D"/>
                <a:sym typeface="K2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K2D"/>
                <a:ea typeface="K2D"/>
                <a:cs typeface="K2D"/>
                <a:sym typeface="K2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K2D"/>
                <a:ea typeface="K2D"/>
                <a:cs typeface="K2D"/>
                <a:sym typeface="K2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K2D"/>
                <a:ea typeface="K2D"/>
                <a:cs typeface="K2D"/>
                <a:sym typeface="K2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K2D"/>
                <a:ea typeface="K2D"/>
                <a:cs typeface="K2D"/>
                <a:sym typeface="K2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K2D"/>
                <a:ea typeface="K2D"/>
                <a:cs typeface="K2D"/>
                <a:sym typeface="K2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K2D"/>
                <a:ea typeface="K2D"/>
                <a:cs typeface="K2D"/>
                <a:sym typeface="K2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K2D"/>
                <a:ea typeface="K2D"/>
                <a:cs typeface="K2D"/>
                <a:sym typeface="K2D"/>
              </a:defRPr>
            </a:lvl1pPr>
            <a:lvl2pPr marL="0" marR="0" lvl="1" indent="0" algn="r" rtl="0">
              <a:spcBef>
                <a:spcPts val="0"/>
              </a:spcBef>
              <a:buNone/>
              <a:defRPr sz="1200" b="0" i="0" u="none" strike="noStrike" cap="none">
                <a:solidFill>
                  <a:srgbClr val="888888"/>
                </a:solidFill>
                <a:latin typeface="K2D"/>
                <a:ea typeface="K2D"/>
                <a:cs typeface="K2D"/>
                <a:sym typeface="K2D"/>
              </a:defRPr>
            </a:lvl2pPr>
            <a:lvl3pPr marL="0" marR="0" lvl="2" indent="0" algn="r" rtl="0">
              <a:spcBef>
                <a:spcPts val="0"/>
              </a:spcBef>
              <a:buNone/>
              <a:defRPr sz="1200" b="0" i="0" u="none" strike="noStrike" cap="none">
                <a:solidFill>
                  <a:srgbClr val="888888"/>
                </a:solidFill>
                <a:latin typeface="K2D"/>
                <a:ea typeface="K2D"/>
                <a:cs typeface="K2D"/>
                <a:sym typeface="K2D"/>
              </a:defRPr>
            </a:lvl3pPr>
            <a:lvl4pPr marL="0" marR="0" lvl="3" indent="0" algn="r" rtl="0">
              <a:spcBef>
                <a:spcPts val="0"/>
              </a:spcBef>
              <a:buNone/>
              <a:defRPr sz="1200" b="0" i="0" u="none" strike="noStrike" cap="none">
                <a:solidFill>
                  <a:srgbClr val="888888"/>
                </a:solidFill>
                <a:latin typeface="K2D"/>
                <a:ea typeface="K2D"/>
                <a:cs typeface="K2D"/>
                <a:sym typeface="K2D"/>
              </a:defRPr>
            </a:lvl4pPr>
            <a:lvl5pPr marL="0" marR="0" lvl="4" indent="0" algn="r" rtl="0">
              <a:spcBef>
                <a:spcPts val="0"/>
              </a:spcBef>
              <a:buNone/>
              <a:defRPr sz="1200" b="0" i="0" u="none" strike="noStrike" cap="none">
                <a:solidFill>
                  <a:srgbClr val="888888"/>
                </a:solidFill>
                <a:latin typeface="K2D"/>
                <a:ea typeface="K2D"/>
                <a:cs typeface="K2D"/>
                <a:sym typeface="K2D"/>
              </a:defRPr>
            </a:lvl5pPr>
            <a:lvl6pPr marL="0" marR="0" lvl="5" indent="0" algn="r" rtl="0">
              <a:spcBef>
                <a:spcPts val="0"/>
              </a:spcBef>
              <a:buNone/>
              <a:defRPr sz="1200" b="0" i="0" u="none" strike="noStrike" cap="none">
                <a:solidFill>
                  <a:srgbClr val="888888"/>
                </a:solidFill>
                <a:latin typeface="K2D"/>
                <a:ea typeface="K2D"/>
                <a:cs typeface="K2D"/>
                <a:sym typeface="K2D"/>
              </a:defRPr>
            </a:lvl6pPr>
            <a:lvl7pPr marL="0" marR="0" lvl="6" indent="0" algn="r" rtl="0">
              <a:spcBef>
                <a:spcPts val="0"/>
              </a:spcBef>
              <a:buNone/>
              <a:defRPr sz="1200" b="0" i="0" u="none" strike="noStrike" cap="none">
                <a:solidFill>
                  <a:srgbClr val="888888"/>
                </a:solidFill>
                <a:latin typeface="K2D"/>
                <a:ea typeface="K2D"/>
                <a:cs typeface="K2D"/>
                <a:sym typeface="K2D"/>
              </a:defRPr>
            </a:lvl7pPr>
            <a:lvl8pPr marL="0" marR="0" lvl="7" indent="0" algn="r" rtl="0">
              <a:spcBef>
                <a:spcPts val="0"/>
              </a:spcBef>
              <a:buNone/>
              <a:defRPr sz="1200" b="0" i="0" u="none" strike="noStrike" cap="none">
                <a:solidFill>
                  <a:srgbClr val="888888"/>
                </a:solidFill>
                <a:latin typeface="K2D"/>
                <a:ea typeface="K2D"/>
                <a:cs typeface="K2D"/>
                <a:sym typeface="K2D"/>
              </a:defRPr>
            </a:lvl8pPr>
            <a:lvl9pPr marL="0" marR="0" lvl="8" indent="0" algn="r" rtl="0">
              <a:spcBef>
                <a:spcPts val="0"/>
              </a:spcBef>
              <a:buNone/>
              <a:defRPr sz="1200" b="0" i="0" u="none" strike="noStrike" cap="none">
                <a:solidFill>
                  <a:srgbClr val="888888"/>
                </a:solidFill>
                <a:latin typeface="K2D"/>
                <a:ea typeface="K2D"/>
                <a:cs typeface="K2D"/>
                <a:sym typeface="K2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4"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70" r:id="rId17"/>
    <p:sldLayoutId id="2147483671" r:id="rId18"/>
    <p:sldLayoutId id="2147483672" r:id="rId19"/>
    <p:sldLayoutId id="2147483673" r:id="rId20"/>
    <p:sldLayoutId id="2147483674" r:id="rId21"/>
    <p:sldLayoutId id="2147483675" r:id="rId22"/>
    <p:sldLayoutId id="2147483676"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6"/>
        <p:cNvGrpSpPr/>
        <p:nvPr/>
      </p:nvGrpSpPr>
      <p:grpSpPr>
        <a:xfrm>
          <a:off x="0" y="0"/>
          <a:ext cx="0" cy="0"/>
          <a:chOff x="0" y="0"/>
          <a:chExt cx="0" cy="0"/>
        </a:xfrm>
      </p:grpSpPr>
      <p:sp>
        <p:nvSpPr>
          <p:cNvPr id="527" name="Google Shape;527;p2"/>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2"/>
          <p:cNvSpPr txBox="1"/>
          <p:nvPr/>
        </p:nvSpPr>
        <p:spPr>
          <a:xfrm>
            <a:off x="4102547" y="6048507"/>
            <a:ext cx="410881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i="1" dirty="0" err="1">
                <a:solidFill>
                  <a:srgbClr val="1F5CAA"/>
                </a:solidFill>
                <a:latin typeface="K2D"/>
                <a:ea typeface="K2D"/>
                <a:cs typeface="K2D"/>
                <a:sym typeface="K2D"/>
              </a:rPr>
              <a:t>Cần</a:t>
            </a:r>
            <a:r>
              <a:rPr lang="en-US" sz="1800" i="1" dirty="0">
                <a:solidFill>
                  <a:srgbClr val="1F5CAA"/>
                </a:solidFill>
                <a:latin typeface="K2D"/>
                <a:ea typeface="K2D"/>
                <a:cs typeface="K2D"/>
                <a:sym typeface="K2D"/>
              </a:rPr>
              <a:t> </a:t>
            </a:r>
            <a:r>
              <a:rPr lang="en-US" sz="1800" i="1" dirty="0" err="1">
                <a:solidFill>
                  <a:srgbClr val="1F5CAA"/>
                </a:solidFill>
                <a:latin typeface="K2D"/>
                <a:ea typeface="K2D"/>
                <a:cs typeface="K2D"/>
                <a:sym typeface="K2D"/>
              </a:rPr>
              <a:t>Thơ</a:t>
            </a:r>
            <a:r>
              <a:rPr lang="en-US" sz="1800" i="1" dirty="0">
                <a:solidFill>
                  <a:srgbClr val="1F5CAA"/>
                </a:solidFill>
                <a:latin typeface="K2D"/>
                <a:ea typeface="K2D"/>
                <a:cs typeface="K2D"/>
                <a:sym typeface="K2D"/>
              </a:rPr>
              <a:t>, </a:t>
            </a:r>
            <a:r>
              <a:rPr lang="en-US" sz="1800" i="1" dirty="0" err="1">
                <a:solidFill>
                  <a:srgbClr val="1F5CAA"/>
                </a:solidFill>
                <a:latin typeface="K2D"/>
                <a:ea typeface="K2D"/>
                <a:cs typeface="K2D"/>
                <a:sym typeface="K2D"/>
              </a:rPr>
              <a:t>ngày</a:t>
            </a:r>
            <a:r>
              <a:rPr lang="en-US" sz="1800" i="1" dirty="0">
                <a:solidFill>
                  <a:srgbClr val="1F5CAA"/>
                </a:solidFill>
                <a:latin typeface="K2D"/>
                <a:ea typeface="K2D"/>
                <a:cs typeface="K2D"/>
                <a:sym typeface="K2D"/>
              </a:rPr>
              <a:t> 16 </a:t>
            </a:r>
            <a:r>
              <a:rPr lang="en-US" sz="1800" i="1" dirty="0" err="1">
                <a:solidFill>
                  <a:srgbClr val="1F5CAA"/>
                </a:solidFill>
                <a:latin typeface="K2D"/>
                <a:ea typeface="K2D"/>
                <a:cs typeface="K2D"/>
                <a:sym typeface="K2D"/>
              </a:rPr>
              <a:t>tháng</a:t>
            </a:r>
            <a:r>
              <a:rPr lang="en-US" sz="1800" i="1" dirty="0">
                <a:solidFill>
                  <a:srgbClr val="1F5CAA"/>
                </a:solidFill>
                <a:latin typeface="K2D"/>
                <a:ea typeface="K2D"/>
                <a:cs typeface="K2D"/>
                <a:sym typeface="K2D"/>
              </a:rPr>
              <a:t> 03 </a:t>
            </a:r>
            <a:r>
              <a:rPr lang="en-US" sz="1800" i="1" dirty="0" err="1">
                <a:solidFill>
                  <a:srgbClr val="1F5CAA"/>
                </a:solidFill>
                <a:latin typeface="K2D"/>
                <a:ea typeface="K2D"/>
                <a:cs typeface="K2D"/>
                <a:sym typeface="K2D"/>
              </a:rPr>
              <a:t>năm</a:t>
            </a:r>
            <a:r>
              <a:rPr lang="en-US" sz="1800" i="1" dirty="0">
                <a:solidFill>
                  <a:srgbClr val="1F5CAA"/>
                </a:solidFill>
                <a:latin typeface="K2D"/>
                <a:ea typeface="K2D"/>
                <a:cs typeface="K2D"/>
                <a:sym typeface="K2D"/>
              </a:rPr>
              <a:t> 2024</a:t>
            </a:r>
            <a:endParaRPr dirty="0"/>
          </a:p>
        </p:txBody>
      </p:sp>
      <p:sp>
        <p:nvSpPr>
          <p:cNvPr id="530" name="Google Shape;530;p2"/>
          <p:cNvSpPr txBox="1"/>
          <p:nvPr/>
        </p:nvSpPr>
        <p:spPr>
          <a:xfrm>
            <a:off x="0" y="2148805"/>
            <a:ext cx="12192000" cy="195392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FF0000"/>
              </a:buClr>
              <a:buSzPts val="2400"/>
              <a:buFont typeface="Arial"/>
              <a:buNone/>
            </a:pPr>
            <a:r>
              <a:rPr lang="en-US" sz="2400" b="1" dirty="0" err="1">
                <a:solidFill>
                  <a:srgbClr val="FF0000"/>
                </a:solidFill>
                <a:latin typeface="K2D"/>
                <a:ea typeface="K2D"/>
                <a:cs typeface="K2D"/>
                <a:sym typeface="K2D"/>
              </a:rPr>
              <a:t>Đề</a:t>
            </a:r>
            <a:r>
              <a:rPr lang="en-US" sz="2400" b="1" dirty="0">
                <a:solidFill>
                  <a:srgbClr val="FF0000"/>
                </a:solidFill>
                <a:latin typeface="K2D"/>
                <a:ea typeface="K2D"/>
                <a:cs typeface="K2D"/>
                <a:sym typeface="K2D"/>
              </a:rPr>
              <a:t> </a:t>
            </a:r>
            <a:r>
              <a:rPr lang="en-US" sz="2400" b="1" dirty="0" err="1">
                <a:solidFill>
                  <a:srgbClr val="FF0000"/>
                </a:solidFill>
                <a:latin typeface="K2D"/>
                <a:ea typeface="K2D"/>
                <a:cs typeface="K2D"/>
                <a:sym typeface="K2D"/>
              </a:rPr>
              <a:t>tài</a:t>
            </a:r>
            <a:r>
              <a:rPr lang="en-US" sz="2400" b="1" i="0" dirty="0">
                <a:solidFill>
                  <a:srgbClr val="FF0000"/>
                </a:solidFill>
                <a:latin typeface="K2D"/>
                <a:ea typeface="K2D"/>
                <a:cs typeface="K2D"/>
                <a:sym typeface="K2D"/>
              </a:rPr>
              <a:t>:</a:t>
            </a:r>
            <a:endParaRPr dirty="0"/>
          </a:p>
          <a:p>
            <a:pPr marL="0" marR="0" lvl="0" indent="0" algn="ctr" rtl="0">
              <a:lnSpc>
                <a:spcPct val="120000"/>
              </a:lnSpc>
              <a:spcBef>
                <a:spcPts val="1000"/>
              </a:spcBef>
              <a:spcAft>
                <a:spcPts val="0"/>
              </a:spcAft>
              <a:buClr>
                <a:srgbClr val="1F5CAA"/>
              </a:buClr>
              <a:buSzPts val="2400"/>
              <a:buFont typeface="Arial"/>
              <a:buNone/>
            </a:pPr>
            <a:r>
              <a:rPr lang="en-US" sz="2400" b="1" i="0" cap="all" dirty="0">
                <a:solidFill>
                  <a:srgbClr val="1F5CAA"/>
                </a:solidFill>
                <a:latin typeface="K2D"/>
                <a:ea typeface="K2D"/>
                <a:cs typeface="K2D"/>
                <a:sym typeface="K2D"/>
              </a:rPr>
              <a:t>VAI TRÒ CỦA ĐIỆN TOÁN ĐÁM MÂY </a:t>
            </a:r>
          </a:p>
          <a:p>
            <a:pPr marL="0" marR="0" lvl="0" indent="0" algn="ctr" rtl="0">
              <a:lnSpc>
                <a:spcPct val="120000"/>
              </a:lnSpc>
              <a:spcBef>
                <a:spcPts val="1000"/>
              </a:spcBef>
              <a:spcAft>
                <a:spcPts val="0"/>
              </a:spcAft>
              <a:buClr>
                <a:srgbClr val="1F5CAA"/>
              </a:buClr>
              <a:buSzPts val="2400"/>
              <a:buFont typeface="Arial"/>
              <a:buNone/>
            </a:pPr>
            <a:r>
              <a:rPr lang="en-US" sz="2400" b="1" i="0" cap="all" dirty="0">
                <a:solidFill>
                  <a:srgbClr val="1F5CAA"/>
                </a:solidFill>
                <a:latin typeface="K2D"/>
                <a:ea typeface="K2D"/>
                <a:cs typeface="K2D"/>
                <a:sym typeface="K2D"/>
              </a:rPr>
              <a:t>TRONG PHƯƠNG PHÁP TIẾP CẬN MÁY HỌC</a:t>
            </a:r>
          </a:p>
        </p:txBody>
      </p:sp>
      <p:grpSp>
        <p:nvGrpSpPr>
          <p:cNvPr id="531" name="Google Shape;531;p2"/>
          <p:cNvGrpSpPr/>
          <p:nvPr/>
        </p:nvGrpSpPr>
        <p:grpSpPr>
          <a:xfrm>
            <a:off x="562986" y="4196594"/>
            <a:ext cx="11187938" cy="852734"/>
            <a:chOff x="481702" y="4449516"/>
            <a:chExt cx="11187938" cy="852734"/>
          </a:xfrm>
        </p:grpSpPr>
        <p:sp>
          <p:nvSpPr>
            <p:cNvPr id="532" name="Google Shape;532;p2"/>
            <p:cNvSpPr txBox="1"/>
            <p:nvPr/>
          </p:nvSpPr>
          <p:spPr>
            <a:xfrm>
              <a:off x="481702" y="4449516"/>
              <a:ext cx="7798001" cy="492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0000"/>
                </a:buClr>
                <a:buSzPts val="2000"/>
                <a:buFont typeface="Arial"/>
                <a:buNone/>
              </a:pPr>
              <a:r>
                <a:rPr lang="en-US" sz="2000" b="1" i="0" dirty="0" err="1">
                  <a:solidFill>
                    <a:srgbClr val="FF0000"/>
                  </a:solidFill>
                  <a:latin typeface="K2D"/>
                  <a:ea typeface="K2D"/>
                  <a:cs typeface="K2D"/>
                  <a:sym typeface="K2D"/>
                </a:rPr>
                <a:t>Giảng</a:t>
              </a:r>
              <a:r>
                <a:rPr lang="en-US" sz="2000" b="1" i="0" dirty="0">
                  <a:solidFill>
                    <a:srgbClr val="FF0000"/>
                  </a:solidFill>
                  <a:latin typeface="K2D"/>
                  <a:ea typeface="K2D"/>
                  <a:cs typeface="K2D"/>
                  <a:sym typeface="K2D"/>
                </a:rPr>
                <a:t> </a:t>
              </a:r>
              <a:r>
                <a:rPr lang="en-US" sz="2000" b="1" i="0" dirty="0" err="1">
                  <a:solidFill>
                    <a:srgbClr val="FF0000"/>
                  </a:solidFill>
                  <a:latin typeface="K2D"/>
                  <a:ea typeface="K2D"/>
                  <a:cs typeface="K2D"/>
                  <a:sym typeface="K2D"/>
                </a:rPr>
                <a:t>viên</a:t>
              </a:r>
              <a:r>
                <a:rPr lang="en-US" sz="2000" b="1" i="0" dirty="0">
                  <a:solidFill>
                    <a:srgbClr val="FF0000"/>
                  </a:solidFill>
                  <a:latin typeface="K2D"/>
                  <a:ea typeface="K2D"/>
                  <a:cs typeface="K2D"/>
                  <a:sym typeface="K2D"/>
                </a:rPr>
                <a:t>: </a:t>
              </a:r>
              <a:r>
                <a:rPr lang="en-US" sz="2000" b="1" i="0" dirty="0">
                  <a:solidFill>
                    <a:srgbClr val="1F5CAA"/>
                  </a:solidFill>
                  <a:latin typeface="K2D"/>
                  <a:ea typeface="K2D"/>
                  <a:cs typeface="K2D"/>
                  <a:sym typeface="K2D"/>
                </a:rPr>
                <a:t>TS. </a:t>
              </a:r>
              <a:r>
                <a:rPr lang="en-US" sz="2000" b="1" i="0" dirty="0" err="1">
                  <a:solidFill>
                    <a:srgbClr val="1F5CAA"/>
                  </a:solidFill>
                  <a:latin typeface="K2D"/>
                  <a:ea typeface="K2D"/>
                  <a:cs typeface="K2D"/>
                  <a:sym typeface="K2D"/>
                </a:rPr>
                <a:t>Nguyễn</a:t>
              </a:r>
              <a:r>
                <a:rPr lang="en-US" sz="2000" b="1" i="0" dirty="0">
                  <a:solidFill>
                    <a:srgbClr val="1F5CAA"/>
                  </a:solidFill>
                  <a:latin typeface="K2D"/>
                  <a:ea typeface="K2D"/>
                  <a:cs typeface="K2D"/>
                  <a:sym typeface="K2D"/>
                </a:rPr>
                <a:t> Minh Khiêm</a:t>
              </a:r>
              <a:endParaRPr sz="2000" b="1" i="0" dirty="0">
                <a:solidFill>
                  <a:srgbClr val="1F5CAA"/>
                </a:solidFill>
                <a:latin typeface="K2D"/>
                <a:ea typeface="K2D"/>
                <a:cs typeface="K2D"/>
                <a:sym typeface="K2D"/>
              </a:endParaRPr>
            </a:p>
          </p:txBody>
        </p:sp>
        <p:sp>
          <p:nvSpPr>
            <p:cNvPr id="533" name="Google Shape;533;p2"/>
            <p:cNvSpPr txBox="1"/>
            <p:nvPr/>
          </p:nvSpPr>
          <p:spPr>
            <a:xfrm>
              <a:off x="7177528" y="4449516"/>
              <a:ext cx="3569676" cy="492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0000"/>
                </a:buClr>
                <a:buSzPts val="2000"/>
                <a:buFont typeface="Arial"/>
                <a:buNone/>
              </a:pPr>
              <a:r>
                <a:rPr lang="en-US" sz="2000" b="1" i="0" dirty="0" err="1">
                  <a:solidFill>
                    <a:srgbClr val="FF0000"/>
                  </a:solidFill>
                  <a:latin typeface="K2D"/>
                  <a:ea typeface="K2D"/>
                  <a:cs typeface="K2D"/>
                  <a:sym typeface="K2D"/>
                </a:rPr>
                <a:t>Thực</a:t>
              </a:r>
              <a:r>
                <a:rPr lang="en-US" sz="2000" b="1" i="0" dirty="0">
                  <a:solidFill>
                    <a:srgbClr val="FF0000"/>
                  </a:solidFill>
                  <a:latin typeface="K2D"/>
                  <a:ea typeface="K2D"/>
                  <a:cs typeface="K2D"/>
                  <a:sym typeface="K2D"/>
                </a:rPr>
                <a:t> </a:t>
              </a:r>
              <a:r>
                <a:rPr lang="en-US" sz="2000" b="1" i="0" dirty="0" err="1">
                  <a:solidFill>
                    <a:srgbClr val="FF0000"/>
                  </a:solidFill>
                  <a:latin typeface="K2D"/>
                  <a:ea typeface="K2D"/>
                  <a:cs typeface="K2D"/>
                  <a:sym typeface="K2D"/>
                </a:rPr>
                <a:t>hiện</a:t>
              </a:r>
              <a:r>
                <a:rPr lang="en-US" sz="2000" b="1" i="0" dirty="0">
                  <a:solidFill>
                    <a:srgbClr val="FF0000"/>
                  </a:solidFill>
                  <a:latin typeface="K2D"/>
                  <a:ea typeface="K2D"/>
                  <a:cs typeface="K2D"/>
                  <a:sym typeface="K2D"/>
                </a:rPr>
                <a:t>:</a:t>
              </a:r>
              <a:endParaRPr sz="2000" b="1" i="0" dirty="0">
                <a:solidFill>
                  <a:srgbClr val="1F5CAA"/>
                </a:solidFill>
                <a:latin typeface="K2D"/>
                <a:ea typeface="K2D"/>
                <a:cs typeface="K2D"/>
                <a:sym typeface="K2D"/>
              </a:endParaRPr>
            </a:p>
          </p:txBody>
        </p:sp>
        <p:sp>
          <p:nvSpPr>
            <p:cNvPr id="535" name="Google Shape;535;p2"/>
            <p:cNvSpPr txBox="1"/>
            <p:nvPr/>
          </p:nvSpPr>
          <p:spPr>
            <a:xfrm>
              <a:off x="7179052" y="4810125"/>
              <a:ext cx="4490588" cy="492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0000"/>
                </a:buClr>
                <a:buSzPts val="2000"/>
                <a:buFont typeface="Arial"/>
                <a:buNone/>
              </a:pPr>
              <a:r>
                <a:rPr lang="en-US" sz="2000" b="1" smtClean="0">
                  <a:solidFill>
                    <a:srgbClr val="1F5CAA"/>
                  </a:solidFill>
                  <a:latin typeface="K2D"/>
                  <a:ea typeface="K2D"/>
                  <a:cs typeface="K2D"/>
                  <a:sym typeface="K2D"/>
                </a:rPr>
                <a:t>Võ </a:t>
              </a:r>
              <a:r>
                <a:rPr lang="en-US" sz="2000" b="1" dirty="0">
                  <a:solidFill>
                    <a:srgbClr val="1F5CAA"/>
                  </a:solidFill>
                  <a:latin typeface="K2D"/>
                  <a:ea typeface="K2D"/>
                  <a:cs typeface="K2D"/>
                  <a:sym typeface="K2D"/>
                </a:rPr>
                <a:t>Văn </a:t>
              </a:r>
              <a:r>
                <a:rPr lang="en-US" sz="2000" b="1" dirty="0" err="1">
                  <a:solidFill>
                    <a:srgbClr val="1F5CAA"/>
                  </a:solidFill>
                  <a:latin typeface="K2D"/>
                  <a:ea typeface="K2D"/>
                  <a:cs typeface="K2D"/>
                  <a:sym typeface="K2D"/>
                </a:rPr>
                <a:t>Hiệp</a:t>
              </a:r>
              <a:r>
                <a:rPr lang="en-US" sz="2000" b="1" dirty="0">
                  <a:solidFill>
                    <a:srgbClr val="1F5CAA"/>
                  </a:solidFill>
                  <a:latin typeface="K2D"/>
                  <a:ea typeface="K2D"/>
                  <a:cs typeface="K2D"/>
                  <a:sym typeface="K2D"/>
                </a:rPr>
                <a:t>		</a:t>
              </a:r>
              <a:r>
                <a:rPr lang="en-US" sz="2000" b="1" dirty="0">
                  <a:solidFill>
                    <a:srgbClr val="FF0000"/>
                  </a:solidFill>
                  <a:latin typeface="K2D"/>
                  <a:ea typeface="K2D"/>
                  <a:cs typeface="K2D"/>
                  <a:sym typeface="K2D"/>
                </a:rPr>
                <a:t>M2523020</a:t>
              </a:r>
            </a:p>
            <a:p>
              <a:pPr marL="0" marR="0" lvl="0" indent="0" algn="l" rtl="0">
                <a:lnSpc>
                  <a:spcPct val="90000"/>
                </a:lnSpc>
                <a:spcBef>
                  <a:spcPts val="0"/>
                </a:spcBef>
                <a:spcAft>
                  <a:spcPts val="0"/>
                </a:spcAft>
                <a:buClr>
                  <a:srgbClr val="FF0000"/>
                </a:buClr>
                <a:buSzPts val="2000"/>
                <a:buFont typeface="Arial"/>
                <a:buNone/>
              </a:pPr>
              <a:r>
                <a:rPr lang="en-US" sz="2000" b="1" dirty="0">
                  <a:solidFill>
                    <a:srgbClr val="1F5CAA"/>
                  </a:solidFill>
                  <a:latin typeface="K2D"/>
                  <a:ea typeface="K2D"/>
                  <a:cs typeface="K2D"/>
                  <a:sym typeface="K2D"/>
                </a:rPr>
                <a:t>Thái </a:t>
              </a:r>
              <a:r>
                <a:rPr lang="en-US" sz="2000" b="1" dirty="0" err="1">
                  <a:solidFill>
                    <a:srgbClr val="1F5CAA"/>
                  </a:solidFill>
                  <a:latin typeface="K2D"/>
                  <a:ea typeface="K2D"/>
                  <a:cs typeface="K2D"/>
                  <a:sym typeface="K2D"/>
                </a:rPr>
                <a:t>Đình</a:t>
              </a:r>
              <a:r>
                <a:rPr lang="en-US" sz="2000" b="1" dirty="0">
                  <a:solidFill>
                    <a:srgbClr val="1F5CAA"/>
                  </a:solidFill>
                  <a:latin typeface="K2D"/>
                  <a:ea typeface="K2D"/>
                  <a:cs typeface="K2D"/>
                  <a:sym typeface="K2D"/>
                </a:rPr>
                <a:t> </a:t>
              </a:r>
              <a:r>
                <a:rPr lang="en-US" sz="2000" b="1" dirty="0" err="1">
                  <a:solidFill>
                    <a:srgbClr val="1F5CAA"/>
                  </a:solidFill>
                  <a:latin typeface="K2D"/>
                  <a:ea typeface="K2D"/>
                  <a:cs typeface="K2D"/>
                  <a:sym typeface="K2D"/>
                </a:rPr>
                <a:t>Cẩn</a:t>
              </a:r>
              <a:r>
                <a:rPr lang="en-US" sz="2000" b="1" dirty="0">
                  <a:solidFill>
                    <a:srgbClr val="1F5CAA"/>
                  </a:solidFill>
                  <a:latin typeface="K2D"/>
                  <a:ea typeface="K2D"/>
                  <a:cs typeface="K2D"/>
                  <a:sym typeface="K2D"/>
                </a:rPr>
                <a:t>	</a:t>
              </a:r>
              <a:r>
                <a:rPr lang="en-US" sz="2000" b="1">
                  <a:solidFill>
                    <a:srgbClr val="1F5CAA"/>
                  </a:solidFill>
                  <a:latin typeface="K2D"/>
                  <a:ea typeface="K2D"/>
                  <a:cs typeface="K2D"/>
                  <a:sym typeface="K2D"/>
                </a:rPr>
                <a:t>	</a:t>
              </a:r>
              <a:r>
                <a:rPr lang="en-US" sz="2000" b="1">
                  <a:solidFill>
                    <a:srgbClr val="FF0000"/>
                  </a:solidFill>
                  <a:latin typeface="K2D"/>
                  <a:ea typeface="K2D"/>
                  <a:cs typeface="K2D"/>
                  <a:sym typeface="K2D"/>
                </a:rPr>
                <a:t>M2523016</a:t>
              </a:r>
              <a:r>
                <a:rPr lang="en-US" sz="2000" b="1" i="0">
                  <a:solidFill>
                    <a:srgbClr val="1F5CAA"/>
                  </a:solidFill>
                  <a:latin typeface="K2D"/>
                  <a:ea typeface="K2D"/>
                  <a:cs typeface="K2D"/>
                  <a:sym typeface="K2D"/>
                </a:rPr>
                <a:t> </a:t>
              </a:r>
              <a:endParaRPr lang="en-US" sz="2000" b="1" i="0" smtClean="0">
                <a:solidFill>
                  <a:srgbClr val="1F5CAA"/>
                </a:solidFill>
                <a:latin typeface="K2D"/>
                <a:ea typeface="K2D"/>
                <a:cs typeface="K2D"/>
                <a:sym typeface="K2D"/>
              </a:endParaRPr>
            </a:p>
            <a:p>
              <a:pPr>
                <a:lnSpc>
                  <a:spcPct val="90000"/>
                </a:lnSpc>
                <a:buClr>
                  <a:srgbClr val="FF0000"/>
                </a:buClr>
                <a:buSzPts val="2000"/>
              </a:pPr>
              <a:r>
                <a:rPr lang="en-US" sz="2000" b="1">
                  <a:solidFill>
                    <a:srgbClr val="1F5CAA"/>
                  </a:solidFill>
                  <a:latin typeface="K2D"/>
                  <a:ea typeface="K2D"/>
                  <a:cs typeface="K2D"/>
                  <a:sym typeface="K2D"/>
                </a:rPr>
                <a:t>Lê Trung Bá Tòng 	</a:t>
              </a:r>
              <a:r>
                <a:rPr lang="en-US" sz="2000" b="1">
                  <a:solidFill>
                    <a:srgbClr val="FF0000"/>
                  </a:solidFill>
                  <a:latin typeface="K2D"/>
                  <a:ea typeface="K2D"/>
                  <a:cs typeface="K2D"/>
                  <a:sym typeface="K2D"/>
                </a:rPr>
                <a:t>M2523029</a:t>
              </a:r>
            </a:p>
            <a:p>
              <a:pPr marL="0" marR="0" lvl="0" indent="0" algn="l" rtl="0">
                <a:lnSpc>
                  <a:spcPct val="90000"/>
                </a:lnSpc>
                <a:spcBef>
                  <a:spcPts val="0"/>
                </a:spcBef>
                <a:spcAft>
                  <a:spcPts val="0"/>
                </a:spcAft>
                <a:buClr>
                  <a:srgbClr val="FF0000"/>
                </a:buClr>
                <a:buSzPts val="2000"/>
                <a:buFont typeface="Arial"/>
                <a:buNone/>
              </a:pPr>
              <a:endParaRPr sz="2000" b="1" i="0" dirty="0">
                <a:solidFill>
                  <a:srgbClr val="1F5CAA"/>
                </a:solidFill>
                <a:latin typeface="K2D"/>
                <a:ea typeface="K2D"/>
                <a:cs typeface="K2D"/>
                <a:sym typeface="K2D"/>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
          <p:cNvSpPr txBox="1">
            <a:spLocks noGrp="1"/>
          </p:cNvSpPr>
          <p:nvPr>
            <p:ph type="ctrTitle"/>
          </p:nvPr>
        </p:nvSpPr>
        <p:spPr>
          <a:xfrm>
            <a:off x="1452711" y="2492393"/>
            <a:ext cx="10029565" cy="1243584"/>
          </a:xfrm>
          <a:prstGeom prst="rect">
            <a:avLst/>
          </a:prstGeom>
          <a:noFill/>
          <a:ln>
            <a:noFill/>
          </a:ln>
        </p:spPr>
        <p:txBody>
          <a:bodyPr spcFirstLastPara="1" wrap="square" lIns="91425" tIns="45700" rIns="91425" bIns="45700" anchor="b" anchorCtr="0">
            <a:noAutofit/>
          </a:bodyPr>
          <a:lstStyle/>
          <a:p>
            <a:pPr lvl="0"/>
            <a:r>
              <a:rPr lang="vi-VN" dirty="0">
                <a:latin typeface="K2D" panose="020B0604020202020204" charset="-34"/>
                <a:cs typeface="K2D" panose="020B0604020202020204" charset="-34"/>
              </a:rPr>
              <a:t>4</a:t>
            </a:r>
            <a:r>
              <a:rPr lang="vi-VN" sz="4000" dirty="0">
                <a:latin typeface="K2D" panose="020B0604020202020204" charset="-34"/>
                <a:cs typeface="K2D" panose="020B0604020202020204" charset="-34"/>
              </a:rPr>
              <a:t>. Lợi ích của việc sử dụng điện toán đám mây cho ML</a:t>
            </a:r>
          </a:p>
        </p:txBody>
      </p:sp>
      <p:sp>
        <p:nvSpPr>
          <p:cNvPr id="546" name="Google Shape;546;p4"/>
          <p:cNvSpPr txBox="1">
            <a:spLocks noGrp="1"/>
          </p:cNvSpPr>
          <p:nvPr>
            <p:ph type="subTitle" idx="1"/>
          </p:nvPr>
        </p:nvSpPr>
        <p:spPr>
          <a:xfrm>
            <a:off x="992777" y="3461657"/>
            <a:ext cx="11295017" cy="2946043"/>
          </a:xfrm>
          <a:prstGeom prst="rect">
            <a:avLst/>
          </a:prstGeom>
          <a:noFill/>
          <a:ln>
            <a:noFill/>
          </a:ln>
        </p:spPr>
        <p:txBody>
          <a:bodyPr spcFirstLastPara="1" wrap="square" lIns="91425" tIns="45700" rIns="91425" bIns="45700" anchor="t" anchorCtr="0">
            <a:normAutofit/>
          </a:bodyPr>
          <a:lstStyle/>
          <a:p>
            <a:pPr marL="457200" lvl="0" indent="-266700" algn="l" rtl="0">
              <a:lnSpc>
                <a:spcPct val="90000"/>
              </a:lnSpc>
              <a:spcBef>
                <a:spcPts val="0"/>
              </a:spcBef>
              <a:spcAft>
                <a:spcPts val="0"/>
              </a:spcAft>
              <a:buClr>
                <a:schemeClr val="lt1"/>
              </a:buClr>
              <a:buSzPts val="3000"/>
              <a:buFont typeface="Arial"/>
              <a:buNone/>
            </a:pPr>
            <a:endParaRPr sz="3000" dirty="0"/>
          </a:p>
          <a:p>
            <a:pPr marL="457200" lvl="0" indent="-254000" algn="l" rtl="0">
              <a:lnSpc>
                <a:spcPct val="90000"/>
              </a:lnSpc>
              <a:spcBef>
                <a:spcPts val="1000"/>
              </a:spcBef>
              <a:spcAft>
                <a:spcPts val="0"/>
              </a:spcAft>
              <a:buClr>
                <a:schemeClr val="lt1"/>
              </a:buClr>
              <a:buSzPts val="3200"/>
              <a:buFont typeface="Arial"/>
              <a:buNone/>
            </a:pPr>
            <a:endParaRPr dirty="0"/>
          </a:p>
          <a:p>
            <a:pPr marL="0" lvl="0" indent="0" algn="l" rtl="0">
              <a:lnSpc>
                <a:spcPct val="90000"/>
              </a:lnSpc>
              <a:spcBef>
                <a:spcPts val="1000"/>
              </a:spcBef>
              <a:spcAft>
                <a:spcPts val="0"/>
              </a:spcAft>
              <a:buClr>
                <a:schemeClr val="lt1"/>
              </a:buClr>
              <a:buSzPts val="3200"/>
              <a:buNone/>
            </a:pPr>
            <a:endParaRPr dirty="0"/>
          </a:p>
        </p:txBody>
      </p:sp>
    </p:spTree>
    <p:extLst>
      <p:ext uri="{BB962C8B-B14F-4D97-AF65-F5344CB8AC3E}">
        <p14:creationId xmlns:p14="http://schemas.microsoft.com/office/powerpoint/2010/main" val="163797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387FF-9A0D-8E3B-5248-E2754097D492}"/>
              </a:ext>
            </a:extLst>
          </p:cNvPr>
          <p:cNvSpPr>
            <a:spLocks noGrp="1"/>
          </p:cNvSpPr>
          <p:nvPr>
            <p:ph type="title"/>
          </p:nvPr>
        </p:nvSpPr>
        <p:spPr/>
        <p:txBody>
          <a:bodyPr>
            <a:normAutofit/>
          </a:bodyPr>
          <a:lstStyle/>
          <a:p>
            <a:pPr lvl="0"/>
            <a:r>
              <a:rPr lang="vi-VN" dirty="0">
                <a:latin typeface="K2D" panose="020B0604020202020204" charset="-34"/>
                <a:cs typeface="K2D" panose="020B0604020202020204" charset="-34"/>
              </a:rPr>
              <a:t>4</a:t>
            </a:r>
            <a:r>
              <a:rPr lang="vi-VN" sz="3600" dirty="0">
                <a:latin typeface="K2D" panose="020B0604020202020204" charset="-34"/>
                <a:cs typeface="K2D" panose="020B0604020202020204" charset="-34"/>
              </a:rPr>
              <a:t>. Lợi ích của việc sử dụng điện toán đám mây cho ML</a:t>
            </a:r>
          </a:p>
        </p:txBody>
      </p:sp>
      <p:graphicFrame>
        <p:nvGraphicFramePr>
          <p:cNvPr id="3" name="Diagram 2">
            <a:extLst>
              <a:ext uri="{FF2B5EF4-FFF2-40B4-BE49-F238E27FC236}">
                <a16:creationId xmlns:a16="http://schemas.microsoft.com/office/drawing/2014/main" xmlns="" id="{575B09E8-6863-B8EE-22E0-64CCECB6F037}"/>
              </a:ext>
            </a:extLst>
          </p:cNvPr>
          <p:cNvGraphicFramePr/>
          <p:nvPr>
            <p:extLst>
              <p:ext uri="{D42A27DB-BD31-4B8C-83A1-F6EECF244321}">
                <p14:modId xmlns:p14="http://schemas.microsoft.com/office/powerpoint/2010/main" val="3127091123"/>
              </p:ext>
            </p:extLst>
          </p:nvPr>
        </p:nvGraphicFramePr>
        <p:xfrm>
          <a:off x="838200" y="1252728"/>
          <a:ext cx="10515600" cy="49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32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569"/>
        <p:cNvGrpSpPr/>
        <p:nvPr/>
      </p:nvGrpSpPr>
      <p:grpSpPr>
        <a:xfrm>
          <a:off x="0" y="0"/>
          <a:ext cx="0" cy="0"/>
          <a:chOff x="0" y="0"/>
          <a:chExt cx="0" cy="0"/>
        </a:xfrm>
      </p:grpSpPr>
      <p:sp>
        <p:nvSpPr>
          <p:cNvPr id="570" name="Google Shape;570;p8"/>
          <p:cNvSpPr txBox="1">
            <a:spLocks noGrp="1"/>
          </p:cNvSpPr>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K2D"/>
              <a:buNone/>
            </a:pPr>
            <a:r>
              <a:rPr lang="vi-VN" dirty="0"/>
              <a:t>Trân trọng cảm ơn!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
          <p:cNvSpPr txBox="1"/>
          <p:nvPr/>
        </p:nvSpPr>
        <p:spPr>
          <a:xfrm>
            <a:off x="-69948" y="2456841"/>
            <a:ext cx="12350946" cy="195392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300"/>
              <a:buFont typeface="Arial"/>
              <a:buNone/>
            </a:pPr>
            <a:endParaRPr sz="2300" b="1" i="0">
              <a:solidFill>
                <a:srgbClr val="FDF5E8"/>
              </a:solidFill>
              <a:latin typeface="K2D"/>
              <a:ea typeface="K2D"/>
              <a:cs typeface="K2D"/>
              <a:sym typeface="K2D"/>
            </a:endParaRPr>
          </a:p>
        </p:txBody>
      </p:sp>
      <p:graphicFrame>
        <p:nvGraphicFramePr>
          <p:cNvPr id="2" name="Diagram 1">
            <a:extLst>
              <a:ext uri="{FF2B5EF4-FFF2-40B4-BE49-F238E27FC236}">
                <a16:creationId xmlns:a16="http://schemas.microsoft.com/office/drawing/2014/main" xmlns="" id="{56335469-F131-0AB1-68A6-E5BD1021EB47}"/>
              </a:ext>
            </a:extLst>
          </p:cNvPr>
          <p:cNvGraphicFramePr/>
          <p:nvPr>
            <p:extLst>
              <p:ext uri="{D42A27DB-BD31-4B8C-83A1-F6EECF244321}">
                <p14:modId xmlns:p14="http://schemas.microsoft.com/office/powerpoint/2010/main" val="514632936"/>
              </p:ext>
            </p:extLst>
          </p:nvPr>
        </p:nvGraphicFramePr>
        <p:xfrm>
          <a:off x="1966976" y="1344168"/>
          <a:ext cx="8258048" cy="4775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
          <p:cNvSpPr txBox="1">
            <a:spLocks noGrp="1"/>
          </p:cNvSpPr>
          <p:nvPr>
            <p:ph type="ctrTitle"/>
          </p:nvPr>
        </p:nvSpPr>
        <p:spPr>
          <a:xfrm>
            <a:off x="1452711" y="2496312"/>
            <a:ext cx="10029565" cy="1243584"/>
          </a:xfrm>
          <a:prstGeom prst="rect">
            <a:avLst/>
          </a:prstGeom>
          <a:noFill/>
          <a:ln>
            <a:noFill/>
          </a:ln>
        </p:spPr>
        <p:txBody>
          <a:bodyPr spcFirstLastPara="1" wrap="square" lIns="91425" tIns="45700" rIns="91425" bIns="45700" anchor="b" anchorCtr="0">
            <a:noAutofit/>
          </a:bodyPr>
          <a:lstStyle/>
          <a:p>
            <a:pPr lvl="0"/>
            <a:r>
              <a:rPr lang="vi-VN" sz="4000" dirty="0">
                <a:latin typeface="K2D" panose="020B0604020202020204" charset="-34"/>
                <a:cs typeface="K2D" panose="020B0604020202020204" charset="-34"/>
              </a:rPr>
              <a:t>1. Mô hình dịch vụ và triển khai điện toán đám mây</a:t>
            </a:r>
          </a:p>
        </p:txBody>
      </p:sp>
      <p:sp>
        <p:nvSpPr>
          <p:cNvPr id="546" name="Google Shape;546;p4"/>
          <p:cNvSpPr txBox="1">
            <a:spLocks noGrp="1"/>
          </p:cNvSpPr>
          <p:nvPr>
            <p:ph type="subTitle" idx="1"/>
          </p:nvPr>
        </p:nvSpPr>
        <p:spPr>
          <a:xfrm>
            <a:off x="992777" y="3461657"/>
            <a:ext cx="11295017" cy="2946043"/>
          </a:xfrm>
          <a:prstGeom prst="rect">
            <a:avLst/>
          </a:prstGeom>
          <a:noFill/>
          <a:ln>
            <a:noFill/>
          </a:ln>
        </p:spPr>
        <p:txBody>
          <a:bodyPr spcFirstLastPara="1" wrap="square" lIns="91425" tIns="45700" rIns="91425" bIns="45700" anchor="t" anchorCtr="0">
            <a:normAutofit/>
          </a:bodyPr>
          <a:lstStyle/>
          <a:p>
            <a:pPr marL="457200" lvl="0" indent="-266700" algn="l" rtl="0">
              <a:lnSpc>
                <a:spcPct val="90000"/>
              </a:lnSpc>
              <a:spcBef>
                <a:spcPts val="0"/>
              </a:spcBef>
              <a:spcAft>
                <a:spcPts val="0"/>
              </a:spcAft>
              <a:buClr>
                <a:schemeClr val="lt1"/>
              </a:buClr>
              <a:buSzPts val="3000"/>
              <a:buFont typeface="Arial"/>
              <a:buNone/>
            </a:pPr>
            <a:endParaRPr sz="3000"/>
          </a:p>
          <a:p>
            <a:pPr marL="457200" lvl="0" indent="-254000" algn="l" rtl="0">
              <a:lnSpc>
                <a:spcPct val="90000"/>
              </a:lnSpc>
              <a:spcBef>
                <a:spcPts val="1000"/>
              </a:spcBef>
              <a:spcAft>
                <a:spcPts val="0"/>
              </a:spcAft>
              <a:buClr>
                <a:schemeClr val="lt1"/>
              </a:buClr>
              <a:buSzPts val="3200"/>
              <a:buFont typeface="Arial"/>
              <a:buNone/>
            </a:pPr>
            <a:endParaRPr/>
          </a:p>
          <a:p>
            <a:pPr marL="0" lvl="0" indent="0" algn="l" rtl="0">
              <a:lnSpc>
                <a:spcPct val="90000"/>
              </a:lnSpc>
              <a:spcBef>
                <a:spcPts val="1000"/>
              </a:spcBef>
              <a:spcAft>
                <a:spcPts val="0"/>
              </a:spcAft>
              <a:buClr>
                <a:schemeClr val="lt1"/>
              </a:buClr>
              <a:buSzPts val="3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387FF-9A0D-8E3B-5248-E2754097D492}"/>
              </a:ext>
            </a:extLst>
          </p:cNvPr>
          <p:cNvSpPr>
            <a:spLocks noGrp="1"/>
          </p:cNvSpPr>
          <p:nvPr>
            <p:ph type="title"/>
          </p:nvPr>
        </p:nvSpPr>
        <p:spPr/>
        <p:txBody>
          <a:bodyPr>
            <a:normAutofit/>
          </a:bodyPr>
          <a:lstStyle/>
          <a:p>
            <a:r>
              <a:rPr lang="vi-VN" sz="3600" dirty="0">
                <a:latin typeface="K2D" panose="020B0604020202020204" charset="-34"/>
                <a:cs typeface="K2D" panose="020B0604020202020204" charset="-34"/>
              </a:rPr>
              <a:t>1.1 Mô hình dịch vụ điện toán đám mây</a:t>
            </a:r>
            <a:endParaRPr lang="vi-VN" dirty="0"/>
          </a:p>
        </p:txBody>
      </p:sp>
      <p:graphicFrame>
        <p:nvGraphicFramePr>
          <p:cNvPr id="3" name="Diagram 2">
            <a:extLst>
              <a:ext uri="{FF2B5EF4-FFF2-40B4-BE49-F238E27FC236}">
                <a16:creationId xmlns:a16="http://schemas.microsoft.com/office/drawing/2014/main" xmlns="" id="{575B09E8-6863-B8EE-22E0-64CCECB6F037}"/>
              </a:ext>
            </a:extLst>
          </p:cNvPr>
          <p:cNvGraphicFramePr/>
          <p:nvPr>
            <p:extLst>
              <p:ext uri="{D42A27DB-BD31-4B8C-83A1-F6EECF244321}">
                <p14:modId xmlns:p14="http://schemas.microsoft.com/office/powerpoint/2010/main" val="519338020"/>
              </p:ext>
            </p:extLst>
          </p:nvPr>
        </p:nvGraphicFramePr>
        <p:xfrm>
          <a:off x="838200" y="1252728"/>
          <a:ext cx="10515600" cy="49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418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387FF-9A0D-8E3B-5248-E2754097D492}"/>
              </a:ext>
            </a:extLst>
          </p:cNvPr>
          <p:cNvSpPr>
            <a:spLocks noGrp="1"/>
          </p:cNvSpPr>
          <p:nvPr>
            <p:ph type="title"/>
          </p:nvPr>
        </p:nvSpPr>
        <p:spPr/>
        <p:txBody>
          <a:bodyPr>
            <a:normAutofit/>
          </a:bodyPr>
          <a:lstStyle/>
          <a:p>
            <a:r>
              <a:rPr lang="vi-VN" sz="3600" dirty="0">
                <a:latin typeface="K2D" panose="020B0604020202020204" charset="-34"/>
                <a:cs typeface="K2D" panose="020B0604020202020204" charset="-34"/>
              </a:rPr>
              <a:t>1.2 Mô hình </a:t>
            </a:r>
            <a:r>
              <a:rPr lang="vi-VN" dirty="0">
                <a:latin typeface="K2D" panose="020B0604020202020204" charset="-34"/>
                <a:cs typeface="K2D" panose="020B0604020202020204" charset="-34"/>
              </a:rPr>
              <a:t>triển khai</a:t>
            </a:r>
            <a:r>
              <a:rPr lang="vi-VN" sz="3600" dirty="0">
                <a:latin typeface="K2D" panose="020B0604020202020204" charset="-34"/>
                <a:cs typeface="K2D" panose="020B0604020202020204" charset="-34"/>
              </a:rPr>
              <a:t> điện toán đám mây</a:t>
            </a:r>
            <a:endParaRPr lang="vi-VN" dirty="0"/>
          </a:p>
        </p:txBody>
      </p:sp>
      <p:graphicFrame>
        <p:nvGraphicFramePr>
          <p:cNvPr id="3" name="Diagram 2">
            <a:extLst>
              <a:ext uri="{FF2B5EF4-FFF2-40B4-BE49-F238E27FC236}">
                <a16:creationId xmlns:a16="http://schemas.microsoft.com/office/drawing/2014/main" xmlns="" id="{575B09E8-6863-B8EE-22E0-64CCECB6F037}"/>
              </a:ext>
            </a:extLst>
          </p:cNvPr>
          <p:cNvGraphicFramePr/>
          <p:nvPr>
            <p:extLst>
              <p:ext uri="{D42A27DB-BD31-4B8C-83A1-F6EECF244321}">
                <p14:modId xmlns:p14="http://schemas.microsoft.com/office/powerpoint/2010/main" val="2322921767"/>
              </p:ext>
            </p:extLst>
          </p:nvPr>
        </p:nvGraphicFramePr>
        <p:xfrm>
          <a:off x="838200" y="1252728"/>
          <a:ext cx="10515600" cy="49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45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
          <p:cNvSpPr txBox="1">
            <a:spLocks noGrp="1"/>
          </p:cNvSpPr>
          <p:nvPr>
            <p:ph type="ctrTitle"/>
          </p:nvPr>
        </p:nvSpPr>
        <p:spPr>
          <a:xfrm>
            <a:off x="1452711" y="2496312"/>
            <a:ext cx="10029565" cy="1243584"/>
          </a:xfrm>
          <a:prstGeom prst="rect">
            <a:avLst/>
          </a:prstGeom>
          <a:noFill/>
          <a:ln>
            <a:noFill/>
          </a:ln>
        </p:spPr>
        <p:txBody>
          <a:bodyPr spcFirstLastPara="1" wrap="square" lIns="91425" tIns="45700" rIns="91425" bIns="45700" anchor="b" anchorCtr="0">
            <a:noAutofit/>
          </a:bodyPr>
          <a:lstStyle/>
          <a:p>
            <a:pPr lvl="0"/>
            <a:r>
              <a:rPr lang="vi-VN" sz="4000" dirty="0">
                <a:latin typeface="K2D" panose="020B0604020202020204" charset="-34"/>
                <a:cs typeface="K2D" panose="020B0604020202020204" charset="-34"/>
              </a:rPr>
              <a:t>2. Những thách thức khi kết hợp ML với điện toán đám mây</a:t>
            </a:r>
            <a:endParaRPr lang="vi-VN" dirty="0"/>
          </a:p>
        </p:txBody>
      </p:sp>
      <p:sp>
        <p:nvSpPr>
          <p:cNvPr id="546" name="Google Shape;546;p4"/>
          <p:cNvSpPr txBox="1">
            <a:spLocks noGrp="1"/>
          </p:cNvSpPr>
          <p:nvPr>
            <p:ph type="subTitle" idx="1"/>
          </p:nvPr>
        </p:nvSpPr>
        <p:spPr>
          <a:xfrm>
            <a:off x="992777" y="3461657"/>
            <a:ext cx="11295017" cy="2946043"/>
          </a:xfrm>
          <a:prstGeom prst="rect">
            <a:avLst/>
          </a:prstGeom>
          <a:noFill/>
          <a:ln>
            <a:noFill/>
          </a:ln>
        </p:spPr>
        <p:txBody>
          <a:bodyPr spcFirstLastPara="1" wrap="square" lIns="91425" tIns="45700" rIns="91425" bIns="45700" anchor="t" anchorCtr="0">
            <a:normAutofit/>
          </a:bodyPr>
          <a:lstStyle/>
          <a:p>
            <a:pPr marL="457200" lvl="0" indent="-266700" algn="l" rtl="0">
              <a:lnSpc>
                <a:spcPct val="90000"/>
              </a:lnSpc>
              <a:spcBef>
                <a:spcPts val="0"/>
              </a:spcBef>
              <a:spcAft>
                <a:spcPts val="0"/>
              </a:spcAft>
              <a:buClr>
                <a:schemeClr val="lt1"/>
              </a:buClr>
              <a:buSzPts val="3000"/>
              <a:buFont typeface="Arial"/>
              <a:buNone/>
            </a:pPr>
            <a:endParaRPr sz="3000"/>
          </a:p>
          <a:p>
            <a:pPr marL="457200" lvl="0" indent="-254000" algn="l" rtl="0">
              <a:lnSpc>
                <a:spcPct val="90000"/>
              </a:lnSpc>
              <a:spcBef>
                <a:spcPts val="1000"/>
              </a:spcBef>
              <a:spcAft>
                <a:spcPts val="0"/>
              </a:spcAft>
              <a:buClr>
                <a:schemeClr val="lt1"/>
              </a:buClr>
              <a:buSzPts val="3200"/>
              <a:buFont typeface="Arial"/>
              <a:buNone/>
            </a:pPr>
            <a:endParaRPr/>
          </a:p>
          <a:p>
            <a:pPr marL="0" lvl="0" indent="0" algn="l" rtl="0">
              <a:lnSpc>
                <a:spcPct val="90000"/>
              </a:lnSpc>
              <a:spcBef>
                <a:spcPts val="1000"/>
              </a:spcBef>
              <a:spcAft>
                <a:spcPts val="0"/>
              </a:spcAft>
              <a:buClr>
                <a:schemeClr val="lt1"/>
              </a:buClr>
              <a:buSzPts val="3200"/>
              <a:buNone/>
            </a:pPr>
            <a:endParaRPr/>
          </a:p>
        </p:txBody>
      </p:sp>
    </p:spTree>
    <p:extLst>
      <p:ext uri="{BB962C8B-B14F-4D97-AF65-F5344CB8AC3E}">
        <p14:creationId xmlns:p14="http://schemas.microsoft.com/office/powerpoint/2010/main" val="29922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387FF-9A0D-8E3B-5248-E2754097D492}"/>
              </a:ext>
            </a:extLst>
          </p:cNvPr>
          <p:cNvSpPr>
            <a:spLocks noGrp="1"/>
          </p:cNvSpPr>
          <p:nvPr>
            <p:ph type="title"/>
          </p:nvPr>
        </p:nvSpPr>
        <p:spPr/>
        <p:txBody>
          <a:bodyPr>
            <a:normAutofit/>
          </a:bodyPr>
          <a:lstStyle/>
          <a:p>
            <a:pPr lvl="0"/>
            <a:r>
              <a:rPr lang="vi-VN" sz="3600" dirty="0">
                <a:latin typeface="K2D" panose="020B0604020202020204" charset="-34"/>
                <a:cs typeface="K2D" panose="020B0604020202020204" charset="-34"/>
              </a:rPr>
              <a:t>2. Những thách thức khi kết hợp ML với điện toán đám mây</a:t>
            </a:r>
            <a:endParaRPr lang="vi-VN" dirty="0"/>
          </a:p>
        </p:txBody>
      </p:sp>
      <p:graphicFrame>
        <p:nvGraphicFramePr>
          <p:cNvPr id="4" name="Diagram 3">
            <a:extLst>
              <a:ext uri="{FF2B5EF4-FFF2-40B4-BE49-F238E27FC236}">
                <a16:creationId xmlns:a16="http://schemas.microsoft.com/office/drawing/2014/main" xmlns="" id="{4AF9C544-E99E-B634-6613-D33EDCB18D45}"/>
              </a:ext>
            </a:extLst>
          </p:cNvPr>
          <p:cNvGraphicFramePr/>
          <p:nvPr>
            <p:extLst>
              <p:ext uri="{D42A27DB-BD31-4B8C-83A1-F6EECF244321}">
                <p14:modId xmlns:p14="http://schemas.microsoft.com/office/powerpoint/2010/main" val="3831923678"/>
              </p:ext>
            </p:extLst>
          </p:nvPr>
        </p:nvGraphicFramePr>
        <p:xfrm>
          <a:off x="838200" y="1271016"/>
          <a:ext cx="10515600" cy="4849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79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
          <p:cNvSpPr txBox="1">
            <a:spLocks noGrp="1"/>
          </p:cNvSpPr>
          <p:nvPr>
            <p:ph type="ctrTitle"/>
          </p:nvPr>
        </p:nvSpPr>
        <p:spPr>
          <a:xfrm>
            <a:off x="1452711" y="2346089"/>
            <a:ext cx="10029565" cy="1243584"/>
          </a:xfrm>
          <a:prstGeom prst="rect">
            <a:avLst/>
          </a:prstGeom>
          <a:noFill/>
          <a:ln>
            <a:noFill/>
          </a:ln>
        </p:spPr>
        <p:txBody>
          <a:bodyPr spcFirstLastPara="1" wrap="square" lIns="91425" tIns="45700" rIns="91425" bIns="45700" anchor="b" anchorCtr="0">
            <a:noAutofit/>
          </a:bodyPr>
          <a:lstStyle/>
          <a:p>
            <a:pPr lvl="0"/>
            <a:r>
              <a:rPr lang="vi-VN" sz="4000" dirty="0">
                <a:latin typeface="K2D" panose="020B0604020202020204" charset="-34"/>
                <a:cs typeface="K2D" panose="020B0604020202020204" charset="-34"/>
              </a:rPr>
              <a:t>3. Quy trình tích hợp ML với điện toán đám mây</a:t>
            </a:r>
          </a:p>
        </p:txBody>
      </p:sp>
      <p:sp>
        <p:nvSpPr>
          <p:cNvPr id="546" name="Google Shape;546;p4"/>
          <p:cNvSpPr txBox="1">
            <a:spLocks noGrp="1"/>
          </p:cNvSpPr>
          <p:nvPr>
            <p:ph type="subTitle" idx="1"/>
          </p:nvPr>
        </p:nvSpPr>
        <p:spPr>
          <a:xfrm>
            <a:off x="992777" y="3461657"/>
            <a:ext cx="11295017" cy="2946043"/>
          </a:xfrm>
          <a:prstGeom prst="rect">
            <a:avLst/>
          </a:prstGeom>
          <a:noFill/>
          <a:ln>
            <a:noFill/>
          </a:ln>
        </p:spPr>
        <p:txBody>
          <a:bodyPr spcFirstLastPara="1" wrap="square" lIns="91425" tIns="45700" rIns="91425" bIns="45700" anchor="t" anchorCtr="0">
            <a:normAutofit/>
          </a:bodyPr>
          <a:lstStyle/>
          <a:p>
            <a:pPr marL="457200" lvl="0" indent="-266700" algn="l" rtl="0">
              <a:lnSpc>
                <a:spcPct val="90000"/>
              </a:lnSpc>
              <a:spcBef>
                <a:spcPts val="0"/>
              </a:spcBef>
              <a:spcAft>
                <a:spcPts val="0"/>
              </a:spcAft>
              <a:buClr>
                <a:schemeClr val="lt1"/>
              </a:buClr>
              <a:buSzPts val="3000"/>
              <a:buFont typeface="Arial"/>
              <a:buNone/>
            </a:pPr>
            <a:endParaRPr sz="3000" dirty="0"/>
          </a:p>
          <a:p>
            <a:pPr marL="457200" lvl="0" indent="-254000" algn="l" rtl="0">
              <a:lnSpc>
                <a:spcPct val="90000"/>
              </a:lnSpc>
              <a:spcBef>
                <a:spcPts val="1000"/>
              </a:spcBef>
              <a:spcAft>
                <a:spcPts val="0"/>
              </a:spcAft>
              <a:buClr>
                <a:schemeClr val="lt1"/>
              </a:buClr>
              <a:buSzPts val="3200"/>
              <a:buFont typeface="Arial"/>
              <a:buNone/>
            </a:pPr>
            <a:endParaRPr dirty="0"/>
          </a:p>
          <a:p>
            <a:pPr marL="0" lvl="0" indent="0" algn="l" rtl="0">
              <a:lnSpc>
                <a:spcPct val="90000"/>
              </a:lnSpc>
              <a:spcBef>
                <a:spcPts val="1000"/>
              </a:spcBef>
              <a:spcAft>
                <a:spcPts val="0"/>
              </a:spcAft>
              <a:buClr>
                <a:schemeClr val="lt1"/>
              </a:buClr>
              <a:buSzPts val="3200"/>
              <a:buNone/>
            </a:pPr>
            <a:endParaRPr dirty="0"/>
          </a:p>
        </p:txBody>
      </p:sp>
    </p:spTree>
    <p:extLst>
      <p:ext uri="{BB962C8B-B14F-4D97-AF65-F5344CB8AC3E}">
        <p14:creationId xmlns:p14="http://schemas.microsoft.com/office/powerpoint/2010/main" val="252828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387FF-9A0D-8E3B-5248-E2754097D492}"/>
              </a:ext>
            </a:extLst>
          </p:cNvPr>
          <p:cNvSpPr>
            <a:spLocks noGrp="1"/>
          </p:cNvSpPr>
          <p:nvPr>
            <p:ph type="title"/>
          </p:nvPr>
        </p:nvSpPr>
        <p:spPr/>
        <p:txBody>
          <a:bodyPr>
            <a:normAutofit/>
          </a:bodyPr>
          <a:lstStyle/>
          <a:p>
            <a:pPr lvl="0"/>
            <a:r>
              <a:rPr lang="vi-VN" sz="3600" dirty="0">
                <a:latin typeface="K2D" panose="020B0604020202020204" charset="-34"/>
                <a:cs typeface="K2D" panose="020B0604020202020204" charset="-34"/>
              </a:rPr>
              <a:t>3. Quy trình tích hợp ML với điện toán đám mây</a:t>
            </a:r>
          </a:p>
        </p:txBody>
      </p:sp>
      <p:graphicFrame>
        <p:nvGraphicFramePr>
          <p:cNvPr id="4" name="Diagram 3">
            <a:extLst>
              <a:ext uri="{FF2B5EF4-FFF2-40B4-BE49-F238E27FC236}">
                <a16:creationId xmlns:a16="http://schemas.microsoft.com/office/drawing/2014/main" xmlns="" id="{8323FD4D-D7A7-7689-F3A9-437FC71F4884}"/>
              </a:ext>
            </a:extLst>
          </p:cNvPr>
          <p:cNvGraphicFramePr/>
          <p:nvPr>
            <p:extLst>
              <p:ext uri="{D42A27DB-BD31-4B8C-83A1-F6EECF244321}">
                <p14:modId xmlns:p14="http://schemas.microsoft.com/office/powerpoint/2010/main" val="2572633888"/>
              </p:ext>
            </p:extLst>
          </p:nvPr>
        </p:nvGraphicFramePr>
        <p:xfrm>
          <a:off x="838200" y="1271016"/>
          <a:ext cx="10515600" cy="4849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2650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539</Words>
  <Application>Microsoft Office PowerPoint</Application>
  <PresentationFormat>Widescreen</PresentationFormat>
  <Paragraphs>61</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K2D</vt:lpstr>
      <vt:lpstr>Calibri</vt:lpstr>
      <vt:lpstr>Arial</vt:lpstr>
      <vt:lpstr>Barlow</vt:lpstr>
      <vt:lpstr>Office Theme</vt:lpstr>
      <vt:lpstr>PowerPoint Presentation</vt:lpstr>
      <vt:lpstr>PowerPoint Presentation</vt:lpstr>
      <vt:lpstr>1. Mô hình dịch vụ và triển khai điện toán đám mây</vt:lpstr>
      <vt:lpstr>1.1 Mô hình dịch vụ điện toán đám mây</vt:lpstr>
      <vt:lpstr>1.2 Mô hình triển khai điện toán đám mây</vt:lpstr>
      <vt:lpstr>2. Những thách thức khi kết hợp ML với điện toán đám mây</vt:lpstr>
      <vt:lpstr>2. Những thách thức khi kết hợp ML với điện toán đám mây</vt:lpstr>
      <vt:lpstr>3. Quy trình tích hợp ML với điện toán đám mây</vt:lpstr>
      <vt:lpstr>3. Quy trình tích hợp ML với điện toán đám mây</vt:lpstr>
      <vt:lpstr>4. Lợi ích của việc sử dụng điện toán đám mây cho ML</vt:lpstr>
      <vt:lpstr>4. Lợi ích của việc sử dụng điện toán đám mây cho ML</vt:lpstr>
      <vt:lpstr>Trân trọng cảm ơn!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Khương Phạm Đoàn</dc:creator>
  <cp:lastModifiedBy>Windows User</cp:lastModifiedBy>
  <cp:revision>31</cp:revision>
  <dcterms:created xsi:type="dcterms:W3CDTF">2023-11-13T02:52:24Z</dcterms:created>
  <dcterms:modified xsi:type="dcterms:W3CDTF">2024-03-16T03:31:09Z</dcterms:modified>
</cp:coreProperties>
</file>