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5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4B2D0-359B-F384-30D6-60F0068F658E}" v="280" dt="2023-12-10T22:45:42.633"/>
    <p1510:client id="{27CBEB40-4D04-9640-40BD-535B4D107E5C}" v="286" dt="2023-12-11T19:15:33.607"/>
    <p1510:client id="{2F92CFE4-55B8-7490-E939-3409E0779791}" v="5" dt="2023-12-12T20:06:10.207"/>
    <p1510:client id="{3346EBBE-5652-422C-3CE3-DAEFF9C3EECB}" v="253" dt="2023-12-11T18:42:57.785"/>
    <p1510:client id="{8868DEBA-24CA-D5DC-04B0-98BEDEEF1557}" v="592" dt="2023-12-10T20:48:32.312"/>
    <p1510:client id="{A0061F6F-E166-CA54-7C03-096A16EF6A9A}" v="241" dt="2023-12-10T19:54:58.815"/>
    <p1510:client id="{CBCF2304-6B98-49A8-AB52-C1EEEA656F8F}" v="178" dt="2023-12-10T19:08:37.520"/>
    <p1510:client id="{CE300A9F-0638-3941-966E-13056AA7F7C2}" v="429" dt="2023-12-11T18:32:50.126"/>
    <p1510:client id="{D1280279-EC6A-8497-7547-0837CCDA498C}" v="254" dt="2023-12-11T19:14:4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0E3C4-37F4-408D-9C94-BFECC3AD62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722C4A-D1FC-492C-AA89-262653E39C70}">
      <dgm:prSet/>
      <dgm:spPr/>
      <dgm:t>
        <a:bodyPr/>
        <a:lstStyle/>
        <a:p>
          <a:pPr rtl="0"/>
          <a:r>
            <a:rPr lang="en-US" b="0" baseline="0">
              <a:solidFill>
                <a:schemeClr val="bg1"/>
              </a:solidFill>
              <a:latin typeface="Meiryo"/>
            </a:rPr>
            <a:t>Visualize</a:t>
          </a:r>
          <a:r>
            <a:rPr lang="en-US" b="0" baseline="0">
              <a:solidFill>
                <a:schemeClr val="bg1"/>
              </a:solidFill>
            </a:rPr>
            <a:t> the </a:t>
          </a:r>
          <a:r>
            <a:rPr lang="en-US" b="0" baseline="0">
              <a:solidFill>
                <a:schemeClr val="bg1"/>
              </a:solidFill>
              <a:latin typeface="Meiryo"/>
            </a:rPr>
            <a:t>cyber-attacks</a:t>
          </a:r>
          <a:r>
            <a:rPr lang="en-US" b="0" baseline="0">
              <a:solidFill>
                <a:schemeClr val="bg1"/>
              </a:solidFill>
            </a:rPr>
            <a:t> </a:t>
          </a:r>
          <a:r>
            <a:rPr lang="en-US" b="0" baseline="0">
              <a:solidFill>
                <a:schemeClr val="bg1"/>
              </a:solidFill>
              <a:latin typeface="Meiryo"/>
            </a:rPr>
            <a:t>made on</a:t>
          </a:r>
          <a:r>
            <a:rPr lang="en-US" b="0" baseline="0">
              <a:solidFill>
                <a:schemeClr val="bg1"/>
              </a:solidFill>
            </a:rPr>
            <a:t> the system</a:t>
          </a:r>
          <a:endParaRPr lang="en-US">
            <a:solidFill>
              <a:schemeClr val="bg1"/>
            </a:solidFill>
          </a:endParaRPr>
        </a:p>
      </dgm:t>
    </dgm:pt>
    <dgm:pt modelId="{4916E8EA-DB44-4E63-AA7C-85C26DB03FE4}" type="parTrans" cxnId="{7AB113F3-6242-4438-8717-D49164366F14}">
      <dgm:prSet/>
      <dgm:spPr/>
      <dgm:t>
        <a:bodyPr/>
        <a:lstStyle/>
        <a:p>
          <a:endParaRPr lang="en-US"/>
        </a:p>
      </dgm:t>
    </dgm:pt>
    <dgm:pt modelId="{F79BF877-5345-49AC-AF92-F36E5527993A}" type="sibTrans" cxnId="{7AB113F3-6242-4438-8717-D49164366F14}">
      <dgm:prSet/>
      <dgm:spPr/>
      <dgm:t>
        <a:bodyPr/>
        <a:lstStyle/>
        <a:p>
          <a:endParaRPr lang="en-US"/>
        </a:p>
      </dgm:t>
    </dgm:pt>
    <dgm:pt modelId="{666E27AF-A1B4-4DE5-8F82-7A303D2A41E8}">
      <dgm:prSet/>
      <dgm:spPr/>
      <dgm:t>
        <a:bodyPr/>
        <a:lstStyle/>
        <a:p>
          <a:pPr rtl="0"/>
          <a:r>
            <a:rPr lang="en-US" b="0" baseline="0">
              <a:solidFill>
                <a:schemeClr val="bg1"/>
              </a:solidFill>
              <a:latin typeface="Meiryo"/>
            </a:rPr>
            <a:t>Determine</a:t>
          </a:r>
          <a:r>
            <a:rPr lang="en-US" b="0" baseline="0">
              <a:solidFill>
                <a:schemeClr val="bg1"/>
              </a:solidFill>
            </a:rPr>
            <a:t> the severity of the attacks</a:t>
          </a:r>
          <a:endParaRPr lang="en-US">
            <a:solidFill>
              <a:schemeClr val="bg1"/>
            </a:solidFill>
          </a:endParaRPr>
        </a:p>
      </dgm:t>
    </dgm:pt>
    <dgm:pt modelId="{F419E281-8279-4E80-AD2B-438FD04A7506}" type="parTrans" cxnId="{4D9AE683-CF10-46A9-85F1-6F8FDCC579AB}">
      <dgm:prSet/>
      <dgm:spPr/>
      <dgm:t>
        <a:bodyPr/>
        <a:lstStyle/>
        <a:p>
          <a:endParaRPr lang="en-US"/>
        </a:p>
      </dgm:t>
    </dgm:pt>
    <dgm:pt modelId="{D5F7FA7D-29F8-4813-AF4F-DC5210DFDC60}" type="sibTrans" cxnId="{4D9AE683-CF10-46A9-85F1-6F8FDCC579AB}">
      <dgm:prSet/>
      <dgm:spPr/>
      <dgm:t>
        <a:bodyPr/>
        <a:lstStyle/>
        <a:p>
          <a:endParaRPr lang="en-US"/>
        </a:p>
      </dgm:t>
    </dgm:pt>
    <dgm:pt modelId="{953EE25F-7665-4066-992B-EEADBAE7A755}">
      <dgm:prSet phldr="0"/>
      <dgm:spPr/>
      <dgm:t>
        <a:bodyPr/>
        <a:lstStyle/>
        <a:p>
          <a:pPr rtl="0"/>
          <a:r>
            <a:rPr lang="en-US" b="0" baseline="0">
              <a:solidFill>
                <a:schemeClr val="bg1"/>
              </a:solidFill>
              <a:latin typeface="Meiryo"/>
              <a:ea typeface="Meiryo"/>
              <a:cs typeface="Calibri"/>
            </a:rPr>
            <a:t>Understand the details of each attack and their potential effects</a:t>
          </a:r>
          <a:endParaRPr lang="en-US">
            <a:solidFill>
              <a:schemeClr val="bg1"/>
            </a:solidFill>
            <a:latin typeface="Meiryo"/>
            <a:ea typeface="Meiryo"/>
          </a:endParaRPr>
        </a:p>
      </dgm:t>
    </dgm:pt>
    <dgm:pt modelId="{AB1CF95A-CA9F-4F3C-9570-08CD3AAA3C77}" type="parTrans" cxnId="{DE2FFFFC-B9E7-4FD1-B367-4C060A66C898}">
      <dgm:prSet/>
      <dgm:spPr/>
    </dgm:pt>
    <dgm:pt modelId="{52E6FF75-7162-4DEF-8723-E80A781ED036}" type="sibTrans" cxnId="{DE2FFFFC-B9E7-4FD1-B367-4C060A66C898}">
      <dgm:prSet/>
      <dgm:spPr/>
    </dgm:pt>
    <dgm:pt modelId="{41F131E5-A8CA-4D90-9D0B-826DDE14F6F6}">
      <dgm:prSet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Meiryo"/>
              <a:ea typeface="Meiryo"/>
              <a:cs typeface="Calibri"/>
            </a:rPr>
            <a:t>Track the timing of each attack</a:t>
          </a:r>
          <a:endParaRPr lang="en-US">
            <a:solidFill>
              <a:schemeClr val="bg1"/>
            </a:solidFill>
            <a:latin typeface="Meiryo"/>
            <a:ea typeface="Meiryo"/>
          </a:endParaRPr>
        </a:p>
      </dgm:t>
    </dgm:pt>
    <dgm:pt modelId="{E0EC753B-FCD9-4669-ABA8-263782FD9F5A}" type="parTrans" cxnId="{232A986E-5CF0-4784-86E2-85117095DD97}">
      <dgm:prSet/>
      <dgm:spPr/>
    </dgm:pt>
    <dgm:pt modelId="{98F413AD-37A4-4980-93FD-A9E4DF4A1338}" type="sibTrans" cxnId="{232A986E-5CF0-4784-86E2-85117095DD97}">
      <dgm:prSet/>
      <dgm:spPr/>
    </dgm:pt>
    <dgm:pt modelId="{7AF2B4A0-8615-471A-B605-0CC49B19CDEF}" type="pres">
      <dgm:prSet presAssocID="{BEE0E3C4-37F4-408D-9C94-BFECC3AD62A5}" presName="linear" presStyleCnt="0">
        <dgm:presLayoutVars>
          <dgm:animLvl val="lvl"/>
          <dgm:resizeHandles val="exact"/>
        </dgm:presLayoutVars>
      </dgm:prSet>
      <dgm:spPr/>
    </dgm:pt>
    <dgm:pt modelId="{4EF04BAC-9EC8-450F-AE94-87EC028D9C6C}" type="pres">
      <dgm:prSet presAssocID="{F2722C4A-D1FC-492C-AA89-262653E39C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09C5A4-4FFE-43E9-AC24-BC026A6BAA71}" type="pres">
      <dgm:prSet presAssocID="{F79BF877-5345-49AC-AF92-F36E5527993A}" presName="spacer" presStyleCnt="0"/>
      <dgm:spPr/>
    </dgm:pt>
    <dgm:pt modelId="{A3E97385-1ECA-4088-AC33-2D47F9C77346}" type="pres">
      <dgm:prSet presAssocID="{953EE25F-7665-4066-992B-EEADBAE7A7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81EAAA-2CC9-440C-B0AF-4E7C5CFD7DCD}" type="pres">
      <dgm:prSet presAssocID="{52E6FF75-7162-4DEF-8723-E80A781ED036}" presName="spacer" presStyleCnt="0"/>
      <dgm:spPr/>
    </dgm:pt>
    <dgm:pt modelId="{2F409EE9-2AE5-4A56-83EC-31A1B5F52684}" type="pres">
      <dgm:prSet presAssocID="{666E27AF-A1B4-4DE5-8F82-7A303D2A41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ED0350-0905-4CF7-BA88-FD49BCE428A7}" type="pres">
      <dgm:prSet presAssocID="{D5F7FA7D-29F8-4813-AF4F-DC5210DFDC60}" presName="spacer" presStyleCnt="0"/>
      <dgm:spPr/>
    </dgm:pt>
    <dgm:pt modelId="{01AD6722-E372-4176-9D72-02A566593C57}" type="pres">
      <dgm:prSet presAssocID="{41F131E5-A8CA-4D90-9D0B-826DDE14F6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976227-43DC-425A-9FCF-1B8FAD385BA4}" type="presOf" srcId="{F2722C4A-D1FC-492C-AA89-262653E39C70}" destId="{4EF04BAC-9EC8-450F-AE94-87EC028D9C6C}" srcOrd="0" destOrd="0" presId="urn:microsoft.com/office/officeart/2005/8/layout/vList2"/>
    <dgm:cxn modelId="{E9FB456C-A7A6-4041-947F-3D7406C4F65A}" type="presOf" srcId="{41F131E5-A8CA-4D90-9D0B-826DDE14F6F6}" destId="{01AD6722-E372-4176-9D72-02A566593C57}" srcOrd="0" destOrd="0" presId="urn:microsoft.com/office/officeart/2005/8/layout/vList2"/>
    <dgm:cxn modelId="{232A986E-5CF0-4784-86E2-85117095DD97}" srcId="{BEE0E3C4-37F4-408D-9C94-BFECC3AD62A5}" destId="{41F131E5-A8CA-4D90-9D0B-826DDE14F6F6}" srcOrd="3" destOrd="0" parTransId="{E0EC753B-FCD9-4669-ABA8-263782FD9F5A}" sibTransId="{98F413AD-37A4-4980-93FD-A9E4DF4A1338}"/>
    <dgm:cxn modelId="{4D9AE683-CF10-46A9-85F1-6F8FDCC579AB}" srcId="{BEE0E3C4-37F4-408D-9C94-BFECC3AD62A5}" destId="{666E27AF-A1B4-4DE5-8F82-7A303D2A41E8}" srcOrd="2" destOrd="0" parTransId="{F419E281-8279-4E80-AD2B-438FD04A7506}" sibTransId="{D5F7FA7D-29F8-4813-AF4F-DC5210DFDC60}"/>
    <dgm:cxn modelId="{1CC9EF8E-84F3-4AD4-BC4F-6998B682B277}" type="presOf" srcId="{666E27AF-A1B4-4DE5-8F82-7A303D2A41E8}" destId="{2F409EE9-2AE5-4A56-83EC-31A1B5F52684}" srcOrd="0" destOrd="0" presId="urn:microsoft.com/office/officeart/2005/8/layout/vList2"/>
    <dgm:cxn modelId="{F95DFAC6-9E09-45DB-90FB-8412919EE027}" type="presOf" srcId="{953EE25F-7665-4066-992B-EEADBAE7A755}" destId="{A3E97385-1ECA-4088-AC33-2D47F9C77346}" srcOrd="0" destOrd="0" presId="urn:microsoft.com/office/officeart/2005/8/layout/vList2"/>
    <dgm:cxn modelId="{BEDD56DA-4EBB-42E5-A22B-F79CC07A6D8C}" type="presOf" srcId="{BEE0E3C4-37F4-408D-9C94-BFECC3AD62A5}" destId="{7AF2B4A0-8615-471A-B605-0CC49B19CDEF}" srcOrd="0" destOrd="0" presId="urn:microsoft.com/office/officeart/2005/8/layout/vList2"/>
    <dgm:cxn modelId="{7AB113F3-6242-4438-8717-D49164366F14}" srcId="{BEE0E3C4-37F4-408D-9C94-BFECC3AD62A5}" destId="{F2722C4A-D1FC-492C-AA89-262653E39C70}" srcOrd="0" destOrd="0" parTransId="{4916E8EA-DB44-4E63-AA7C-85C26DB03FE4}" sibTransId="{F79BF877-5345-49AC-AF92-F36E5527993A}"/>
    <dgm:cxn modelId="{DE2FFFFC-B9E7-4FD1-B367-4C060A66C898}" srcId="{BEE0E3C4-37F4-408D-9C94-BFECC3AD62A5}" destId="{953EE25F-7665-4066-992B-EEADBAE7A755}" srcOrd="1" destOrd="0" parTransId="{AB1CF95A-CA9F-4F3C-9570-08CD3AAA3C77}" sibTransId="{52E6FF75-7162-4DEF-8723-E80A781ED036}"/>
    <dgm:cxn modelId="{3C32E02E-2098-4163-A65B-8454E03B905B}" type="presParOf" srcId="{7AF2B4A0-8615-471A-B605-0CC49B19CDEF}" destId="{4EF04BAC-9EC8-450F-AE94-87EC028D9C6C}" srcOrd="0" destOrd="0" presId="urn:microsoft.com/office/officeart/2005/8/layout/vList2"/>
    <dgm:cxn modelId="{A29DEE89-BEE6-4ED9-AE28-F66D4698FE63}" type="presParOf" srcId="{7AF2B4A0-8615-471A-B605-0CC49B19CDEF}" destId="{AB09C5A4-4FFE-43E9-AC24-BC026A6BAA71}" srcOrd="1" destOrd="0" presId="urn:microsoft.com/office/officeart/2005/8/layout/vList2"/>
    <dgm:cxn modelId="{29214FB0-CB3C-4DB5-8F39-705DD987CF8C}" type="presParOf" srcId="{7AF2B4A0-8615-471A-B605-0CC49B19CDEF}" destId="{A3E97385-1ECA-4088-AC33-2D47F9C77346}" srcOrd="2" destOrd="0" presId="urn:microsoft.com/office/officeart/2005/8/layout/vList2"/>
    <dgm:cxn modelId="{68634AD8-06BB-4F7C-94CE-34D06F6E29A9}" type="presParOf" srcId="{7AF2B4A0-8615-471A-B605-0CC49B19CDEF}" destId="{6881EAAA-2CC9-440C-B0AF-4E7C5CFD7DCD}" srcOrd="3" destOrd="0" presId="urn:microsoft.com/office/officeart/2005/8/layout/vList2"/>
    <dgm:cxn modelId="{2F679AF9-11AA-445E-AFD3-6E64897B12E8}" type="presParOf" srcId="{7AF2B4A0-8615-471A-B605-0CC49B19CDEF}" destId="{2F409EE9-2AE5-4A56-83EC-31A1B5F52684}" srcOrd="4" destOrd="0" presId="urn:microsoft.com/office/officeart/2005/8/layout/vList2"/>
    <dgm:cxn modelId="{D11205FE-35E6-488E-A387-7FE62B967084}" type="presParOf" srcId="{7AF2B4A0-8615-471A-B605-0CC49B19CDEF}" destId="{B8ED0350-0905-4CF7-BA88-FD49BCE428A7}" srcOrd="5" destOrd="0" presId="urn:microsoft.com/office/officeart/2005/8/layout/vList2"/>
    <dgm:cxn modelId="{36F3CE39-299B-4651-A186-E95EF9BA254E}" type="presParOf" srcId="{7AF2B4A0-8615-471A-B605-0CC49B19CDEF}" destId="{01AD6722-E372-4176-9D72-02A566593C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7F961-EB5B-4B6A-B07E-492DA21DD62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8543A3-27C3-4E0A-ADFF-8BAD4AF7E4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Finding SPLUNK documentation to create visualizations</a:t>
          </a:r>
        </a:p>
      </dgm:t>
    </dgm:pt>
    <dgm:pt modelId="{94021991-6D19-4D1C-AC67-28670F0EBFE8}" type="parTrans" cxnId="{F1C9C456-DD10-4A2D-BAAA-A47C954E320B}">
      <dgm:prSet/>
      <dgm:spPr/>
      <dgm:t>
        <a:bodyPr/>
        <a:lstStyle/>
        <a:p>
          <a:endParaRPr lang="en-US"/>
        </a:p>
      </dgm:t>
    </dgm:pt>
    <dgm:pt modelId="{B4F10C4B-9600-4DF9-8AEA-ED93F75D89EA}" type="sibTrans" cxnId="{F1C9C456-DD10-4A2D-BAAA-A47C954E320B}">
      <dgm:prSet/>
      <dgm:spPr/>
      <dgm:t>
        <a:bodyPr/>
        <a:lstStyle/>
        <a:p>
          <a:endParaRPr lang="en-US"/>
        </a:p>
      </dgm:t>
    </dgm:pt>
    <dgm:pt modelId="{E10EC792-AB2C-41C7-9227-6887905A6B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Input Problems.</a:t>
          </a:r>
        </a:p>
      </dgm:t>
    </dgm:pt>
    <dgm:pt modelId="{CA707605-234D-494D-8293-1DFE4343E26E}" type="parTrans" cxnId="{06282419-D791-4071-8CDF-4B80C9217904}">
      <dgm:prSet/>
      <dgm:spPr/>
      <dgm:t>
        <a:bodyPr/>
        <a:lstStyle/>
        <a:p>
          <a:endParaRPr lang="en-US"/>
        </a:p>
      </dgm:t>
    </dgm:pt>
    <dgm:pt modelId="{79735B83-B8DF-49C1-B02C-466E29C092D6}" type="sibTrans" cxnId="{06282419-D791-4071-8CDF-4B80C9217904}">
      <dgm:prSet/>
      <dgm:spPr/>
      <dgm:t>
        <a:bodyPr/>
        <a:lstStyle/>
        <a:p>
          <a:endParaRPr lang="en-US"/>
        </a:p>
      </dgm:t>
    </dgm:pt>
    <dgm:pt modelId="{4524768B-2D41-4B62-A0AE-E1A12774E9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Graphic Implementation Issues</a:t>
          </a:r>
        </a:p>
      </dgm:t>
    </dgm:pt>
    <dgm:pt modelId="{8AFB3998-91E1-4D31-87B9-27DC58E282CE}" type="parTrans" cxnId="{584600F5-9808-4300-AA5E-880D1F192C58}">
      <dgm:prSet/>
      <dgm:spPr/>
      <dgm:t>
        <a:bodyPr/>
        <a:lstStyle/>
        <a:p>
          <a:endParaRPr lang="en-US"/>
        </a:p>
      </dgm:t>
    </dgm:pt>
    <dgm:pt modelId="{51A53E91-CD5B-468A-B92D-5CACADC4636E}" type="sibTrans" cxnId="{584600F5-9808-4300-AA5E-880D1F192C58}">
      <dgm:prSet/>
      <dgm:spPr/>
      <dgm:t>
        <a:bodyPr/>
        <a:lstStyle/>
        <a:p>
          <a:endParaRPr lang="en-US"/>
        </a:p>
      </dgm:t>
    </dgm:pt>
    <dgm:pt modelId="{FC3618D7-06C9-4CD0-B221-F03E4A336F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Debugging Difficulties</a:t>
          </a:r>
        </a:p>
      </dgm:t>
    </dgm:pt>
    <dgm:pt modelId="{7BB37637-CE7B-412B-874B-47D848C0BCC1}" type="parTrans" cxnId="{295B637B-B694-4BD6-897B-6031EEACE83C}">
      <dgm:prSet/>
      <dgm:spPr/>
      <dgm:t>
        <a:bodyPr/>
        <a:lstStyle/>
        <a:p>
          <a:endParaRPr lang="en-US"/>
        </a:p>
      </dgm:t>
    </dgm:pt>
    <dgm:pt modelId="{75E3F74C-BEE1-4733-B814-269E402CC3ED}" type="sibTrans" cxnId="{295B637B-B694-4BD6-897B-6031EEACE83C}">
      <dgm:prSet/>
      <dgm:spPr/>
      <dgm:t>
        <a:bodyPr/>
        <a:lstStyle/>
        <a:p>
          <a:endParaRPr lang="en-US"/>
        </a:p>
      </dgm:t>
    </dgm:pt>
    <dgm:pt modelId="{218810D8-9F1C-4DD9-BF3E-CB8B6580D64B}" type="pres">
      <dgm:prSet presAssocID="{1B07F961-EB5B-4B6A-B07E-492DA21DD626}" presName="root" presStyleCnt="0">
        <dgm:presLayoutVars>
          <dgm:dir/>
          <dgm:resizeHandles val="exact"/>
        </dgm:presLayoutVars>
      </dgm:prSet>
      <dgm:spPr/>
    </dgm:pt>
    <dgm:pt modelId="{3D4ED423-E966-4D73-97EA-B594D94A3CC4}" type="pres">
      <dgm:prSet presAssocID="{FC3618D7-06C9-4CD0-B221-F03E4A336FDE}" presName="compNode" presStyleCnt="0"/>
      <dgm:spPr/>
    </dgm:pt>
    <dgm:pt modelId="{597E1F6B-0103-4908-A766-C7FF7D66BA84}" type="pres">
      <dgm:prSet presAssocID="{FC3618D7-06C9-4CD0-B221-F03E4A336FDE}" presName="iconBgRect" presStyleLbl="bgShp" presStyleIdx="0" presStyleCnt="4"/>
      <dgm:spPr/>
    </dgm:pt>
    <dgm:pt modelId="{8A01847D-E4C7-4D3D-968C-1D6AAF4246A7}" type="pres">
      <dgm:prSet presAssocID="{FC3618D7-06C9-4CD0-B221-F03E4A336F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etle with solid fill"/>
        </a:ext>
      </dgm:extLst>
    </dgm:pt>
    <dgm:pt modelId="{D863ADC3-BD94-4DC5-9700-093584E8936D}" type="pres">
      <dgm:prSet presAssocID="{FC3618D7-06C9-4CD0-B221-F03E4A336FDE}" presName="spaceRect" presStyleCnt="0"/>
      <dgm:spPr/>
    </dgm:pt>
    <dgm:pt modelId="{DD710C89-6AD3-4602-9181-DB0158986B86}" type="pres">
      <dgm:prSet presAssocID="{FC3618D7-06C9-4CD0-B221-F03E4A336FDE}" presName="textRect" presStyleLbl="revTx" presStyleIdx="0" presStyleCnt="4">
        <dgm:presLayoutVars>
          <dgm:chMax val="1"/>
          <dgm:chPref val="1"/>
        </dgm:presLayoutVars>
      </dgm:prSet>
      <dgm:spPr/>
    </dgm:pt>
    <dgm:pt modelId="{08CFB21C-8DC2-406B-BA3D-E7FCB1776264}" type="pres">
      <dgm:prSet presAssocID="{75E3F74C-BEE1-4733-B814-269E402CC3ED}" presName="sibTrans" presStyleCnt="0"/>
      <dgm:spPr/>
    </dgm:pt>
    <dgm:pt modelId="{0ABC47BF-5DBB-4497-B479-9EA04CFAE221}" type="pres">
      <dgm:prSet presAssocID="{9C8543A3-27C3-4E0A-ADFF-8BAD4AF7E483}" presName="compNode" presStyleCnt="0"/>
      <dgm:spPr/>
    </dgm:pt>
    <dgm:pt modelId="{B277B49C-06CD-46A5-AFE4-4E452D498707}" type="pres">
      <dgm:prSet presAssocID="{9C8543A3-27C3-4E0A-ADFF-8BAD4AF7E483}" presName="iconBgRect" presStyleLbl="bgShp" presStyleIdx="1" presStyleCnt="4"/>
      <dgm:spPr/>
    </dgm:pt>
    <dgm:pt modelId="{236CBB72-2B73-4BE6-B69D-4BAA320CE752}" type="pres">
      <dgm:prSet presAssocID="{9C8543A3-27C3-4E0A-ADFF-8BAD4AF7E4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08187F-0E91-4BE8-8E8A-8A9F44433ACA}" type="pres">
      <dgm:prSet presAssocID="{9C8543A3-27C3-4E0A-ADFF-8BAD4AF7E483}" presName="spaceRect" presStyleCnt="0"/>
      <dgm:spPr/>
    </dgm:pt>
    <dgm:pt modelId="{D38E5B5A-4412-4E00-B0AD-611F5742769A}" type="pres">
      <dgm:prSet presAssocID="{9C8543A3-27C3-4E0A-ADFF-8BAD4AF7E483}" presName="textRect" presStyleLbl="revTx" presStyleIdx="1" presStyleCnt="4" custScaleX="100000">
        <dgm:presLayoutVars>
          <dgm:chMax val="1"/>
          <dgm:chPref val="1"/>
        </dgm:presLayoutVars>
      </dgm:prSet>
      <dgm:spPr/>
    </dgm:pt>
    <dgm:pt modelId="{11BEC4F3-A79B-48F2-9E77-B959550C4101}" type="pres">
      <dgm:prSet presAssocID="{B4F10C4B-9600-4DF9-8AEA-ED93F75D89EA}" presName="sibTrans" presStyleCnt="0"/>
      <dgm:spPr/>
    </dgm:pt>
    <dgm:pt modelId="{65D85172-079C-4014-B07D-76B94DD4DA33}" type="pres">
      <dgm:prSet presAssocID="{E10EC792-AB2C-41C7-9227-6887905A6BA5}" presName="compNode" presStyleCnt="0"/>
      <dgm:spPr/>
    </dgm:pt>
    <dgm:pt modelId="{EA31DAE3-959F-4046-A002-19C45D798194}" type="pres">
      <dgm:prSet presAssocID="{E10EC792-AB2C-41C7-9227-6887905A6BA5}" presName="iconBgRect" presStyleLbl="bgShp" presStyleIdx="2" presStyleCnt="4"/>
      <dgm:spPr/>
    </dgm:pt>
    <dgm:pt modelId="{A196737C-4213-4403-97B6-6BD8528CFC89}" type="pres">
      <dgm:prSet presAssocID="{E10EC792-AB2C-41C7-9227-6887905A6B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5579B5A-33E7-408B-B71A-EDA6B2B4D411}" type="pres">
      <dgm:prSet presAssocID="{E10EC792-AB2C-41C7-9227-6887905A6BA5}" presName="spaceRect" presStyleCnt="0"/>
      <dgm:spPr/>
    </dgm:pt>
    <dgm:pt modelId="{CAEF4213-F353-4C96-9C00-901A5C951A92}" type="pres">
      <dgm:prSet presAssocID="{E10EC792-AB2C-41C7-9227-6887905A6BA5}" presName="textRect" presStyleLbl="revTx" presStyleIdx="2" presStyleCnt="4">
        <dgm:presLayoutVars>
          <dgm:chMax val="1"/>
          <dgm:chPref val="1"/>
        </dgm:presLayoutVars>
      </dgm:prSet>
      <dgm:spPr/>
    </dgm:pt>
    <dgm:pt modelId="{AE27F8EA-8297-42DA-9B91-C4DDDB0FD603}" type="pres">
      <dgm:prSet presAssocID="{79735B83-B8DF-49C1-B02C-466E29C092D6}" presName="sibTrans" presStyleCnt="0"/>
      <dgm:spPr/>
    </dgm:pt>
    <dgm:pt modelId="{0DA2FD26-77BE-434E-9782-FF7CC36A2C03}" type="pres">
      <dgm:prSet presAssocID="{4524768B-2D41-4B62-A0AE-E1A12774E98A}" presName="compNode" presStyleCnt="0"/>
      <dgm:spPr/>
    </dgm:pt>
    <dgm:pt modelId="{C13111E7-F63A-49FC-A619-172777DCF4BF}" type="pres">
      <dgm:prSet presAssocID="{4524768B-2D41-4B62-A0AE-E1A12774E98A}" presName="iconBgRect" presStyleLbl="bgShp" presStyleIdx="3" presStyleCnt="4"/>
      <dgm:spPr/>
    </dgm:pt>
    <dgm:pt modelId="{7AEC54A6-756F-476E-8C57-1D28F0BCB803}" type="pres">
      <dgm:prSet presAssocID="{4524768B-2D41-4B62-A0AE-E1A12774E9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 with solid fill"/>
        </a:ext>
      </dgm:extLst>
    </dgm:pt>
    <dgm:pt modelId="{653D1EEB-FFBD-4A6B-9D25-11B854F1DBB2}" type="pres">
      <dgm:prSet presAssocID="{4524768B-2D41-4B62-A0AE-E1A12774E98A}" presName="spaceRect" presStyleCnt="0"/>
      <dgm:spPr/>
    </dgm:pt>
    <dgm:pt modelId="{6205B039-4726-4DF6-98CE-9E585000BEEE}" type="pres">
      <dgm:prSet presAssocID="{4524768B-2D41-4B62-A0AE-E1A12774E9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9EA515-C2FC-400B-BDB5-D51763983CB3}" type="presOf" srcId="{4524768B-2D41-4B62-A0AE-E1A12774E98A}" destId="{6205B039-4726-4DF6-98CE-9E585000BEEE}" srcOrd="0" destOrd="0" presId="urn:microsoft.com/office/officeart/2018/5/layout/IconCircleLabelList"/>
    <dgm:cxn modelId="{06282419-D791-4071-8CDF-4B80C9217904}" srcId="{1B07F961-EB5B-4B6A-B07E-492DA21DD626}" destId="{E10EC792-AB2C-41C7-9227-6887905A6BA5}" srcOrd="2" destOrd="0" parTransId="{CA707605-234D-494D-8293-1DFE4343E26E}" sibTransId="{79735B83-B8DF-49C1-B02C-466E29C092D6}"/>
    <dgm:cxn modelId="{F1C9C456-DD10-4A2D-BAAA-A47C954E320B}" srcId="{1B07F961-EB5B-4B6A-B07E-492DA21DD626}" destId="{9C8543A3-27C3-4E0A-ADFF-8BAD4AF7E483}" srcOrd="1" destOrd="0" parTransId="{94021991-6D19-4D1C-AC67-28670F0EBFE8}" sibTransId="{B4F10C4B-9600-4DF9-8AEA-ED93F75D89EA}"/>
    <dgm:cxn modelId="{295B637B-B694-4BD6-897B-6031EEACE83C}" srcId="{1B07F961-EB5B-4B6A-B07E-492DA21DD626}" destId="{FC3618D7-06C9-4CD0-B221-F03E4A336FDE}" srcOrd="0" destOrd="0" parTransId="{7BB37637-CE7B-412B-874B-47D848C0BCC1}" sibTransId="{75E3F74C-BEE1-4733-B814-269E402CC3ED}"/>
    <dgm:cxn modelId="{461E6996-B17E-4F6A-B609-01382460AD74}" type="presOf" srcId="{FC3618D7-06C9-4CD0-B221-F03E4A336FDE}" destId="{DD710C89-6AD3-4602-9181-DB0158986B86}" srcOrd="0" destOrd="0" presId="urn:microsoft.com/office/officeart/2018/5/layout/IconCircleLabelList"/>
    <dgm:cxn modelId="{3C02D79C-02DA-4D55-9FCC-FE801EA98497}" type="presOf" srcId="{E10EC792-AB2C-41C7-9227-6887905A6BA5}" destId="{CAEF4213-F353-4C96-9C00-901A5C951A92}" srcOrd="0" destOrd="0" presId="urn:microsoft.com/office/officeart/2018/5/layout/IconCircleLabelList"/>
    <dgm:cxn modelId="{C2CB28A4-91D0-4F41-90B2-39EE02C0F6E3}" type="presOf" srcId="{1B07F961-EB5B-4B6A-B07E-492DA21DD626}" destId="{218810D8-9F1C-4DD9-BF3E-CB8B6580D64B}" srcOrd="0" destOrd="0" presId="urn:microsoft.com/office/officeart/2018/5/layout/IconCircleLabelList"/>
    <dgm:cxn modelId="{3A4AFFBA-6012-49D5-87D4-82198DB192CE}" type="presOf" srcId="{9C8543A3-27C3-4E0A-ADFF-8BAD4AF7E483}" destId="{D38E5B5A-4412-4E00-B0AD-611F5742769A}" srcOrd="0" destOrd="0" presId="urn:microsoft.com/office/officeart/2018/5/layout/IconCircleLabelList"/>
    <dgm:cxn modelId="{584600F5-9808-4300-AA5E-880D1F192C58}" srcId="{1B07F961-EB5B-4B6A-B07E-492DA21DD626}" destId="{4524768B-2D41-4B62-A0AE-E1A12774E98A}" srcOrd="3" destOrd="0" parTransId="{8AFB3998-91E1-4D31-87B9-27DC58E282CE}" sibTransId="{51A53E91-CD5B-468A-B92D-5CACADC4636E}"/>
    <dgm:cxn modelId="{C3B7CA7B-A79A-4914-94F7-975ACF661038}" type="presParOf" srcId="{218810D8-9F1C-4DD9-BF3E-CB8B6580D64B}" destId="{3D4ED423-E966-4D73-97EA-B594D94A3CC4}" srcOrd="0" destOrd="0" presId="urn:microsoft.com/office/officeart/2018/5/layout/IconCircleLabelList"/>
    <dgm:cxn modelId="{9545066D-0F84-4562-97B8-E3ADB498F858}" type="presParOf" srcId="{3D4ED423-E966-4D73-97EA-B594D94A3CC4}" destId="{597E1F6B-0103-4908-A766-C7FF7D66BA84}" srcOrd="0" destOrd="0" presId="urn:microsoft.com/office/officeart/2018/5/layout/IconCircleLabelList"/>
    <dgm:cxn modelId="{3925A039-91E6-49DE-BEC6-1778822FE274}" type="presParOf" srcId="{3D4ED423-E966-4D73-97EA-B594D94A3CC4}" destId="{8A01847D-E4C7-4D3D-968C-1D6AAF4246A7}" srcOrd="1" destOrd="0" presId="urn:microsoft.com/office/officeart/2018/5/layout/IconCircleLabelList"/>
    <dgm:cxn modelId="{EAD0CDA7-83DB-4D22-BA52-8C92752069F4}" type="presParOf" srcId="{3D4ED423-E966-4D73-97EA-B594D94A3CC4}" destId="{D863ADC3-BD94-4DC5-9700-093584E8936D}" srcOrd="2" destOrd="0" presId="urn:microsoft.com/office/officeart/2018/5/layout/IconCircleLabelList"/>
    <dgm:cxn modelId="{26594BB9-439C-4169-A244-26F22472E850}" type="presParOf" srcId="{3D4ED423-E966-4D73-97EA-B594D94A3CC4}" destId="{DD710C89-6AD3-4602-9181-DB0158986B86}" srcOrd="3" destOrd="0" presId="urn:microsoft.com/office/officeart/2018/5/layout/IconCircleLabelList"/>
    <dgm:cxn modelId="{4F46F4E7-0540-4C45-AA0C-A71254B6C754}" type="presParOf" srcId="{218810D8-9F1C-4DD9-BF3E-CB8B6580D64B}" destId="{08CFB21C-8DC2-406B-BA3D-E7FCB1776264}" srcOrd="1" destOrd="0" presId="urn:microsoft.com/office/officeart/2018/5/layout/IconCircleLabelList"/>
    <dgm:cxn modelId="{5D7B4B3E-35ED-475D-A46D-86BCAE610BE9}" type="presParOf" srcId="{218810D8-9F1C-4DD9-BF3E-CB8B6580D64B}" destId="{0ABC47BF-5DBB-4497-B479-9EA04CFAE221}" srcOrd="2" destOrd="0" presId="urn:microsoft.com/office/officeart/2018/5/layout/IconCircleLabelList"/>
    <dgm:cxn modelId="{54055B48-7A55-47D9-AD09-DC3B64C19BAB}" type="presParOf" srcId="{0ABC47BF-5DBB-4497-B479-9EA04CFAE221}" destId="{B277B49C-06CD-46A5-AFE4-4E452D498707}" srcOrd="0" destOrd="0" presId="urn:microsoft.com/office/officeart/2018/5/layout/IconCircleLabelList"/>
    <dgm:cxn modelId="{A0814FE7-B2FB-4741-AD44-E21116AE0B40}" type="presParOf" srcId="{0ABC47BF-5DBB-4497-B479-9EA04CFAE221}" destId="{236CBB72-2B73-4BE6-B69D-4BAA320CE752}" srcOrd="1" destOrd="0" presId="urn:microsoft.com/office/officeart/2018/5/layout/IconCircleLabelList"/>
    <dgm:cxn modelId="{BB9CF296-E784-4DA1-B529-6B11E241C280}" type="presParOf" srcId="{0ABC47BF-5DBB-4497-B479-9EA04CFAE221}" destId="{7F08187F-0E91-4BE8-8E8A-8A9F44433ACA}" srcOrd="2" destOrd="0" presId="urn:microsoft.com/office/officeart/2018/5/layout/IconCircleLabelList"/>
    <dgm:cxn modelId="{D50D53BA-A820-464D-B4B7-589330623D3F}" type="presParOf" srcId="{0ABC47BF-5DBB-4497-B479-9EA04CFAE221}" destId="{D38E5B5A-4412-4E00-B0AD-611F5742769A}" srcOrd="3" destOrd="0" presId="urn:microsoft.com/office/officeart/2018/5/layout/IconCircleLabelList"/>
    <dgm:cxn modelId="{BEDD4F2B-E61F-480B-BB1C-9C3D30AE57DF}" type="presParOf" srcId="{218810D8-9F1C-4DD9-BF3E-CB8B6580D64B}" destId="{11BEC4F3-A79B-48F2-9E77-B959550C4101}" srcOrd="3" destOrd="0" presId="urn:microsoft.com/office/officeart/2018/5/layout/IconCircleLabelList"/>
    <dgm:cxn modelId="{FA738EED-41CE-4B03-A4AB-A8A3F9E24004}" type="presParOf" srcId="{218810D8-9F1C-4DD9-BF3E-CB8B6580D64B}" destId="{65D85172-079C-4014-B07D-76B94DD4DA33}" srcOrd="4" destOrd="0" presId="urn:microsoft.com/office/officeart/2018/5/layout/IconCircleLabelList"/>
    <dgm:cxn modelId="{FD7E7673-46A5-4953-A3F5-766C2ABC963E}" type="presParOf" srcId="{65D85172-079C-4014-B07D-76B94DD4DA33}" destId="{EA31DAE3-959F-4046-A002-19C45D798194}" srcOrd="0" destOrd="0" presId="urn:microsoft.com/office/officeart/2018/5/layout/IconCircleLabelList"/>
    <dgm:cxn modelId="{57DA744B-0E8C-482E-B84E-3F0FD8C017B5}" type="presParOf" srcId="{65D85172-079C-4014-B07D-76B94DD4DA33}" destId="{A196737C-4213-4403-97B6-6BD8528CFC89}" srcOrd="1" destOrd="0" presId="urn:microsoft.com/office/officeart/2018/5/layout/IconCircleLabelList"/>
    <dgm:cxn modelId="{0E3F1769-427B-4943-B3EC-705F7D45CDC7}" type="presParOf" srcId="{65D85172-079C-4014-B07D-76B94DD4DA33}" destId="{35579B5A-33E7-408B-B71A-EDA6B2B4D411}" srcOrd="2" destOrd="0" presId="urn:microsoft.com/office/officeart/2018/5/layout/IconCircleLabelList"/>
    <dgm:cxn modelId="{1465A6EB-3FCA-4F68-9ADD-5BC1F7395C8C}" type="presParOf" srcId="{65D85172-079C-4014-B07D-76B94DD4DA33}" destId="{CAEF4213-F353-4C96-9C00-901A5C951A92}" srcOrd="3" destOrd="0" presId="urn:microsoft.com/office/officeart/2018/5/layout/IconCircleLabelList"/>
    <dgm:cxn modelId="{DAB6EAE3-298E-4CB3-8C2B-8AFC40E153CC}" type="presParOf" srcId="{218810D8-9F1C-4DD9-BF3E-CB8B6580D64B}" destId="{AE27F8EA-8297-42DA-9B91-C4DDDB0FD603}" srcOrd="5" destOrd="0" presId="urn:microsoft.com/office/officeart/2018/5/layout/IconCircleLabelList"/>
    <dgm:cxn modelId="{74A05F49-372E-4549-9EC3-9B68B25DCC03}" type="presParOf" srcId="{218810D8-9F1C-4DD9-BF3E-CB8B6580D64B}" destId="{0DA2FD26-77BE-434E-9782-FF7CC36A2C03}" srcOrd="6" destOrd="0" presId="urn:microsoft.com/office/officeart/2018/5/layout/IconCircleLabelList"/>
    <dgm:cxn modelId="{4CF66FF0-8579-4809-A197-896A214FBDA9}" type="presParOf" srcId="{0DA2FD26-77BE-434E-9782-FF7CC36A2C03}" destId="{C13111E7-F63A-49FC-A619-172777DCF4BF}" srcOrd="0" destOrd="0" presId="urn:microsoft.com/office/officeart/2018/5/layout/IconCircleLabelList"/>
    <dgm:cxn modelId="{8141A06F-4A7E-405F-A751-96C86163C9C1}" type="presParOf" srcId="{0DA2FD26-77BE-434E-9782-FF7CC36A2C03}" destId="{7AEC54A6-756F-476E-8C57-1D28F0BCB803}" srcOrd="1" destOrd="0" presId="urn:microsoft.com/office/officeart/2018/5/layout/IconCircleLabelList"/>
    <dgm:cxn modelId="{65D92669-E809-439F-B3EE-25F1E8959058}" type="presParOf" srcId="{0DA2FD26-77BE-434E-9782-FF7CC36A2C03}" destId="{653D1EEB-FFBD-4A6B-9D25-11B854F1DBB2}" srcOrd="2" destOrd="0" presId="urn:microsoft.com/office/officeart/2018/5/layout/IconCircleLabelList"/>
    <dgm:cxn modelId="{726534CF-424E-4C51-9680-809D5E379C43}" type="presParOf" srcId="{0DA2FD26-77BE-434E-9782-FF7CC36A2C03}" destId="{6205B039-4726-4DF6-98CE-9E585000BE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4561F2-FEB4-4C7B-A278-80BE6340C0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74CF49-BD3E-41EA-8CBA-6052492CA0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Splunk is a widely used monitoring and visualization tool across many industries.</a:t>
          </a:r>
        </a:p>
      </dgm:t>
    </dgm:pt>
    <dgm:pt modelId="{D9090F85-C5CE-4ABF-B949-5A092E323089}" type="parTrans" cxnId="{BCAC2E1A-C540-4867-AFCA-40EA4D17229C}">
      <dgm:prSet/>
      <dgm:spPr/>
      <dgm:t>
        <a:bodyPr/>
        <a:lstStyle/>
        <a:p>
          <a:endParaRPr lang="en-US"/>
        </a:p>
      </dgm:t>
    </dgm:pt>
    <dgm:pt modelId="{716F7EC4-0F1D-4E4C-A8DA-954094165656}" type="sibTrans" cxnId="{BCAC2E1A-C540-4867-AFCA-40EA4D17229C}">
      <dgm:prSet/>
      <dgm:spPr/>
      <dgm:t>
        <a:bodyPr/>
        <a:lstStyle/>
        <a:p>
          <a:endParaRPr lang="en-US"/>
        </a:p>
      </dgm:t>
    </dgm:pt>
    <dgm:pt modelId="{4F0016FE-FB32-4DA5-B3C2-F40459D48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be publishing our product as an application on Splunkbase.</a:t>
          </a:r>
        </a:p>
      </dgm:t>
    </dgm:pt>
    <dgm:pt modelId="{71A163FC-46D0-43BE-90B1-C8A9F8F87E7B}" type="parTrans" cxnId="{0F2B1A89-97CC-44F1-8BE5-8D82AC99E41C}">
      <dgm:prSet/>
      <dgm:spPr/>
      <dgm:t>
        <a:bodyPr/>
        <a:lstStyle/>
        <a:p>
          <a:endParaRPr lang="en-US"/>
        </a:p>
      </dgm:t>
    </dgm:pt>
    <dgm:pt modelId="{17616829-3E8F-4E51-9E24-7E3A81D1B1F2}" type="sibTrans" cxnId="{0F2B1A89-97CC-44F1-8BE5-8D82AC99E41C}">
      <dgm:prSet/>
      <dgm:spPr/>
      <dgm:t>
        <a:bodyPr/>
        <a:lstStyle/>
        <a:p>
          <a:endParaRPr lang="en-US"/>
        </a:p>
      </dgm:t>
    </dgm:pt>
    <dgm:pt modelId="{67C61F48-1AC7-488C-B5CE-F1A04FA92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will allow for other cybersecurity professionals to utilize our product.</a:t>
          </a:r>
        </a:p>
      </dgm:t>
    </dgm:pt>
    <dgm:pt modelId="{6FA18929-49B6-4B48-B36F-223796E3E99C}" type="parTrans" cxnId="{9CF702C6-8E74-48A0-8648-89C728843CBE}">
      <dgm:prSet/>
      <dgm:spPr/>
      <dgm:t>
        <a:bodyPr/>
        <a:lstStyle/>
        <a:p>
          <a:endParaRPr lang="en-US"/>
        </a:p>
      </dgm:t>
    </dgm:pt>
    <dgm:pt modelId="{9F953BD6-A0C9-4332-A1C6-9E935F927030}" type="sibTrans" cxnId="{9CF702C6-8E74-48A0-8648-89C728843CBE}">
      <dgm:prSet/>
      <dgm:spPr/>
      <dgm:t>
        <a:bodyPr/>
        <a:lstStyle/>
        <a:p>
          <a:endParaRPr lang="en-US"/>
        </a:p>
      </dgm:t>
    </dgm:pt>
    <dgm:pt modelId="{8575B227-DA49-4138-AD20-20C41ED0D30E}" type="pres">
      <dgm:prSet presAssocID="{C24561F2-FEB4-4C7B-A278-80BE6340C0CD}" presName="root" presStyleCnt="0">
        <dgm:presLayoutVars>
          <dgm:dir/>
          <dgm:resizeHandles val="exact"/>
        </dgm:presLayoutVars>
      </dgm:prSet>
      <dgm:spPr/>
    </dgm:pt>
    <dgm:pt modelId="{C856D357-CA12-4A98-9AE5-4FCA9528FFB4}" type="pres">
      <dgm:prSet presAssocID="{5374CF49-BD3E-41EA-8CBA-6052492CA020}" presName="compNode" presStyleCnt="0"/>
      <dgm:spPr/>
    </dgm:pt>
    <dgm:pt modelId="{BAAAD7F7-2941-469F-9861-D818B414B0E4}" type="pres">
      <dgm:prSet presAssocID="{5374CF49-BD3E-41EA-8CBA-6052492CA020}" presName="bgRect" presStyleLbl="bgShp" presStyleIdx="0" presStyleCnt="3"/>
      <dgm:spPr>
        <a:solidFill>
          <a:schemeClr val="bg1"/>
        </a:solidFill>
      </dgm:spPr>
    </dgm:pt>
    <dgm:pt modelId="{19F0CCB7-9AEF-4F00-8346-D532E4FBA021}" type="pres">
      <dgm:prSet presAssocID="{5374CF49-BD3E-41EA-8CBA-6052492CA0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826956D-F17F-42FE-8A78-AAF4E351977C}" type="pres">
      <dgm:prSet presAssocID="{5374CF49-BD3E-41EA-8CBA-6052492CA020}" presName="spaceRect" presStyleCnt="0"/>
      <dgm:spPr/>
    </dgm:pt>
    <dgm:pt modelId="{F201B5F4-08AB-498D-B384-07FE03B37E72}" type="pres">
      <dgm:prSet presAssocID="{5374CF49-BD3E-41EA-8CBA-6052492CA020}" presName="parTx" presStyleLbl="revTx" presStyleIdx="0" presStyleCnt="3">
        <dgm:presLayoutVars>
          <dgm:chMax val="0"/>
          <dgm:chPref val="0"/>
        </dgm:presLayoutVars>
      </dgm:prSet>
      <dgm:spPr/>
    </dgm:pt>
    <dgm:pt modelId="{2F2CC466-37AD-45D6-BDE7-341B604CD36D}" type="pres">
      <dgm:prSet presAssocID="{716F7EC4-0F1D-4E4C-A8DA-954094165656}" presName="sibTrans" presStyleCnt="0"/>
      <dgm:spPr/>
    </dgm:pt>
    <dgm:pt modelId="{1EE707E9-C865-472D-B813-783923BDB875}" type="pres">
      <dgm:prSet presAssocID="{4F0016FE-FB32-4DA5-B3C2-F40459D480C0}" presName="compNode" presStyleCnt="0"/>
      <dgm:spPr/>
    </dgm:pt>
    <dgm:pt modelId="{AA68EACC-E294-400D-A123-7810DF803F95}" type="pres">
      <dgm:prSet presAssocID="{4F0016FE-FB32-4DA5-B3C2-F40459D480C0}" presName="bgRect" presStyleLbl="bgShp" presStyleIdx="1" presStyleCnt="3"/>
      <dgm:spPr>
        <a:solidFill>
          <a:schemeClr val="bg1"/>
        </a:solidFill>
      </dgm:spPr>
    </dgm:pt>
    <dgm:pt modelId="{97AF8437-1760-4E61-8AA5-4F73EFDB5B9A}" type="pres">
      <dgm:prSet presAssocID="{4F0016FE-FB32-4DA5-B3C2-F40459D480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8747A33-E644-416D-9565-8578A5897A6E}" type="pres">
      <dgm:prSet presAssocID="{4F0016FE-FB32-4DA5-B3C2-F40459D480C0}" presName="spaceRect" presStyleCnt="0"/>
      <dgm:spPr/>
    </dgm:pt>
    <dgm:pt modelId="{E329DEF9-B62F-4A20-B4B0-3DDBA570C5BD}" type="pres">
      <dgm:prSet presAssocID="{4F0016FE-FB32-4DA5-B3C2-F40459D480C0}" presName="parTx" presStyleLbl="revTx" presStyleIdx="1" presStyleCnt="3">
        <dgm:presLayoutVars>
          <dgm:chMax val="0"/>
          <dgm:chPref val="0"/>
        </dgm:presLayoutVars>
      </dgm:prSet>
      <dgm:spPr/>
    </dgm:pt>
    <dgm:pt modelId="{7CE7A6C5-F043-4E96-B874-54F13DD949AF}" type="pres">
      <dgm:prSet presAssocID="{17616829-3E8F-4E51-9E24-7E3A81D1B1F2}" presName="sibTrans" presStyleCnt="0"/>
      <dgm:spPr/>
    </dgm:pt>
    <dgm:pt modelId="{9640EA96-D917-406E-890D-0220F1D607C7}" type="pres">
      <dgm:prSet presAssocID="{67C61F48-1AC7-488C-B5CE-F1A04FA92DA6}" presName="compNode" presStyleCnt="0"/>
      <dgm:spPr/>
    </dgm:pt>
    <dgm:pt modelId="{4EED5CD0-F9DE-4770-8BFF-DC0C45B9CF4B}" type="pres">
      <dgm:prSet presAssocID="{67C61F48-1AC7-488C-B5CE-F1A04FA92DA6}" presName="bgRect" presStyleLbl="bgShp" presStyleIdx="2" presStyleCnt="3"/>
      <dgm:spPr>
        <a:solidFill>
          <a:schemeClr val="bg1"/>
        </a:solidFill>
      </dgm:spPr>
    </dgm:pt>
    <dgm:pt modelId="{495E7E60-CA6F-45F8-99EF-052B647347E4}" type="pres">
      <dgm:prSet presAssocID="{67C61F48-1AC7-488C-B5CE-F1A04FA92D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8EAEC14-2983-4A20-B4BE-5BDF3D5AAD02}" type="pres">
      <dgm:prSet presAssocID="{67C61F48-1AC7-488C-B5CE-F1A04FA92DA6}" presName="spaceRect" presStyleCnt="0"/>
      <dgm:spPr/>
    </dgm:pt>
    <dgm:pt modelId="{F3BF5E5D-FEB3-4DC2-BA96-3FA0685AF9A5}" type="pres">
      <dgm:prSet presAssocID="{67C61F48-1AC7-488C-B5CE-F1A04FA92D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B9770C-0719-49D3-816C-76B1AA3FC3AB}" type="presOf" srcId="{67C61F48-1AC7-488C-B5CE-F1A04FA92DA6}" destId="{F3BF5E5D-FEB3-4DC2-BA96-3FA0685AF9A5}" srcOrd="0" destOrd="0" presId="urn:microsoft.com/office/officeart/2018/2/layout/IconVerticalSolidList"/>
    <dgm:cxn modelId="{BCAC2E1A-C540-4867-AFCA-40EA4D17229C}" srcId="{C24561F2-FEB4-4C7B-A278-80BE6340C0CD}" destId="{5374CF49-BD3E-41EA-8CBA-6052492CA020}" srcOrd="0" destOrd="0" parTransId="{D9090F85-C5CE-4ABF-B949-5A092E323089}" sibTransId="{716F7EC4-0F1D-4E4C-A8DA-954094165656}"/>
    <dgm:cxn modelId="{D81F3167-1987-4C7B-8BB4-1DF1CC7EF7FD}" type="presOf" srcId="{4F0016FE-FB32-4DA5-B3C2-F40459D480C0}" destId="{E329DEF9-B62F-4A20-B4B0-3DDBA570C5BD}" srcOrd="0" destOrd="0" presId="urn:microsoft.com/office/officeart/2018/2/layout/IconVerticalSolidList"/>
    <dgm:cxn modelId="{0F2B1A89-97CC-44F1-8BE5-8D82AC99E41C}" srcId="{C24561F2-FEB4-4C7B-A278-80BE6340C0CD}" destId="{4F0016FE-FB32-4DA5-B3C2-F40459D480C0}" srcOrd="1" destOrd="0" parTransId="{71A163FC-46D0-43BE-90B1-C8A9F8F87E7B}" sibTransId="{17616829-3E8F-4E51-9E24-7E3A81D1B1F2}"/>
    <dgm:cxn modelId="{594D75A0-91EE-4C6B-AC5B-E1189CEFB338}" type="presOf" srcId="{C24561F2-FEB4-4C7B-A278-80BE6340C0CD}" destId="{8575B227-DA49-4138-AD20-20C41ED0D30E}" srcOrd="0" destOrd="0" presId="urn:microsoft.com/office/officeart/2018/2/layout/IconVerticalSolidList"/>
    <dgm:cxn modelId="{9C522DBA-BA50-4E0E-A365-4C53344D631F}" type="presOf" srcId="{5374CF49-BD3E-41EA-8CBA-6052492CA020}" destId="{F201B5F4-08AB-498D-B384-07FE03B37E72}" srcOrd="0" destOrd="0" presId="urn:microsoft.com/office/officeart/2018/2/layout/IconVerticalSolidList"/>
    <dgm:cxn modelId="{9CF702C6-8E74-48A0-8648-89C728843CBE}" srcId="{C24561F2-FEB4-4C7B-A278-80BE6340C0CD}" destId="{67C61F48-1AC7-488C-B5CE-F1A04FA92DA6}" srcOrd="2" destOrd="0" parTransId="{6FA18929-49B6-4B48-B36F-223796E3E99C}" sibTransId="{9F953BD6-A0C9-4332-A1C6-9E935F927030}"/>
    <dgm:cxn modelId="{CA54DEC0-AA60-45E5-ADBD-B716FDB1F26B}" type="presParOf" srcId="{8575B227-DA49-4138-AD20-20C41ED0D30E}" destId="{C856D357-CA12-4A98-9AE5-4FCA9528FFB4}" srcOrd="0" destOrd="0" presId="urn:microsoft.com/office/officeart/2018/2/layout/IconVerticalSolidList"/>
    <dgm:cxn modelId="{4E6B355D-F2A2-4386-889F-B278DB475DB8}" type="presParOf" srcId="{C856D357-CA12-4A98-9AE5-4FCA9528FFB4}" destId="{BAAAD7F7-2941-469F-9861-D818B414B0E4}" srcOrd="0" destOrd="0" presId="urn:microsoft.com/office/officeart/2018/2/layout/IconVerticalSolidList"/>
    <dgm:cxn modelId="{A35F23BE-2EC2-41ED-A759-30599B6B51D7}" type="presParOf" srcId="{C856D357-CA12-4A98-9AE5-4FCA9528FFB4}" destId="{19F0CCB7-9AEF-4F00-8346-D532E4FBA021}" srcOrd="1" destOrd="0" presId="urn:microsoft.com/office/officeart/2018/2/layout/IconVerticalSolidList"/>
    <dgm:cxn modelId="{FC027E74-426E-4F22-874D-7601703B9DEC}" type="presParOf" srcId="{C856D357-CA12-4A98-9AE5-4FCA9528FFB4}" destId="{3826956D-F17F-42FE-8A78-AAF4E351977C}" srcOrd="2" destOrd="0" presId="urn:microsoft.com/office/officeart/2018/2/layout/IconVerticalSolidList"/>
    <dgm:cxn modelId="{39D15381-8B50-40C4-BBC3-925CCA957DA1}" type="presParOf" srcId="{C856D357-CA12-4A98-9AE5-4FCA9528FFB4}" destId="{F201B5F4-08AB-498D-B384-07FE03B37E72}" srcOrd="3" destOrd="0" presId="urn:microsoft.com/office/officeart/2018/2/layout/IconVerticalSolidList"/>
    <dgm:cxn modelId="{AD9FAC97-8817-4C4A-B094-51136DE18B69}" type="presParOf" srcId="{8575B227-DA49-4138-AD20-20C41ED0D30E}" destId="{2F2CC466-37AD-45D6-BDE7-341B604CD36D}" srcOrd="1" destOrd="0" presId="urn:microsoft.com/office/officeart/2018/2/layout/IconVerticalSolidList"/>
    <dgm:cxn modelId="{3484A250-C770-49C9-8E5B-54C8B2384B5D}" type="presParOf" srcId="{8575B227-DA49-4138-AD20-20C41ED0D30E}" destId="{1EE707E9-C865-472D-B813-783923BDB875}" srcOrd="2" destOrd="0" presId="urn:microsoft.com/office/officeart/2018/2/layout/IconVerticalSolidList"/>
    <dgm:cxn modelId="{A77D3830-F25C-4E60-B499-49117150096D}" type="presParOf" srcId="{1EE707E9-C865-472D-B813-783923BDB875}" destId="{AA68EACC-E294-400D-A123-7810DF803F95}" srcOrd="0" destOrd="0" presId="urn:microsoft.com/office/officeart/2018/2/layout/IconVerticalSolidList"/>
    <dgm:cxn modelId="{D749EF43-7876-45FC-9378-0D6F65452845}" type="presParOf" srcId="{1EE707E9-C865-472D-B813-783923BDB875}" destId="{97AF8437-1760-4E61-8AA5-4F73EFDB5B9A}" srcOrd="1" destOrd="0" presId="urn:microsoft.com/office/officeart/2018/2/layout/IconVerticalSolidList"/>
    <dgm:cxn modelId="{724DFC3E-BE26-4077-995E-4342955DAD12}" type="presParOf" srcId="{1EE707E9-C865-472D-B813-783923BDB875}" destId="{68747A33-E644-416D-9565-8578A5897A6E}" srcOrd="2" destOrd="0" presId="urn:microsoft.com/office/officeart/2018/2/layout/IconVerticalSolidList"/>
    <dgm:cxn modelId="{561FB5FC-430D-4D27-A910-075E0A908A4C}" type="presParOf" srcId="{1EE707E9-C865-472D-B813-783923BDB875}" destId="{E329DEF9-B62F-4A20-B4B0-3DDBA570C5BD}" srcOrd="3" destOrd="0" presId="urn:microsoft.com/office/officeart/2018/2/layout/IconVerticalSolidList"/>
    <dgm:cxn modelId="{73DDBCC9-F8F7-4C4D-9095-52D6DCB1E318}" type="presParOf" srcId="{8575B227-DA49-4138-AD20-20C41ED0D30E}" destId="{7CE7A6C5-F043-4E96-B874-54F13DD949AF}" srcOrd="3" destOrd="0" presId="urn:microsoft.com/office/officeart/2018/2/layout/IconVerticalSolidList"/>
    <dgm:cxn modelId="{2541704D-68E3-4B1C-A9F8-6F341D984617}" type="presParOf" srcId="{8575B227-DA49-4138-AD20-20C41ED0D30E}" destId="{9640EA96-D917-406E-890D-0220F1D607C7}" srcOrd="4" destOrd="0" presId="urn:microsoft.com/office/officeart/2018/2/layout/IconVerticalSolidList"/>
    <dgm:cxn modelId="{39DE2F0F-03AD-48B3-8632-DC8CCA06867F}" type="presParOf" srcId="{9640EA96-D917-406E-890D-0220F1D607C7}" destId="{4EED5CD0-F9DE-4770-8BFF-DC0C45B9CF4B}" srcOrd="0" destOrd="0" presId="urn:microsoft.com/office/officeart/2018/2/layout/IconVerticalSolidList"/>
    <dgm:cxn modelId="{496831BE-0863-4A56-9356-AEF0CC4B48B8}" type="presParOf" srcId="{9640EA96-D917-406E-890D-0220F1D607C7}" destId="{495E7E60-CA6F-45F8-99EF-052B647347E4}" srcOrd="1" destOrd="0" presId="urn:microsoft.com/office/officeart/2018/2/layout/IconVerticalSolidList"/>
    <dgm:cxn modelId="{497BFE01-57B4-43B2-90C0-C9C99AFF2BCC}" type="presParOf" srcId="{9640EA96-D917-406E-890D-0220F1D607C7}" destId="{88EAEC14-2983-4A20-B4BE-5BDF3D5AAD02}" srcOrd="2" destOrd="0" presId="urn:microsoft.com/office/officeart/2018/2/layout/IconVerticalSolidList"/>
    <dgm:cxn modelId="{59EAB123-8A1D-4271-8EA2-111A7F651B0B}" type="presParOf" srcId="{9640EA96-D917-406E-890D-0220F1D607C7}" destId="{F3BF5E5D-FEB3-4DC2-BA96-3FA0685AF9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04BAC-9EC8-450F-AE94-87EC028D9C6C}">
      <dsp:nvSpPr>
        <dsp:cNvPr id="0" name=""/>
        <dsp:cNvSpPr/>
      </dsp:nvSpPr>
      <dsp:spPr>
        <a:xfrm>
          <a:off x="0" y="38865"/>
          <a:ext cx="5076826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>
              <a:solidFill>
                <a:schemeClr val="bg1"/>
              </a:solidFill>
              <a:latin typeface="Meiryo"/>
            </a:rPr>
            <a:t>Visualize</a:t>
          </a:r>
          <a:r>
            <a:rPr lang="en-US" sz="2000" b="0" kern="1200" baseline="0">
              <a:solidFill>
                <a:schemeClr val="bg1"/>
              </a:solidFill>
            </a:rPr>
            <a:t> the </a:t>
          </a:r>
          <a:r>
            <a:rPr lang="en-US" sz="2000" b="0" kern="1200" baseline="0">
              <a:solidFill>
                <a:schemeClr val="bg1"/>
              </a:solidFill>
              <a:latin typeface="Meiryo"/>
            </a:rPr>
            <a:t>cyber-attacks</a:t>
          </a:r>
          <a:r>
            <a:rPr lang="en-US" sz="2000" b="0" kern="1200" baseline="0">
              <a:solidFill>
                <a:schemeClr val="bg1"/>
              </a:solidFill>
            </a:rPr>
            <a:t> </a:t>
          </a:r>
          <a:r>
            <a:rPr lang="en-US" sz="2000" b="0" kern="1200" baseline="0">
              <a:solidFill>
                <a:schemeClr val="bg1"/>
              </a:solidFill>
              <a:latin typeface="Meiryo"/>
            </a:rPr>
            <a:t>made on</a:t>
          </a:r>
          <a:r>
            <a:rPr lang="en-US" sz="2000" b="0" kern="1200" baseline="0">
              <a:solidFill>
                <a:schemeClr val="bg1"/>
              </a:solidFill>
            </a:rPr>
            <a:t> the system</a:t>
          </a:r>
          <a:endParaRPr lang="en-US" sz="2000" kern="1200">
            <a:solidFill>
              <a:schemeClr val="bg1"/>
            </a:solidFill>
          </a:endParaRPr>
        </a:p>
      </dsp:txBody>
      <dsp:txXfrm>
        <a:off x="58257" y="97122"/>
        <a:ext cx="4960312" cy="1076886"/>
      </dsp:txXfrm>
    </dsp:sp>
    <dsp:sp modelId="{A3E97385-1ECA-4088-AC33-2D47F9C77346}">
      <dsp:nvSpPr>
        <dsp:cNvPr id="0" name=""/>
        <dsp:cNvSpPr/>
      </dsp:nvSpPr>
      <dsp:spPr>
        <a:xfrm>
          <a:off x="0" y="1289865"/>
          <a:ext cx="5076826" cy="1193400"/>
        </a:xfrm>
        <a:prstGeom prst="roundRect">
          <a:avLst/>
        </a:prstGeom>
        <a:solidFill>
          <a:schemeClr val="accent2">
            <a:hueOff val="-498133"/>
            <a:satOff val="-8882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>
              <a:solidFill>
                <a:schemeClr val="bg1"/>
              </a:solidFill>
              <a:latin typeface="Meiryo"/>
              <a:ea typeface="Meiryo"/>
              <a:cs typeface="Calibri"/>
            </a:rPr>
            <a:t>Understand the details of each attack and their potential effects</a:t>
          </a:r>
          <a:endParaRPr lang="en-US" sz="2000" kern="1200">
            <a:solidFill>
              <a:schemeClr val="bg1"/>
            </a:solidFill>
            <a:latin typeface="Meiryo"/>
            <a:ea typeface="Meiryo"/>
          </a:endParaRPr>
        </a:p>
      </dsp:txBody>
      <dsp:txXfrm>
        <a:off x="58257" y="1348122"/>
        <a:ext cx="4960312" cy="1076886"/>
      </dsp:txXfrm>
    </dsp:sp>
    <dsp:sp modelId="{2F409EE9-2AE5-4A56-83EC-31A1B5F52684}">
      <dsp:nvSpPr>
        <dsp:cNvPr id="0" name=""/>
        <dsp:cNvSpPr/>
      </dsp:nvSpPr>
      <dsp:spPr>
        <a:xfrm>
          <a:off x="0" y="2540865"/>
          <a:ext cx="5076826" cy="1193400"/>
        </a:xfrm>
        <a:prstGeom prst="roundRect">
          <a:avLst/>
        </a:prstGeom>
        <a:solidFill>
          <a:schemeClr val="accent2">
            <a:hueOff val="-996265"/>
            <a:satOff val="-17765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>
              <a:solidFill>
                <a:schemeClr val="bg1"/>
              </a:solidFill>
              <a:latin typeface="Meiryo"/>
            </a:rPr>
            <a:t>Determine</a:t>
          </a:r>
          <a:r>
            <a:rPr lang="en-US" sz="2000" b="0" kern="1200" baseline="0">
              <a:solidFill>
                <a:schemeClr val="bg1"/>
              </a:solidFill>
            </a:rPr>
            <a:t> the severity of the attacks</a:t>
          </a:r>
          <a:endParaRPr lang="en-US" sz="2000" kern="1200">
            <a:solidFill>
              <a:schemeClr val="bg1"/>
            </a:solidFill>
          </a:endParaRPr>
        </a:p>
      </dsp:txBody>
      <dsp:txXfrm>
        <a:off x="58257" y="2599122"/>
        <a:ext cx="4960312" cy="1076886"/>
      </dsp:txXfrm>
    </dsp:sp>
    <dsp:sp modelId="{01AD6722-E372-4176-9D72-02A566593C57}">
      <dsp:nvSpPr>
        <dsp:cNvPr id="0" name=""/>
        <dsp:cNvSpPr/>
      </dsp:nvSpPr>
      <dsp:spPr>
        <a:xfrm>
          <a:off x="0" y="3791865"/>
          <a:ext cx="5076826" cy="1193400"/>
        </a:xfrm>
        <a:prstGeom prst="roundRect">
          <a:avLst/>
        </a:prstGeom>
        <a:solidFill>
          <a:schemeClr val="accent2">
            <a:hueOff val="-1494398"/>
            <a:satOff val="-26647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  <a:latin typeface="Meiryo"/>
              <a:ea typeface="Meiryo"/>
              <a:cs typeface="Calibri"/>
            </a:rPr>
            <a:t>Track the timing of each attack</a:t>
          </a:r>
          <a:endParaRPr lang="en-US" sz="2000" kern="1200">
            <a:solidFill>
              <a:schemeClr val="bg1"/>
            </a:solidFill>
            <a:latin typeface="Meiryo"/>
            <a:ea typeface="Meiryo"/>
          </a:endParaRPr>
        </a:p>
      </dsp:txBody>
      <dsp:txXfrm>
        <a:off x="58257" y="3850122"/>
        <a:ext cx="4960312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E1F6B-0103-4908-A766-C7FF7D66BA84}">
      <dsp:nvSpPr>
        <dsp:cNvPr id="0" name=""/>
        <dsp:cNvSpPr/>
      </dsp:nvSpPr>
      <dsp:spPr>
        <a:xfrm>
          <a:off x="821080" y="60104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847D-E4C7-4D3D-968C-1D6AAF4246A7}">
      <dsp:nvSpPr>
        <dsp:cNvPr id="0" name=""/>
        <dsp:cNvSpPr/>
      </dsp:nvSpPr>
      <dsp:spPr>
        <a:xfrm>
          <a:off x="1055080" y="8350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10C89-6AD3-4602-9181-DB0158986B86}">
      <dsp:nvSpPr>
        <dsp:cNvPr id="0" name=""/>
        <dsp:cNvSpPr/>
      </dsp:nvSpPr>
      <dsp:spPr>
        <a:xfrm>
          <a:off x="470080" y="2041043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Debugging Difficulties</a:t>
          </a:r>
        </a:p>
      </dsp:txBody>
      <dsp:txXfrm>
        <a:off x="470080" y="2041043"/>
        <a:ext cx="1800000" cy="832500"/>
      </dsp:txXfrm>
    </dsp:sp>
    <dsp:sp modelId="{B277B49C-06CD-46A5-AFE4-4E452D498707}">
      <dsp:nvSpPr>
        <dsp:cNvPr id="0" name=""/>
        <dsp:cNvSpPr/>
      </dsp:nvSpPr>
      <dsp:spPr>
        <a:xfrm>
          <a:off x="2936080" y="60104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CBB72-2B73-4BE6-B69D-4BAA320CE752}">
      <dsp:nvSpPr>
        <dsp:cNvPr id="0" name=""/>
        <dsp:cNvSpPr/>
      </dsp:nvSpPr>
      <dsp:spPr>
        <a:xfrm>
          <a:off x="3170080" y="8350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E5B5A-4412-4E00-B0AD-611F5742769A}">
      <dsp:nvSpPr>
        <dsp:cNvPr id="0" name=""/>
        <dsp:cNvSpPr/>
      </dsp:nvSpPr>
      <dsp:spPr>
        <a:xfrm>
          <a:off x="2585080" y="2041043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Finding SPLUNK documentation to create visualizations</a:t>
          </a:r>
        </a:p>
      </dsp:txBody>
      <dsp:txXfrm>
        <a:off x="2585080" y="2041043"/>
        <a:ext cx="1800000" cy="832500"/>
      </dsp:txXfrm>
    </dsp:sp>
    <dsp:sp modelId="{EA31DAE3-959F-4046-A002-19C45D798194}">
      <dsp:nvSpPr>
        <dsp:cNvPr id="0" name=""/>
        <dsp:cNvSpPr/>
      </dsp:nvSpPr>
      <dsp:spPr>
        <a:xfrm>
          <a:off x="5051080" y="60104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6737C-4213-4403-97B6-6BD8528CFC89}">
      <dsp:nvSpPr>
        <dsp:cNvPr id="0" name=""/>
        <dsp:cNvSpPr/>
      </dsp:nvSpPr>
      <dsp:spPr>
        <a:xfrm>
          <a:off x="5285080" y="8350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F4213-F353-4C96-9C00-901A5C951A92}">
      <dsp:nvSpPr>
        <dsp:cNvPr id="0" name=""/>
        <dsp:cNvSpPr/>
      </dsp:nvSpPr>
      <dsp:spPr>
        <a:xfrm>
          <a:off x="4700080" y="2041043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Input Problems.</a:t>
          </a:r>
        </a:p>
      </dsp:txBody>
      <dsp:txXfrm>
        <a:off x="4700080" y="2041043"/>
        <a:ext cx="1800000" cy="832500"/>
      </dsp:txXfrm>
    </dsp:sp>
    <dsp:sp modelId="{C13111E7-F63A-49FC-A619-172777DCF4BF}">
      <dsp:nvSpPr>
        <dsp:cNvPr id="0" name=""/>
        <dsp:cNvSpPr/>
      </dsp:nvSpPr>
      <dsp:spPr>
        <a:xfrm>
          <a:off x="7166080" y="60104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54A6-756F-476E-8C57-1D28F0BCB803}">
      <dsp:nvSpPr>
        <dsp:cNvPr id="0" name=""/>
        <dsp:cNvSpPr/>
      </dsp:nvSpPr>
      <dsp:spPr>
        <a:xfrm>
          <a:off x="7400080" y="8350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5B039-4726-4DF6-98CE-9E585000BEEE}">
      <dsp:nvSpPr>
        <dsp:cNvPr id="0" name=""/>
        <dsp:cNvSpPr/>
      </dsp:nvSpPr>
      <dsp:spPr>
        <a:xfrm>
          <a:off x="6815080" y="2041043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Graphic Implementation Issues</a:t>
          </a:r>
        </a:p>
      </dsp:txBody>
      <dsp:txXfrm>
        <a:off x="6815080" y="2041043"/>
        <a:ext cx="1800000" cy="83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AD7F7-2941-469F-9861-D818B414B0E4}">
      <dsp:nvSpPr>
        <dsp:cNvPr id="0" name=""/>
        <dsp:cNvSpPr/>
      </dsp:nvSpPr>
      <dsp:spPr>
        <a:xfrm>
          <a:off x="0" y="628"/>
          <a:ext cx="5031485" cy="14696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0CCB7-9AEF-4F00-8346-D532E4FBA021}">
      <dsp:nvSpPr>
        <dsp:cNvPr id="0" name=""/>
        <dsp:cNvSpPr/>
      </dsp:nvSpPr>
      <dsp:spPr>
        <a:xfrm>
          <a:off x="444574" y="331302"/>
          <a:ext cx="808316" cy="808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1B5F4-08AB-498D-B384-07FE03B37E72}">
      <dsp:nvSpPr>
        <dsp:cNvPr id="0" name=""/>
        <dsp:cNvSpPr/>
      </dsp:nvSpPr>
      <dsp:spPr>
        <a:xfrm>
          <a:off x="1697464" y="628"/>
          <a:ext cx="3334020" cy="1469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40" tIns="155540" rIns="155540" bIns="1555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Splunk is a widely used monitoring and visualization tool across many industries.</a:t>
          </a:r>
        </a:p>
      </dsp:txBody>
      <dsp:txXfrm>
        <a:off x="1697464" y="628"/>
        <a:ext cx="3334020" cy="1469666"/>
      </dsp:txXfrm>
    </dsp:sp>
    <dsp:sp modelId="{AA68EACC-E294-400D-A123-7810DF803F95}">
      <dsp:nvSpPr>
        <dsp:cNvPr id="0" name=""/>
        <dsp:cNvSpPr/>
      </dsp:nvSpPr>
      <dsp:spPr>
        <a:xfrm>
          <a:off x="0" y="1837710"/>
          <a:ext cx="5031485" cy="14696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F8437-1760-4E61-8AA5-4F73EFDB5B9A}">
      <dsp:nvSpPr>
        <dsp:cNvPr id="0" name=""/>
        <dsp:cNvSpPr/>
      </dsp:nvSpPr>
      <dsp:spPr>
        <a:xfrm>
          <a:off x="444574" y="2168385"/>
          <a:ext cx="808316" cy="808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9DEF9-B62F-4A20-B4B0-3DDBA570C5BD}">
      <dsp:nvSpPr>
        <dsp:cNvPr id="0" name=""/>
        <dsp:cNvSpPr/>
      </dsp:nvSpPr>
      <dsp:spPr>
        <a:xfrm>
          <a:off x="1697464" y="1837710"/>
          <a:ext cx="3334020" cy="1469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40" tIns="155540" rIns="155540" bIns="1555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will be publishing our product as an application on Splunkbase.</a:t>
          </a:r>
        </a:p>
      </dsp:txBody>
      <dsp:txXfrm>
        <a:off x="1697464" y="1837710"/>
        <a:ext cx="3334020" cy="1469666"/>
      </dsp:txXfrm>
    </dsp:sp>
    <dsp:sp modelId="{4EED5CD0-F9DE-4770-8BFF-DC0C45B9CF4B}">
      <dsp:nvSpPr>
        <dsp:cNvPr id="0" name=""/>
        <dsp:cNvSpPr/>
      </dsp:nvSpPr>
      <dsp:spPr>
        <a:xfrm>
          <a:off x="0" y="3674793"/>
          <a:ext cx="5031485" cy="14696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7E60-CA6F-45F8-99EF-052B647347E4}">
      <dsp:nvSpPr>
        <dsp:cNvPr id="0" name=""/>
        <dsp:cNvSpPr/>
      </dsp:nvSpPr>
      <dsp:spPr>
        <a:xfrm>
          <a:off x="444574" y="4005468"/>
          <a:ext cx="808316" cy="808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F5E5D-FEB3-4DC2-BA96-3FA0685AF9A5}">
      <dsp:nvSpPr>
        <dsp:cNvPr id="0" name=""/>
        <dsp:cNvSpPr/>
      </dsp:nvSpPr>
      <dsp:spPr>
        <a:xfrm>
          <a:off x="1697464" y="3674793"/>
          <a:ext cx="3334020" cy="1469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40" tIns="155540" rIns="155540" bIns="1555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will allow for other cybersecurity professionals to utilize our product.</a:t>
          </a:r>
        </a:p>
      </dsp:txBody>
      <dsp:txXfrm>
        <a:off x="1697464" y="3674793"/>
        <a:ext cx="3334020" cy="1469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5/7/2024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69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5/7/2024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5/7/2024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0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5/7/2024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5/7/2024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8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ED5DB-376E-CB8C-0AC8-17A7C56CC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07" y="998886"/>
            <a:ext cx="5274860" cy="3066706"/>
          </a:xfrm>
        </p:spPr>
        <p:txBody>
          <a:bodyPr anchor="ctr">
            <a:normAutofit/>
          </a:bodyPr>
          <a:lstStyle/>
          <a:p>
            <a:r>
              <a:rPr lang="en-US" sz="5000"/>
              <a:t>Kaiser </a:t>
            </a:r>
            <a:br>
              <a:rPr lang="en-US" sz="5000"/>
            </a:br>
            <a:r>
              <a:rPr lang="en-US" sz="5000"/>
              <a:t>Cybersecurity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841F2-992F-D1AC-5734-278DD7C7B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977" y="4065592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/>
              <a:t>Splunk Visualization for Cyber Attacks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0F0AD-7A75-54A7-74A4-591D08341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5F33C-E9E5-56E3-A21C-D8000A6C980E}"/>
              </a:ext>
            </a:extLst>
          </p:cNvPr>
          <p:cNvSpPr txBox="1"/>
          <p:nvPr/>
        </p:nvSpPr>
        <p:spPr>
          <a:xfrm>
            <a:off x="1132937" y="5873458"/>
            <a:ext cx="575044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/>
              <a:t>Presented by:</a:t>
            </a:r>
          </a:p>
          <a:p>
            <a:r>
              <a:rPr lang="en-US" sz="1600"/>
              <a:t>Danae O’Connor &amp; Noah Warren</a:t>
            </a:r>
          </a:p>
        </p:txBody>
      </p:sp>
    </p:spTree>
    <p:extLst>
      <p:ext uri="{BB962C8B-B14F-4D97-AF65-F5344CB8AC3E}">
        <p14:creationId xmlns:p14="http://schemas.microsoft.com/office/powerpoint/2010/main" val="382467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5C7B-42EB-D204-DD0C-3BA38B39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>
                <a:ea typeface="Meiryo"/>
              </a:rPr>
              <a:t>Global Impacts Expected:</a:t>
            </a:r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69264DF-9E09-276A-A79E-200865D72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934558"/>
              </p:ext>
            </p:extLst>
          </p:nvPr>
        </p:nvGraphicFramePr>
        <p:xfrm>
          <a:off x="6330762" y="852768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75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0F0515-46FB-15D6-70CD-BA451D1C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861739"/>
            <a:ext cx="7810500" cy="312533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7712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0625BC-862D-12FF-FE71-145BFB273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19" t="5065" r="15586"/>
          <a:stretch/>
        </p:blipFill>
        <p:spPr>
          <a:xfrm>
            <a:off x="3648971" y="1"/>
            <a:ext cx="8553681" cy="6858068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DFAD1-0122-A2EC-8E86-D601480F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/>
              <a:t>What is the Kaiser Cybersecurity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2F3A-586F-75C2-697E-9D415470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r>
              <a:rPr lang="en-US"/>
              <a:t>This project was made to create a visualization tool for Splunk to graph a cybersecurity attack to determine the attack's severity &amp; time</a:t>
            </a:r>
          </a:p>
        </p:txBody>
      </p:sp>
    </p:spTree>
    <p:extLst>
      <p:ext uri="{BB962C8B-B14F-4D97-AF65-F5344CB8AC3E}">
        <p14:creationId xmlns:p14="http://schemas.microsoft.com/office/powerpoint/2010/main" val="31928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E8F5E-195F-C891-BAA3-03815F43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340" y="596199"/>
            <a:ext cx="5915470" cy="1413157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</a:rPr>
              <a:t>Intended Users of the Product:</a:t>
            </a:r>
            <a:endParaRPr lang="en-US" sz="2700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95A4-D7D5-534B-5C6B-27709501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340" y="2490416"/>
            <a:ext cx="5617794" cy="3313671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Cybersecurity Analysts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&amp; </a:t>
            </a: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Those that review how a cyber-attack was conducted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It is expected that these users utilize the Splunk application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6862006D-E10C-6563-C76F-9F4A794FE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0" r="32812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57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A2EF3-33E2-7903-CBE9-60EE227A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/>
              <a:t>How the project was designed: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1E80-9055-6475-9297-5FC7D720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0096DB-0677-D47F-FAC6-53BD5264A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8" r="34158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D491A-6E3D-19F9-6A18-4EEE6C07319A}"/>
              </a:ext>
            </a:extLst>
          </p:cNvPr>
          <p:cNvSpPr txBox="1"/>
          <p:nvPr/>
        </p:nvSpPr>
        <p:spPr>
          <a:xfrm>
            <a:off x="990981" y="2486437"/>
            <a:ext cx="534245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Meiryo"/>
              </a:rPr>
              <a:t>We began by gathering requirements </a:t>
            </a:r>
            <a:endParaRPr lang="en-US"/>
          </a:p>
          <a:p>
            <a:endParaRPr lang="en-US">
              <a:ea typeface="Meiryo"/>
            </a:endParaRPr>
          </a:p>
          <a:p>
            <a:r>
              <a:rPr lang="en-US">
                <a:ea typeface="Meiryo"/>
              </a:rPr>
              <a:t>Transitioned into creating initial drawings to generate design ideas &amp; researched Splunk.</a:t>
            </a:r>
          </a:p>
          <a:p>
            <a:endParaRPr lang="en-US">
              <a:ea typeface="Meiryo"/>
            </a:endParaRPr>
          </a:p>
          <a:p>
            <a:r>
              <a:rPr lang="en-US">
                <a:ea typeface="+mn-lt"/>
                <a:cs typeface="+mn-lt"/>
              </a:rPr>
              <a:t>Once our designs were confirmed, we</a:t>
            </a:r>
            <a:r>
              <a:rPr lang="en-US">
                <a:ea typeface="Meiryo"/>
              </a:rPr>
              <a:t> then progressed into developing the product.</a:t>
            </a:r>
            <a:endParaRPr lang="en-US"/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Using the requirements as a guide, we evaluated the most important aspects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55815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A43003-B84F-C3CE-62A2-D22485195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68" b="-372"/>
          <a:stretch/>
        </p:blipFill>
        <p:spPr>
          <a:xfrm>
            <a:off x="6970059" y="1919466"/>
            <a:ext cx="4997824" cy="217807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A00F4-7004-2F20-84BA-B3323F68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32" y="452052"/>
            <a:ext cx="4736852" cy="1576490"/>
          </a:xfrm>
        </p:spPr>
        <p:txBody>
          <a:bodyPr anchor="ctr">
            <a:normAutofit/>
          </a:bodyPr>
          <a:lstStyle/>
          <a:p>
            <a:r>
              <a:rPr lang="en-US"/>
              <a:t>The Design of the Project:</a:t>
            </a:r>
          </a:p>
        </p:txBody>
      </p:sp>
      <p:pic>
        <p:nvPicPr>
          <p:cNvPr id="5" name="Content Placeholder 4" descr="A row of different shades of pink&#10;&#10;Description automatically generated">
            <a:extLst>
              <a:ext uri="{FF2B5EF4-FFF2-40B4-BE49-F238E27FC236}">
                <a16:creationId xmlns:a16="http://schemas.microsoft.com/office/drawing/2014/main" id="{1F6081B3-8C09-9850-FD2C-E6246212D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976" b="20958"/>
          <a:stretch/>
        </p:blipFill>
        <p:spPr>
          <a:xfrm>
            <a:off x="6099560" y="792532"/>
            <a:ext cx="5715000" cy="11645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A8D383-9E8F-E8C8-C018-8E25E1ECB138}"/>
              </a:ext>
            </a:extLst>
          </p:cNvPr>
          <p:cNvSpPr txBox="1"/>
          <p:nvPr/>
        </p:nvSpPr>
        <p:spPr>
          <a:xfrm>
            <a:off x="699444" y="2267682"/>
            <a:ext cx="4758410" cy="3056156"/>
          </a:xfrm>
          <a:prstGeom prst="roundRect">
            <a:avLst/>
          </a:prstGeom>
          <a:solidFill>
            <a:srgbClr val="F2F2F2">
              <a:alpha val="57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This visualization is created for the Splunk application.</a:t>
            </a:r>
          </a:p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The project is implemented using D3, a JavaScript library for creating dynamic data visualizations.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31124B4-EF02-C34E-7C33-6FB061767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265" y="3799537"/>
            <a:ext cx="6096000" cy="23293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8035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2FA676-B5B8-C66A-787D-6B88DFDE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/>
              <a:t>Benefits of using this product: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BBD1D58-1F43-26CD-C84B-D39F56727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764239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86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6587C-2926-9536-8A6A-4C741895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Challenges Leading up to the Prototype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CF3EB1C9-DCB8-D89F-7D7D-1F7B87BF82A3}"/>
              </a:ext>
            </a:extLst>
          </p:cNvPr>
          <p:cNvSpPr txBox="1"/>
          <p:nvPr/>
        </p:nvSpPr>
        <p:spPr>
          <a:xfrm>
            <a:off x="4141736" y="5527460"/>
            <a:ext cx="48631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0" indent="-228600" algn="l" rtl="0">
              <a:buChar char="•"/>
            </a:pPr>
            <a:r>
              <a:rPr lang="en-US" b="0" i="0" u="none" strike="noStrike" baseline="0">
                <a:latin typeface="Meiryo"/>
                <a:ea typeface="Arial"/>
                <a:cs typeface="Arial"/>
              </a:rPr>
              <a:t>Operating System Conflicts</a:t>
            </a:r>
            <a:r>
              <a:rPr lang="en-US" b="0" i="0">
                <a:latin typeface="Meiryo"/>
                <a:ea typeface="Arial"/>
                <a:cs typeface="Arial"/>
              </a:rPr>
              <a:t>​</a:t>
            </a:r>
          </a:p>
          <a:p>
            <a:pPr marL="228600" lvl="0" indent="-228600" algn="l" rtl="0">
              <a:buChar char="•"/>
            </a:pPr>
            <a:r>
              <a:rPr lang="en-US" b="0" i="0" u="none" strike="noStrike" baseline="0">
                <a:latin typeface="Meiryo"/>
                <a:ea typeface="Arial"/>
                <a:cs typeface="Arial"/>
              </a:rPr>
              <a:t>Merging Versions of product</a:t>
            </a:r>
            <a:r>
              <a:rPr lang="en-US" b="0" i="0">
                <a:latin typeface="Meiryo"/>
                <a:ea typeface="Arial"/>
                <a:cs typeface="Arial"/>
              </a:rPr>
              <a:t>​</a:t>
            </a:r>
          </a:p>
          <a:p>
            <a:pPr marL="228600" lvl="0" indent="-228600" algn="l" rtl="0">
              <a:buChar char="•"/>
            </a:pPr>
            <a:r>
              <a:rPr lang="en-US" b="0" i="0" u="none" strike="noStrike" baseline="0">
                <a:latin typeface="Meiryo"/>
                <a:ea typeface="Arial"/>
                <a:cs typeface="Arial"/>
              </a:rPr>
              <a:t>Communication Difficulties</a:t>
            </a:r>
          </a:p>
        </p:txBody>
      </p:sp>
      <p:graphicFrame>
        <p:nvGraphicFramePr>
          <p:cNvPr id="591" name="Content Placeholder 2">
            <a:extLst>
              <a:ext uri="{FF2B5EF4-FFF2-40B4-BE49-F238E27FC236}">
                <a16:creationId xmlns:a16="http://schemas.microsoft.com/office/drawing/2014/main" id="{1617C24A-0911-F94D-9A91-54830D050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75130"/>
              </p:ext>
            </p:extLst>
          </p:nvPr>
        </p:nvGraphicFramePr>
        <p:xfrm>
          <a:off x="1547661" y="2333493"/>
          <a:ext cx="9085161" cy="347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11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A73B-D270-03BA-B276-FE2F8842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11" y="206896"/>
            <a:ext cx="8770571" cy="740152"/>
          </a:xfrm>
        </p:spPr>
        <p:txBody>
          <a:bodyPr vert="horz" lIns="109728" tIns="109728" rIns="109728" bIns="91440" rtlCol="0" anchor="ctr">
            <a:noAutofit/>
          </a:bodyPr>
          <a:lstStyle/>
          <a:p>
            <a:r>
              <a:rPr lang="en-US" sz="2900"/>
              <a:t>The Prototype: Tactic View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3A0087-91A1-1308-CF01-0EAF87BFB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548" y="1237105"/>
            <a:ext cx="10578352" cy="540551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1369B-FF2C-CAD6-9EEF-1D537B404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75" y="1107484"/>
            <a:ext cx="9563038" cy="2778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76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D4D4-3798-D877-AB15-1753E8F4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34" y="318955"/>
            <a:ext cx="8770571" cy="538446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r>
              <a:rPr lang="en-US"/>
              <a:t>The Prototype: Timeline View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A5531833-C7FA-F32F-742F-82F361ECF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85" y="1456504"/>
            <a:ext cx="10107704" cy="5172546"/>
          </a:xfr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62CA5DC-E08B-84C3-4830-F7C1F90B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46" y="1150767"/>
            <a:ext cx="9860056" cy="2276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363578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Meiryo</vt:lpstr>
      <vt:lpstr>Corbel</vt:lpstr>
      <vt:lpstr>SketchLinesVTI</vt:lpstr>
      <vt:lpstr>Kaiser  Cybersecurity Project</vt:lpstr>
      <vt:lpstr>What is the Kaiser Cybersecurity Project?</vt:lpstr>
      <vt:lpstr>Intended Users of the Product:</vt:lpstr>
      <vt:lpstr>How the project was designed:</vt:lpstr>
      <vt:lpstr>The Design of the Project:</vt:lpstr>
      <vt:lpstr>Benefits of using this product:</vt:lpstr>
      <vt:lpstr>Challenges Leading up to the Prototype</vt:lpstr>
      <vt:lpstr>The Prototype: Tactic View</vt:lpstr>
      <vt:lpstr>The Prototype: Timeline View</vt:lpstr>
      <vt:lpstr>Global Impacts Expected: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Kaiser Cyber-Security Project</dc:title>
  <dc:creator>Ms Cori</dc:creator>
  <cp:lastModifiedBy>Warren, Noah</cp:lastModifiedBy>
  <cp:revision>2</cp:revision>
  <dcterms:created xsi:type="dcterms:W3CDTF">2023-12-06T21:47:25Z</dcterms:created>
  <dcterms:modified xsi:type="dcterms:W3CDTF">2024-05-07T17:39:29Z</dcterms:modified>
</cp:coreProperties>
</file>