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it comes to movie reviews, you can’t alway trust a critic. It’s not that they’re bad at reviewing movies. They have a particular preference and standard for movies. This may not line up with what your own preference and standard.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IMDb Lite was built for the movie goers in mind. The reviews are all done by your peers. Read all the reviews, from multiple perspective. We’re building a community where movie lovers can go and share their experience with everyone.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IMDb Lite was built using a MEAN stack. It comprises of Mongo DB, Express, Angular, and Node. Bootstrap was use to style the site.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Here are some of the highlighted features. This is the admin page, where the movies are being manage. Here you can add/delete movies.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second feature is for the user. Here user can search for a movie and click on the link that will bring them to the review page. Here users can view and add reviews.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were a few challenges I faced during this project. Overcoming these challenges allowed me to learn and gain more insight.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When I started working with Express and Angular, I was confused between Express API Definition and Angular http calls. They are similar in structure. Looking at them carefully and separating what each component is used for. I was able to  understand them. Express is used in the backend for setting up the api and Angular is the front end that calls the api with the http command.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Express, I use the get command to render an html view and to retrieve data. As of this point I’m using Angular to get the data and store it into a scope variable which can be bind to any html view.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Thinking back to the old days, partials can be thought of as a header/footer file that keeps a site looking consistent without having to rewrite those html code on every single page. With Angular partial, I was to dynamic change the body of the index page. I did this by putting a scope variable in the html and changing that variable to the view I want with Angular functions.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IMDb Lite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Honest reviews you can trust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Critics</a:t>
            </a:r>
          </a:p>
        </p:txBody>
      </p:sp>
      <p:sp>
        <p:nvSpPr>
          <p:cNvPr id="66" name="Shape 66"/>
          <p:cNvSpPr/>
          <p:nvPr/>
        </p:nvSpPr>
        <p:spPr>
          <a:xfrm>
            <a:off x="2287350" y="1633550"/>
            <a:ext cx="1932900" cy="1939500"/>
          </a:xfrm>
          <a:prstGeom prst="noSmoking">
            <a:avLst>
              <a:gd fmla="val 1875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5014425" y="1621525"/>
            <a:ext cx="1932900" cy="1939500"/>
          </a:xfrm>
          <a:prstGeom prst="hear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2287350" y="3625050"/>
            <a:ext cx="4666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chemeClr val="dk2"/>
                </a:solidFill>
              </a:rPr>
              <a:t>Dislike/Like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IMDb Lite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70265" l="50318" r="642" t="5060"/>
          <a:stretch/>
        </p:blipFill>
        <p:spPr>
          <a:xfrm>
            <a:off x="0" y="1378650"/>
            <a:ext cx="9144000" cy="2587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Highlights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Highlight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60268" l="50460" r="572" t="4934"/>
          <a:stretch/>
        </p:blipFill>
        <p:spPr>
          <a:xfrm>
            <a:off x="0" y="1093925"/>
            <a:ext cx="9144000" cy="3654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Highlights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75705" l="51026" r="1431" t="4934"/>
          <a:stretch/>
        </p:blipFill>
        <p:spPr>
          <a:xfrm>
            <a:off x="1" y="1551125"/>
            <a:ext cx="9144000" cy="209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Challenges/Learning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15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Express API Definition                       Angular http Calls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Express get: Data    </a:t>
            </a:r>
            <a:r>
              <a:rPr b="1" lang="en" sz="2400"/>
              <a:t>VS</a:t>
            </a:r>
            <a:r>
              <a:rPr lang="en"/>
              <a:t>   View Render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Angular partials</a:t>
            </a:r>
          </a:p>
        </p:txBody>
      </p:sp>
      <p:sp>
        <p:nvSpPr>
          <p:cNvPr id="99" name="Shape 99"/>
          <p:cNvSpPr/>
          <p:nvPr/>
        </p:nvSpPr>
        <p:spPr>
          <a:xfrm>
            <a:off x="2857100" y="1288625"/>
            <a:ext cx="898200" cy="234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0" y="783975"/>
            <a:ext cx="9144000" cy="3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5000">
                <a:solidFill>
                  <a:schemeClr val="dk2"/>
                </a:solidFill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