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657600" cy="914400"/>
  <p:notesSz cx="6858000" cy="9144000"/>
  <p:custDataLst>
    <p:tags r:id="rId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72" d="100"/>
          <a:sy n="272" d="100"/>
        </p:scale>
        <p:origin x="106" y="10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9648"/>
            <a:ext cx="2743200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272"/>
            <a:ext cx="2743200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529-1D76-442C-A947-E37B943CFD8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C524-BAC2-4759-BE47-3C641915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0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529-1D76-442C-A947-E37B943CFD8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C524-BAC2-4759-BE47-3C641915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0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48683"/>
            <a:ext cx="788670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48683"/>
            <a:ext cx="2320290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529-1D76-442C-A947-E37B943CFD8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C524-BAC2-4759-BE47-3C641915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59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32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529-1D76-442C-A947-E37B943CFD8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C524-BAC2-4759-BE47-3C641915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7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227965"/>
            <a:ext cx="3154680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611928"/>
            <a:ext cx="3154680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529-1D76-442C-A947-E37B943CFD8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C524-BAC2-4759-BE47-3C641915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63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243417"/>
            <a:ext cx="155448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243417"/>
            <a:ext cx="155448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529-1D76-442C-A947-E37B943CFD8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C524-BAC2-4759-BE47-3C641915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6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48683"/>
            <a:ext cx="3154680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224155"/>
            <a:ext cx="1547336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334010"/>
            <a:ext cx="1547336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224155"/>
            <a:ext cx="1554956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334010"/>
            <a:ext cx="1554956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529-1D76-442C-A947-E37B943CFD8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C524-BAC2-4759-BE47-3C641915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529-1D76-442C-A947-E37B943CFD8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C524-BAC2-4759-BE47-3C641915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0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529-1D76-442C-A947-E37B943CFD8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C524-BAC2-4759-BE47-3C641915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1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60960"/>
            <a:ext cx="1179671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131657"/>
            <a:ext cx="1851660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274320"/>
            <a:ext cx="1179671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529-1D76-442C-A947-E37B943CFD8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C524-BAC2-4759-BE47-3C641915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2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60960"/>
            <a:ext cx="1179671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131657"/>
            <a:ext cx="1851660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274320"/>
            <a:ext cx="1179671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529-1D76-442C-A947-E37B943CFD8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C524-BAC2-4759-BE47-3C641915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5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48683"/>
            <a:ext cx="315468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243417"/>
            <a:ext cx="315468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847514"/>
            <a:ext cx="82296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BC529-1D76-442C-A947-E37B943CFD8C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847514"/>
            <a:ext cx="12344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847514"/>
            <a:ext cx="82296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C524-BAC2-4759-BE47-3C641915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1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5BB7B34D-9441-35A9-5694-8E76D86E6A10}"/>
              </a:ext>
            </a:extLst>
          </p:cNvPr>
          <p:cNvSpPr/>
          <p:nvPr/>
        </p:nvSpPr>
        <p:spPr>
          <a:xfrm>
            <a:off x="186290" y="408972"/>
            <a:ext cx="363474" cy="33528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AF3E613E-D7C7-6F2B-2EFA-A3EE8E5ECFE7}"/>
              </a:ext>
            </a:extLst>
          </p:cNvPr>
          <p:cNvSpPr/>
          <p:nvPr/>
        </p:nvSpPr>
        <p:spPr>
          <a:xfrm>
            <a:off x="506330" y="408972"/>
            <a:ext cx="363474" cy="33528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7525B701-03FB-2F1F-75F8-90B7D638259B}"/>
              </a:ext>
            </a:extLst>
          </p:cNvPr>
          <p:cNvSpPr/>
          <p:nvPr/>
        </p:nvSpPr>
        <p:spPr>
          <a:xfrm>
            <a:off x="82658" y="512604"/>
            <a:ext cx="363474" cy="33528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F937C649-C169-0FCE-5D24-FB355CB72ED5}"/>
              </a:ext>
            </a:extLst>
          </p:cNvPr>
          <p:cNvSpPr/>
          <p:nvPr/>
        </p:nvSpPr>
        <p:spPr>
          <a:xfrm>
            <a:off x="399650" y="512604"/>
            <a:ext cx="363474" cy="33528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8A0DC529-A154-44EC-4DC8-792D32B73E2C}"/>
              </a:ext>
            </a:extLst>
          </p:cNvPr>
          <p:cNvSpPr/>
          <p:nvPr/>
        </p:nvSpPr>
        <p:spPr>
          <a:xfrm>
            <a:off x="186290" y="124746"/>
            <a:ext cx="363474" cy="33528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12BA937B-792D-E6ED-D18A-557D03DB02BE}"/>
              </a:ext>
            </a:extLst>
          </p:cNvPr>
          <p:cNvSpPr/>
          <p:nvPr/>
        </p:nvSpPr>
        <p:spPr>
          <a:xfrm>
            <a:off x="506330" y="124746"/>
            <a:ext cx="363474" cy="33528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8F53C74C-AD93-F0F2-E83C-103D7F57F347}"/>
              </a:ext>
            </a:extLst>
          </p:cNvPr>
          <p:cNvSpPr/>
          <p:nvPr/>
        </p:nvSpPr>
        <p:spPr>
          <a:xfrm>
            <a:off x="82658" y="228378"/>
            <a:ext cx="363474" cy="33528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A25E78F1-034D-8474-746D-CA6F05719A30}"/>
              </a:ext>
            </a:extLst>
          </p:cNvPr>
          <p:cNvSpPr/>
          <p:nvPr/>
        </p:nvSpPr>
        <p:spPr>
          <a:xfrm>
            <a:off x="399650" y="228378"/>
            <a:ext cx="363474" cy="33528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9F1F6A-AA36-4527-64C7-1DE853585373}"/>
              </a:ext>
            </a:extLst>
          </p:cNvPr>
          <p:cNvSpPr txBox="1"/>
          <p:nvPr/>
        </p:nvSpPr>
        <p:spPr>
          <a:xfrm>
            <a:off x="884961" y="124746"/>
            <a:ext cx="27081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Cascadia Code" panose="020B0609020000020004" pitchFamily="49" charset="0"/>
                <a:ea typeface="Kigelia Light" panose="020B0502040204020203" pitchFamily="34" charset="0"/>
                <a:cs typeface="Cascadia Code" panose="020B0609020000020004" pitchFamily="49" charset="0"/>
              </a:rPr>
              <a:t>ReservoirFlow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750554-DCDB-AF7D-F532-35E85A4B16A8}"/>
              </a:ext>
            </a:extLst>
          </p:cNvPr>
          <p:cNvSpPr/>
          <p:nvPr/>
        </p:nvSpPr>
        <p:spPr>
          <a:xfrm>
            <a:off x="869804" y="124747"/>
            <a:ext cx="2095500" cy="585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CD81B2-4AAD-DC31-BBB1-E53EF6CE5333}"/>
              </a:ext>
            </a:extLst>
          </p:cNvPr>
          <p:cNvSpPr/>
          <p:nvPr/>
        </p:nvSpPr>
        <p:spPr>
          <a:xfrm>
            <a:off x="930001" y="538580"/>
            <a:ext cx="2618107" cy="479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4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IBAQEBAQEBAQEBAQEBAQIAAAAAAAAAAwAAAAMAAAAA/////wQASwwAAAAAAAAAAAAAIAD///////////////8AAAD///////////////8DAAAAAw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+TrPO/pCmRChTdyOE/snRIFAAAAAAADAAAAAwADAAAAAQADAAEA////////BAAAAAMAEAALlkS75G5010CUhcq2gT6Q/wUAAAABAAMAAAAAAAMAAAA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CAMAAAAAAAAAAAAACAB////////////////AAAA////////////////BAAAAAM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aAAZMaW5rZWRTaGFwZXNEYXRhUHJvcGVydHlfMAUAAAAAAAQAAAADAAQAAAABAAQAAAAAAP///////wMAAQEDAAAAAwD///////8lAAZMaW5rZWRTaGFwZVByZXNlbnRhdGlvblNldHRpbmdzRGF0YV8wBQAAAAE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OTrPO/pCmRChTdyOE/snRIDRGF0YQAbAAAABExpbmtlZFNoYXBlRGF0YQAFAAAAAAACTmFtZQAZAAAATGlua2VkU2hhcGVzRGF0YVByb3BlcnR5ABBWZXJzaW9uAAAAAAAJTGFzdFdyaXRlAHWuR2WKAQAAAAEA/////8YAxgAAAAVfaWQAEAAAAASWRLvkbnTXQJSFyraBPpD/A0RhdGEAUwAAAAhQcmVzZW50YXRpb25TY2FubmVkRm9yTGlua2VkU2hhcGVzAAECTnVtYmVyRm9ybWF0U2VwYXJhdG9yTW9kZQAKAAAAQXV0b21hdGljAAACTmFtZQAkAAAATGlua2VkU2hhcGVQcmVzZW50YXRpb25TZXR0aW5nc0RhdGEAEFZlcnNpb24AAAAAAAlMYXN0V3JpdGUAl65HZYo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Cascadia Code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Abugrin, Zakariya  SF/HZA-ZC3A</dc:creator>
  <cp:lastModifiedBy>Abugrin, Zakariya  SF/HZA-ZC3A</cp:lastModifiedBy>
  <cp:revision>1</cp:revision>
  <dcterms:created xsi:type="dcterms:W3CDTF">2023-09-05T12:18:30Z</dcterms:created>
  <dcterms:modified xsi:type="dcterms:W3CDTF">2023-09-05T12:58:24Z</dcterms:modified>
</cp:coreProperties>
</file>