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657600" cy="9144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5" d="100"/>
          <a:sy n="325" d="100"/>
        </p:scale>
        <p:origin x="19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648"/>
            <a:ext cx="27432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272"/>
            <a:ext cx="27432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48683"/>
            <a:ext cx="7886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48683"/>
            <a:ext cx="232029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3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27965"/>
            <a:ext cx="31546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611928"/>
            <a:ext cx="31546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48683"/>
            <a:ext cx="31546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24155"/>
            <a:ext cx="15473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334010"/>
            <a:ext cx="15473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24155"/>
            <a:ext cx="155495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334010"/>
            <a:ext cx="155495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31657"/>
            <a:ext cx="185166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31657"/>
            <a:ext cx="185166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48683"/>
            <a:ext cx="31546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43417"/>
            <a:ext cx="31546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C529-1D76-442C-A947-E37B943CFD8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847514"/>
            <a:ext cx="12344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5BB7B34D-9441-35A9-5694-8E76D86E6A10}"/>
              </a:ext>
            </a:extLst>
          </p:cNvPr>
          <p:cNvSpPr/>
          <p:nvPr/>
        </p:nvSpPr>
        <p:spPr>
          <a:xfrm>
            <a:off x="186290" y="408972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F3E613E-D7C7-6F2B-2EFA-A3EE8E5ECFE7}"/>
              </a:ext>
            </a:extLst>
          </p:cNvPr>
          <p:cNvSpPr/>
          <p:nvPr/>
        </p:nvSpPr>
        <p:spPr>
          <a:xfrm>
            <a:off x="506330" y="408972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525B701-03FB-2F1F-75F8-90B7D638259B}"/>
              </a:ext>
            </a:extLst>
          </p:cNvPr>
          <p:cNvSpPr/>
          <p:nvPr/>
        </p:nvSpPr>
        <p:spPr>
          <a:xfrm>
            <a:off x="82658" y="512604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937C649-C169-0FCE-5D24-FB355CB72ED5}"/>
              </a:ext>
            </a:extLst>
          </p:cNvPr>
          <p:cNvSpPr/>
          <p:nvPr/>
        </p:nvSpPr>
        <p:spPr>
          <a:xfrm>
            <a:off x="399650" y="512604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A0DC529-A154-44EC-4DC8-792D32B73E2C}"/>
              </a:ext>
            </a:extLst>
          </p:cNvPr>
          <p:cNvSpPr/>
          <p:nvPr/>
        </p:nvSpPr>
        <p:spPr>
          <a:xfrm>
            <a:off x="186290" y="124746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2BA937B-792D-E6ED-D18A-557D03DB02BE}"/>
              </a:ext>
            </a:extLst>
          </p:cNvPr>
          <p:cNvSpPr/>
          <p:nvPr/>
        </p:nvSpPr>
        <p:spPr>
          <a:xfrm>
            <a:off x="506330" y="124746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F53C74C-AD93-F0F2-E83C-103D7F57F347}"/>
              </a:ext>
            </a:extLst>
          </p:cNvPr>
          <p:cNvSpPr/>
          <p:nvPr/>
        </p:nvSpPr>
        <p:spPr>
          <a:xfrm>
            <a:off x="82658" y="228378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25E78F1-034D-8474-746D-CA6F05719A30}"/>
              </a:ext>
            </a:extLst>
          </p:cNvPr>
          <p:cNvSpPr/>
          <p:nvPr/>
        </p:nvSpPr>
        <p:spPr>
          <a:xfrm>
            <a:off x="399650" y="228378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F1F6A-AA36-4527-64C7-1DE853585373}"/>
              </a:ext>
            </a:extLst>
          </p:cNvPr>
          <p:cNvSpPr txBox="1"/>
          <p:nvPr/>
        </p:nvSpPr>
        <p:spPr>
          <a:xfrm>
            <a:off x="884961" y="124746"/>
            <a:ext cx="2708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Kigelia Light" panose="020B0502040204020203" pitchFamily="34" charset="0"/>
                <a:cs typeface="Cascadia Code" panose="020B0609020000020004" pitchFamily="49" charset="0"/>
              </a:rPr>
              <a:t>ReservoirFlow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50554-DCDB-AF7D-F532-35E85A4B16A8}"/>
              </a:ext>
            </a:extLst>
          </p:cNvPr>
          <p:cNvSpPr/>
          <p:nvPr/>
        </p:nvSpPr>
        <p:spPr>
          <a:xfrm>
            <a:off x="869804" y="124747"/>
            <a:ext cx="2095500" cy="58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D81B2-4AAD-DC31-BBB1-E53EF6CE5333}"/>
              </a:ext>
            </a:extLst>
          </p:cNvPr>
          <p:cNvSpPr/>
          <p:nvPr/>
        </p:nvSpPr>
        <p:spPr>
          <a:xfrm>
            <a:off x="930001" y="538580"/>
            <a:ext cx="2618107" cy="479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5BB7B34D-9441-35A9-5694-8E76D86E6A10}"/>
              </a:ext>
            </a:extLst>
          </p:cNvPr>
          <p:cNvSpPr/>
          <p:nvPr/>
        </p:nvSpPr>
        <p:spPr>
          <a:xfrm>
            <a:off x="1410180" y="685637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F3E613E-D7C7-6F2B-2EFA-A3EE8E5ECFE7}"/>
              </a:ext>
            </a:extLst>
          </p:cNvPr>
          <p:cNvSpPr/>
          <p:nvPr/>
        </p:nvSpPr>
        <p:spPr>
          <a:xfrm>
            <a:off x="1730220" y="685637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525B701-03FB-2F1F-75F8-90B7D638259B}"/>
              </a:ext>
            </a:extLst>
          </p:cNvPr>
          <p:cNvSpPr/>
          <p:nvPr/>
        </p:nvSpPr>
        <p:spPr>
          <a:xfrm>
            <a:off x="1306548" y="789269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937C649-C169-0FCE-5D24-FB355CB72ED5}"/>
              </a:ext>
            </a:extLst>
          </p:cNvPr>
          <p:cNvSpPr/>
          <p:nvPr/>
        </p:nvSpPr>
        <p:spPr>
          <a:xfrm>
            <a:off x="1623540" y="789269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A0DC529-A154-44EC-4DC8-792D32B73E2C}"/>
              </a:ext>
            </a:extLst>
          </p:cNvPr>
          <p:cNvSpPr/>
          <p:nvPr/>
        </p:nvSpPr>
        <p:spPr>
          <a:xfrm>
            <a:off x="1410180" y="401411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2BA937B-792D-E6ED-D18A-557D03DB02BE}"/>
              </a:ext>
            </a:extLst>
          </p:cNvPr>
          <p:cNvSpPr/>
          <p:nvPr/>
        </p:nvSpPr>
        <p:spPr>
          <a:xfrm>
            <a:off x="1730220" y="401411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F53C74C-AD93-F0F2-E83C-103D7F57F347}"/>
              </a:ext>
            </a:extLst>
          </p:cNvPr>
          <p:cNvSpPr/>
          <p:nvPr/>
        </p:nvSpPr>
        <p:spPr>
          <a:xfrm>
            <a:off x="1306548" y="505043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25E78F1-034D-8474-746D-CA6F05719A30}"/>
              </a:ext>
            </a:extLst>
          </p:cNvPr>
          <p:cNvSpPr/>
          <p:nvPr/>
        </p:nvSpPr>
        <p:spPr>
          <a:xfrm>
            <a:off x="1623540" y="505043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F1F6A-AA36-4527-64C7-1DE853585373}"/>
              </a:ext>
            </a:extLst>
          </p:cNvPr>
          <p:cNvSpPr txBox="1"/>
          <p:nvPr/>
        </p:nvSpPr>
        <p:spPr>
          <a:xfrm>
            <a:off x="443084" y="-35243"/>
            <a:ext cx="2708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Kigelia Light" panose="020B0502040204020203" pitchFamily="34" charset="0"/>
                <a:cs typeface="Cascadia Code" panose="020B0609020000020004" pitchFamily="49" charset="0"/>
              </a:rPr>
              <a:t>ReservoirFlow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584E9-C76E-1758-45A2-CB91019582F4}"/>
              </a:ext>
            </a:extLst>
          </p:cNvPr>
          <p:cNvSpPr txBox="1"/>
          <p:nvPr/>
        </p:nvSpPr>
        <p:spPr>
          <a:xfrm>
            <a:off x="921278" y="516759"/>
            <a:ext cx="15522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Kigelia Light" panose="020B0502040204020203" pitchFamily="34" charset="0"/>
                <a:cs typeface="Cascadia Code" panose="020B0609020000020004" pitchFamily="49" charset="0"/>
              </a:rPr>
              <a:t>&lt;     &gt;</a:t>
            </a:r>
          </a:p>
        </p:txBody>
      </p:sp>
    </p:spTree>
    <p:extLst>
      <p:ext uri="{BB962C8B-B14F-4D97-AF65-F5344CB8AC3E}">
        <p14:creationId xmlns:p14="http://schemas.microsoft.com/office/powerpoint/2010/main" val="1563811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TrPO/pCmRChTdyOE/snRIFAAAAAAADAAAAAwADAAAAAQADAAEA////////BAAAAAMAEAALlkS75G5010CUhcq2gT6Q/w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OTrPO/pCmRChTdyOE/snRIDRGF0YQAbAAAABExpbmtlZFNoYXBlRGF0YQAFAAAAAAACTmFtZQAZAAAATGlua2VkU2hhcGVzRGF0YVByb3BlcnR5ABBWZXJzaW9uAAAAAAAJTGFzdFdyaXRlAHWuR2WKAQAAAAEA/////8YAxgAAAAVfaWQAEAAAAASWRLvkbnTXQJSFyraBPpD/A0RhdGEAUwAAAAhQcmVzZW50YXRpb25TY2FubmVkRm9yTGlua2VkU2hhcGVzAAECTnVtYmVyRm9ybWF0U2VwYXJhdG9yTW9kZQAKAAAAQXV0b21hdGljAAACTmFtZQAkAAAATGlua2VkU2hhcGVQcmVzZW50YXRpb25TZXR0aW5nc0RhdGEAEFZlcnNpb24AAAAAAAlMYXN0V3JpdGUAl65HZYo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Abugrin, Zakariya  SF/HZA-ZC3A</dc:creator>
  <cp:lastModifiedBy>Abugrin, Zakariya  SF/HZA-ZC3A</cp:lastModifiedBy>
  <cp:revision>2</cp:revision>
  <dcterms:created xsi:type="dcterms:W3CDTF">2023-09-05T12:18:30Z</dcterms:created>
  <dcterms:modified xsi:type="dcterms:W3CDTF">2023-09-08T23:42:33Z</dcterms:modified>
</cp:coreProperties>
</file>