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3657600" cy="914400"/>
  <p:notesSz cx="6858000" cy="9144000"/>
  <p:custDataLst>
    <p:tags r:id="rId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371" d="100"/>
          <a:sy n="371" d="100"/>
        </p:scale>
        <p:origin x="184" y="10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49648"/>
            <a:ext cx="2743200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272"/>
            <a:ext cx="2743200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890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8041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17470" y="48683"/>
            <a:ext cx="788670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1460" y="48683"/>
            <a:ext cx="2320290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590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95324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777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555" y="227965"/>
            <a:ext cx="3154680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9555" y="611928"/>
            <a:ext cx="3154680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263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14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1660" y="243417"/>
            <a:ext cx="1554480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69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6" y="48683"/>
            <a:ext cx="3154680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937" y="224155"/>
            <a:ext cx="154733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1937" y="334010"/>
            <a:ext cx="154733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1660" y="224155"/>
            <a:ext cx="1554956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1660" y="334010"/>
            <a:ext cx="1554956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9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049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011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4956" y="131657"/>
            <a:ext cx="1851660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420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937" y="60960"/>
            <a:ext cx="1179671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54956" y="131657"/>
            <a:ext cx="1851660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1937" y="274320"/>
            <a:ext cx="1179671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254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1460" y="48683"/>
            <a:ext cx="3154680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1460" y="243417"/>
            <a:ext cx="3154680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146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2BC529-1D76-442C-A947-E37B943CFD8C}" type="datetimeFigureOut">
              <a:rPr lang="en-US" smtClean="0"/>
              <a:t>12/2/2023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1580" y="847514"/>
            <a:ext cx="123444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83180" y="847514"/>
            <a:ext cx="82296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0C524-BAC2-4759-BE47-3C641915E8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14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r: 8 Points 1">
            <a:extLst>
              <a:ext uri="{FF2B5EF4-FFF2-40B4-BE49-F238E27FC236}">
                <a16:creationId xmlns:a16="http://schemas.microsoft.com/office/drawing/2014/main" id="{B5418B16-1562-F1C2-407C-3335564BDEBE}"/>
              </a:ext>
            </a:extLst>
          </p:cNvPr>
          <p:cNvSpPr/>
          <p:nvPr/>
        </p:nvSpPr>
        <p:spPr>
          <a:xfrm>
            <a:off x="18836" y="25685"/>
            <a:ext cx="525694" cy="520557"/>
          </a:xfrm>
          <a:prstGeom prst="star8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" name="Star: 8 Points 2">
            <a:extLst>
              <a:ext uri="{FF2B5EF4-FFF2-40B4-BE49-F238E27FC236}">
                <a16:creationId xmlns:a16="http://schemas.microsoft.com/office/drawing/2014/main" id="{97F8369D-6A1F-AED6-3005-4B3754EE20AC}"/>
              </a:ext>
            </a:extLst>
          </p:cNvPr>
          <p:cNvSpPr/>
          <p:nvPr/>
        </p:nvSpPr>
        <p:spPr>
          <a:xfrm>
            <a:off x="559942" y="25684"/>
            <a:ext cx="525694" cy="520557"/>
          </a:xfrm>
          <a:prstGeom prst="star8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5" name="Star: 8 Points 14">
            <a:extLst>
              <a:ext uri="{FF2B5EF4-FFF2-40B4-BE49-F238E27FC236}">
                <a16:creationId xmlns:a16="http://schemas.microsoft.com/office/drawing/2014/main" id="{E04C8B74-A9A9-6B2A-FF79-E0C842E6912D}"/>
              </a:ext>
            </a:extLst>
          </p:cNvPr>
          <p:cNvSpPr/>
          <p:nvPr/>
        </p:nvSpPr>
        <p:spPr>
          <a:xfrm>
            <a:off x="1119884" y="25684"/>
            <a:ext cx="525694" cy="520557"/>
          </a:xfrm>
          <a:prstGeom prst="star8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16" name="Star: 8 Points 15">
            <a:extLst>
              <a:ext uri="{FF2B5EF4-FFF2-40B4-BE49-F238E27FC236}">
                <a16:creationId xmlns:a16="http://schemas.microsoft.com/office/drawing/2014/main" id="{C835F16E-C271-F607-C3AB-99C54B1FA8B5}"/>
              </a:ext>
            </a:extLst>
          </p:cNvPr>
          <p:cNvSpPr/>
          <p:nvPr/>
        </p:nvSpPr>
        <p:spPr>
          <a:xfrm>
            <a:off x="1712360" y="25684"/>
            <a:ext cx="525694" cy="520557"/>
          </a:xfrm>
          <a:prstGeom prst="star8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7" name="Star: 8 Points 16">
            <a:extLst>
              <a:ext uri="{FF2B5EF4-FFF2-40B4-BE49-F238E27FC236}">
                <a16:creationId xmlns:a16="http://schemas.microsoft.com/office/drawing/2014/main" id="{532A189D-6888-98F1-ADD0-7A5D5FE4DD33}"/>
              </a:ext>
            </a:extLst>
          </p:cNvPr>
          <p:cNvSpPr/>
          <p:nvPr/>
        </p:nvSpPr>
        <p:spPr>
          <a:xfrm>
            <a:off x="2299699" y="25683"/>
            <a:ext cx="525694" cy="520557"/>
          </a:xfrm>
          <a:prstGeom prst="star8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A2F0F41-8ECC-E26B-D4F2-8EF855EC1C62}"/>
              </a:ext>
            </a:extLst>
          </p:cNvPr>
          <p:cNvSpPr/>
          <p:nvPr/>
        </p:nvSpPr>
        <p:spPr>
          <a:xfrm>
            <a:off x="68493" y="666107"/>
            <a:ext cx="476037" cy="89044"/>
          </a:xfrm>
          <a:prstGeom prst="round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CF913C6-1690-8D0F-AA62-B3EA93538CC9}"/>
              </a:ext>
            </a:extLst>
          </p:cNvPr>
          <p:cNvSpPr/>
          <p:nvPr/>
        </p:nvSpPr>
        <p:spPr>
          <a:xfrm>
            <a:off x="643847" y="666107"/>
            <a:ext cx="476037" cy="89044"/>
          </a:xfrm>
          <a:prstGeom prst="round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97E0708-6BAB-7C2C-B197-CDB5B740BC0A}"/>
              </a:ext>
            </a:extLst>
          </p:cNvPr>
          <p:cNvSpPr/>
          <p:nvPr/>
        </p:nvSpPr>
        <p:spPr>
          <a:xfrm>
            <a:off x="1169541" y="666107"/>
            <a:ext cx="476037" cy="89044"/>
          </a:xfrm>
          <a:prstGeom prst="round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6FCE2041-F1EA-D16D-8CEE-8C3628ABBF92}"/>
              </a:ext>
            </a:extLst>
          </p:cNvPr>
          <p:cNvSpPr/>
          <p:nvPr/>
        </p:nvSpPr>
        <p:spPr>
          <a:xfrm>
            <a:off x="1695235" y="666107"/>
            <a:ext cx="476037" cy="89044"/>
          </a:xfrm>
          <a:prstGeom prst="round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ADFEF027-71AA-74B1-A1A0-1D25ED09644A}"/>
              </a:ext>
            </a:extLst>
          </p:cNvPr>
          <p:cNvSpPr/>
          <p:nvPr/>
        </p:nvSpPr>
        <p:spPr>
          <a:xfrm>
            <a:off x="2220929" y="666107"/>
            <a:ext cx="476037" cy="89044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2171D33-F23E-6641-32AD-6A3AFE506D4D}"/>
              </a:ext>
            </a:extLst>
          </p:cNvPr>
          <p:cNvSpPr/>
          <p:nvPr/>
        </p:nvSpPr>
        <p:spPr>
          <a:xfrm>
            <a:off x="68493" y="785973"/>
            <a:ext cx="476037" cy="89043"/>
          </a:xfrm>
          <a:prstGeom prst="rect">
            <a:avLst/>
          </a:prstGeom>
          <a:gradFill flip="none" rotWithShape="1">
            <a:gsLst>
              <a:gs pos="0">
                <a:schemeClr val="accent4">
                  <a:lumMod val="67000"/>
                </a:schemeClr>
              </a:gs>
              <a:gs pos="48000">
                <a:schemeClr val="accent4">
                  <a:lumMod val="97000"/>
                  <a:lumOff val="3000"/>
                </a:schemeClr>
              </a:gs>
              <a:gs pos="100000">
                <a:schemeClr val="accent4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5D40BA-1D7B-2DAD-7A60-F1244348B913}"/>
              </a:ext>
            </a:extLst>
          </p:cNvPr>
          <p:cNvSpPr/>
          <p:nvPr/>
        </p:nvSpPr>
        <p:spPr>
          <a:xfrm>
            <a:off x="643847" y="785973"/>
            <a:ext cx="476037" cy="89043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67000"/>
                </a:schemeClr>
              </a:gs>
              <a:gs pos="48000">
                <a:schemeClr val="accent3">
                  <a:lumMod val="97000"/>
                  <a:lumOff val="3000"/>
                </a:schemeClr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1CD523-2570-5F58-1500-05DED206A299}"/>
              </a:ext>
            </a:extLst>
          </p:cNvPr>
          <p:cNvSpPr/>
          <p:nvPr/>
        </p:nvSpPr>
        <p:spPr>
          <a:xfrm>
            <a:off x="1169541" y="785972"/>
            <a:ext cx="476037" cy="89043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E1798C-B61B-B47E-75CF-6099C3AA10AB}"/>
              </a:ext>
            </a:extLst>
          </p:cNvPr>
          <p:cNvSpPr/>
          <p:nvPr/>
        </p:nvSpPr>
        <p:spPr>
          <a:xfrm>
            <a:off x="1695234" y="785972"/>
            <a:ext cx="476037" cy="8904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C56DAF-530B-5902-517B-AB3222163DA6}"/>
              </a:ext>
            </a:extLst>
          </p:cNvPr>
          <p:cNvSpPr/>
          <p:nvPr/>
        </p:nvSpPr>
        <p:spPr>
          <a:xfrm>
            <a:off x="2220927" y="785972"/>
            <a:ext cx="476037" cy="89043"/>
          </a:xfrm>
          <a:prstGeom prst="rect">
            <a:avLst/>
          </a:prstGeom>
          <a:gradFill flip="none" rotWithShape="1">
            <a:gsLst>
              <a:gs pos="0">
                <a:schemeClr val="accent6">
                  <a:lumMod val="67000"/>
                </a:schemeClr>
              </a:gs>
              <a:gs pos="48000">
                <a:schemeClr val="accent6">
                  <a:lumMod val="97000"/>
                  <a:lumOff val="3000"/>
                </a:schemeClr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749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be 3">
            <a:extLst>
              <a:ext uri="{FF2B5EF4-FFF2-40B4-BE49-F238E27FC236}">
                <a16:creationId xmlns:a16="http://schemas.microsoft.com/office/drawing/2014/main" id="{5BB7B34D-9441-35A9-5694-8E76D86E6A10}"/>
              </a:ext>
            </a:extLst>
          </p:cNvPr>
          <p:cNvSpPr/>
          <p:nvPr/>
        </p:nvSpPr>
        <p:spPr>
          <a:xfrm>
            <a:off x="1410180" y="685637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ube 4">
            <a:extLst>
              <a:ext uri="{FF2B5EF4-FFF2-40B4-BE49-F238E27FC236}">
                <a16:creationId xmlns:a16="http://schemas.microsoft.com/office/drawing/2014/main" id="{AF3E613E-D7C7-6F2B-2EFA-A3EE8E5ECFE7}"/>
              </a:ext>
            </a:extLst>
          </p:cNvPr>
          <p:cNvSpPr/>
          <p:nvPr/>
        </p:nvSpPr>
        <p:spPr>
          <a:xfrm>
            <a:off x="1730220" y="685637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ube 5">
            <a:extLst>
              <a:ext uri="{FF2B5EF4-FFF2-40B4-BE49-F238E27FC236}">
                <a16:creationId xmlns:a16="http://schemas.microsoft.com/office/drawing/2014/main" id="{7525B701-03FB-2F1F-75F8-90B7D638259B}"/>
              </a:ext>
            </a:extLst>
          </p:cNvPr>
          <p:cNvSpPr/>
          <p:nvPr/>
        </p:nvSpPr>
        <p:spPr>
          <a:xfrm>
            <a:off x="1306548" y="789269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ube 6">
            <a:extLst>
              <a:ext uri="{FF2B5EF4-FFF2-40B4-BE49-F238E27FC236}">
                <a16:creationId xmlns:a16="http://schemas.microsoft.com/office/drawing/2014/main" id="{F937C649-C169-0FCE-5D24-FB355CB72ED5}"/>
              </a:ext>
            </a:extLst>
          </p:cNvPr>
          <p:cNvSpPr/>
          <p:nvPr/>
        </p:nvSpPr>
        <p:spPr>
          <a:xfrm>
            <a:off x="1623540" y="789269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Cube 7">
            <a:extLst>
              <a:ext uri="{FF2B5EF4-FFF2-40B4-BE49-F238E27FC236}">
                <a16:creationId xmlns:a16="http://schemas.microsoft.com/office/drawing/2014/main" id="{8A0DC529-A154-44EC-4DC8-792D32B73E2C}"/>
              </a:ext>
            </a:extLst>
          </p:cNvPr>
          <p:cNvSpPr/>
          <p:nvPr/>
        </p:nvSpPr>
        <p:spPr>
          <a:xfrm>
            <a:off x="1410180" y="401411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Cube 8">
            <a:extLst>
              <a:ext uri="{FF2B5EF4-FFF2-40B4-BE49-F238E27FC236}">
                <a16:creationId xmlns:a16="http://schemas.microsoft.com/office/drawing/2014/main" id="{12BA937B-792D-E6ED-D18A-557D03DB02BE}"/>
              </a:ext>
            </a:extLst>
          </p:cNvPr>
          <p:cNvSpPr/>
          <p:nvPr/>
        </p:nvSpPr>
        <p:spPr>
          <a:xfrm>
            <a:off x="1730220" y="401411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be 9">
            <a:extLst>
              <a:ext uri="{FF2B5EF4-FFF2-40B4-BE49-F238E27FC236}">
                <a16:creationId xmlns:a16="http://schemas.microsoft.com/office/drawing/2014/main" id="{8F53C74C-AD93-F0F2-E83C-103D7F57F347}"/>
              </a:ext>
            </a:extLst>
          </p:cNvPr>
          <p:cNvSpPr/>
          <p:nvPr/>
        </p:nvSpPr>
        <p:spPr>
          <a:xfrm>
            <a:off x="1306548" y="505043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ube 10">
            <a:extLst>
              <a:ext uri="{FF2B5EF4-FFF2-40B4-BE49-F238E27FC236}">
                <a16:creationId xmlns:a16="http://schemas.microsoft.com/office/drawing/2014/main" id="{A25E78F1-034D-8474-746D-CA6F05719A30}"/>
              </a:ext>
            </a:extLst>
          </p:cNvPr>
          <p:cNvSpPr/>
          <p:nvPr/>
        </p:nvSpPr>
        <p:spPr>
          <a:xfrm>
            <a:off x="1623540" y="505043"/>
            <a:ext cx="363474" cy="335280"/>
          </a:xfrm>
          <a:prstGeom prst="cub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9F1F6A-AA36-4527-64C7-1DE853585373}"/>
              </a:ext>
            </a:extLst>
          </p:cNvPr>
          <p:cNvSpPr txBox="1"/>
          <p:nvPr/>
        </p:nvSpPr>
        <p:spPr>
          <a:xfrm>
            <a:off x="443084" y="-35243"/>
            <a:ext cx="270818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Kigelia Light" panose="020B0502040204020203" pitchFamily="34" charset="0"/>
                <a:cs typeface="Cascadia Code" panose="020B0609020000020004" pitchFamily="49" charset="0"/>
              </a:rPr>
              <a:t>ReservoirFlow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F584E9-C76E-1758-45A2-CB91019582F4}"/>
              </a:ext>
            </a:extLst>
          </p:cNvPr>
          <p:cNvSpPr txBox="1"/>
          <p:nvPr/>
        </p:nvSpPr>
        <p:spPr>
          <a:xfrm>
            <a:off x="921278" y="516759"/>
            <a:ext cx="155229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solidFill>
                  <a:schemeClr val="accent1">
                    <a:lumMod val="75000"/>
                  </a:schemeClr>
                </a:solidFill>
                <a:latin typeface="Cascadia Code" panose="020B0609020000020004" pitchFamily="49" charset="0"/>
                <a:ea typeface="Kigelia Light" panose="020B0502040204020203" pitchFamily="34" charset="0"/>
                <a:cs typeface="Cascadia Code" panose="020B0609020000020004" pitchFamily="49" charset="0"/>
              </a:rPr>
              <a:t>&lt;     &gt;</a:t>
            </a:r>
          </a:p>
        </p:txBody>
      </p:sp>
    </p:spTree>
    <p:extLst>
      <p:ext uri="{BB962C8B-B14F-4D97-AF65-F5344CB8AC3E}">
        <p14:creationId xmlns:p14="http://schemas.microsoft.com/office/powerpoint/2010/main" val="15638113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IAAAAAAAAAAwAAAAMAAAAA/////wQASwwAAAAAAAAAAAAAIAD///////////////8AAAD///////////////8DAAAAAw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+TrPO/pCmRChTdyOE/snRIFAAAAAAADAAAAAwADAAAAAQADAAEA////////BAAAAAMAEAALlkS75G5010CUhcq2gT6Q/wUAAAABAAMAAAAAAAMAAAAC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CAMAAAAAAAAAAAAACAB////////////////AAAA////////////////BAAAAAM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aAAZMaW5rZWRTaGFwZXNEYXRhUHJvcGVydHlfMAUAAAAAAAQAAAADAAQAAAABAAQAAAAAAP///////wMAAQEDAAAAAwD///////8lAAZMaW5rZWRTaGFwZVByZXNlbnRhdGlvblNldHRpbmdzRGF0YV8wBQAAAAEABAAAAAAABAAAAAI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OTrPO/pCmRChTdyOE/snRIDRGF0YQAbAAAABExpbmtlZFNoYXBlRGF0YQAFAAAAAAACTmFtZQAZAAAATGlua2VkU2hhcGVzRGF0YVByb3BlcnR5ABBWZXJzaW9uAAAAAAAJTGFzdFdyaXRlAHWuR2WKAQAAAAEA/////8YAxgAAAAVfaWQAEAAAAASWRLvkbnTXQJSFyraBPpD/A0RhdGEAUwAAAAhQcmVzZW50YXRpb25TY2FubmVkRm9yTGlua2VkU2hhcGVzAAECTnVtYmVyRm9ybWF0U2VwYXJhdG9yTW9kZQAKAAAAQXV0b21hdGljAAACTmFtZQAkAAAATGlua2VkU2hhcGVQcmVzZW50YXRpb25TZXR0aW5nc0RhdGEAEFZlcnNpb24AAAAAAAlMYXN0V3JpdGUAl65HZYo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</Words>
  <Application>Microsoft Office PowerPoint</Application>
  <PresentationFormat>Custom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Cascadia Code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Abugrin, Zakariya  SF/HZA-ZC3A</dc:creator>
  <cp:lastModifiedBy>Abugrin, Zakariya  SF/HZA-ZC3A</cp:lastModifiedBy>
  <cp:revision>5</cp:revision>
  <dcterms:created xsi:type="dcterms:W3CDTF">2023-09-05T12:18:30Z</dcterms:created>
  <dcterms:modified xsi:type="dcterms:W3CDTF">2023-12-01T23:19:41Z</dcterms:modified>
</cp:coreProperties>
</file>