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7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sz="4400" kern="1200" baseline="0" dirty="0">
                <a:latin typeface="+mj-lt"/>
                <a:ea typeface="+mj-ea"/>
                <a:cs typeface="+mj-cs"/>
              </a:rPr>
              <a:t>实验五</a:t>
            </a:r>
            <a:r>
              <a:rPr lang="en-US" altLang="zh-CN" sz="4400" kern="1200" baseline="0" dirty="0">
                <a:latin typeface="+mj-lt"/>
                <a:ea typeface="+mj-ea"/>
                <a:cs typeface="+mj-cs"/>
              </a:rPr>
              <a:t>-</a:t>
            </a:r>
            <a:br>
              <a:rPr lang="en-US" altLang="zh-CN" sz="4400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4400" kern="1200" baseline="0" dirty="0">
                <a:latin typeface="+mj-lt"/>
                <a:ea typeface="+mj-ea"/>
                <a:cs typeface="+mj-cs"/>
              </a:rPr>
              <a:t>圆扫描转换和种子点填充实验</a:t>
            </a:r>
            <a:endParaRPr lang="zh-CN" altLang="zh-CN" sz="4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实验五         填充算法实验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/>
              <a:t>年</a:t>
            </a:r>
            <a:r>
              <a:rPr lang="en-US" altLang="zh-CN" sz="2400" strike="noStrike" noProof="1"/>
              <a:t>4</a:t>
            </a:r>
            <a:r>
              <a:rPr lang="zh-CN" altLang="en-US" sz="2400" strike="noStrike" noProof="1"/>
              <a:t>月</a:t>
            </a:r>
            <a:r>
              <a:rPr lang="en-US" altLang="zh-CN" sz="2400" strike="noStrike" noProof="1"/>
              <a:t>13</a:t>
            </a:r>
            <a:r>
              <a:rPr lang="zh-CN" altLang="en-US" sz="2400" strike="noStrike" noProof="1"/>
              <a:t>日</a:t>
            </a:r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  <a:r>
              <a:rPr lang="en-US" altLang="zh-CN" sz="2400" strike="noStrike" noProof="1"/>
              <a:t>2202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1</a:t>
            </a:r>
            <a:r>
              <a:rPr lang="zh-CN" altLang="en-US" sz="2400" strike="noStrike" noProof="1"/>
              <a:t>：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</a:rPr>
              <a:t>圆扫描转换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实验目的：输入圆的半径，画出圆。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实验五         填充算法实验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/>
              <a:t>年</a:t>
            </a:r>
            <a:r>
              <a:rPr lang="en-US" altLang="zh-CN" sz="2400" strike="noStrike" noProof="1"/>
              <a:t>4</a:t>
            </a:r>
            <a:r>
              <a:rPr lang="zh-CN" altLang="en-US" sz="2400" strike="noStrike" noProof="1"/>
              <a:t>月</a:t>
            </a:r>
            <a:r>
              <a:rPr lang="en-US" altLang="zh-CN" sz="2400" strike="noStrike" noProof="1"/>
              <a:t>13</a:t>
            </a:r>
            <a:r>
              <a:rPr lang="zh-CN" altLang="en-US" sz="2400" strike="noStrike" noProof="1"/>
              <a:t>日</a:t>
            </a:r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  <a:r>
              <a:rPr lang="en-US" altLang="zh-CN" sz="2400" strike="noStrike" noProof="1"/>
              <a:t>2202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noProof="1"/>
              <a:t>2</a:t>
            </a:r>
            <a:r>
              <a:rPr lang="zh-CN" altLang="en-US" sz="2400" strike="noStrike" noProof="1"/>
              <a:t>：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</a:rPr>
              <a:t>种子点填充算法</a:t>
            </a:r>
            <a:endParaRPr lang="en-US" altLang="zh-CN" sz="2400" kern="1200" baseline="0" dirty="0">
              <a:latin typeface="+mj-lt"/>
              <a:ea typeface="+mj-ea"/>
              <a:cs typeface="+mj-cs"/>
            </a:endParaRPr>
          </a:p>
          <a:p>
            <a:pPr fontAlgn="base"/>
            <a:r>
              <a:rPr lang="zh-CN" altLang="en-US" sz="2400" strike="noStrike" noProof="1"/>
              <a:t>实验目的：输入多边形，种子点位置，填充多边形。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Arial</vt:lpstr>
      <vt:lpstr>默认设计模板</vt:lpstr>
      <vt:lpstr>实验五- 圆扫描转换和种子点填充实验</vt:lpstr>
      <vt:lpstr>实验要求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qwhua003</cp:lastModifiedBy>
  <cp:revision>7</cp:revision>
  <dcterms:created xsi:type="dcterms:W3CDTF">2017-10-20T00:37:00Z</dcterms:created>
  <dcterms:modified xsi:type="dcterms:W3CDTF">2022-04-12T15:45:37Z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