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defTabSz="914400">
              <a:buNone/>
            </a:pPr>
            <a:r>
              <a:rPr lang="zh-CN" altLang="en-US" sz="4400">
                <a:sym typeface="+mn-ea"/>
              </a:rPr>
              <a:t>二维图像裁剪实验</a:t>
            </a:r>
            <a:endParaRPr lang="zh-CN" altLang="zh-CN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lstStyle/>
          <a:p>
            <a:pPr defTabSz="914400"/>
            <a:endParaRPr 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4764405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zh-CN" sz="2400" strike="noStrike" noProof="1"/>
              <a:t>                 </a:t>
            </a:r>
            <a:r>
              <a:rPr lang="zh-CN" altLang="en-US" sz="2400" strike="noStrike" noProof="1"/>
              <a:t>        </a:t>
            </a:r>
            <a:r>
              <a:rPr lang="en-US" altLang="zh-CN" sz="2400" strike="noStrike" noProof="1"/>
              <a:t>GLUT</a:t>
            </a:r>
            <a:r>
              <a:rPr lang="zh-CN" altLang="en-US" sz="2400" strike="noStrike" noProof="1"/>
              <a:t>鼠标函数实验</a:t>
            </a:r>
          </a:p>
          <a:p>
            <a:pPr fontAlgn="base"/>
            <a:r>
              <a:rPr lang="zh-CN" altLang="en-US" sz="2400" strike="noStrike" noProof="1"/>
              <a:t>实验时间：</a:t>
            </a:r>
            <a:r>
              <a:rPr lang="en-US" altLang="zh-CN" sz="2400" strike="noStrike" noProof="1"/>
              <a:t>2022</a:t>
            </a:r>
            <a:r>
              <a:rPr lang="zh-CN" altLang="en-US" sz="2400" strike="noStrike" noProof="1"/>
              <a:t>年</a:t>
            </a:r>
            <a:r>
              <a:rPr lang="en-US" altLang="zh-CN" sz="2400" strike="noStrike" noProof="1"/>
              <a:t>4</a:t>
            </a:r>
            <a:r>
              <a:rPr lang="zh-CN" altLang="en-US" sz="2400" strike="noStrike" noProof="1"/>
              <a:t>月</a:t>
            </a:r>
            <a:r>
              <a:rPr lang="en-US" altLang="zh-CN" sz="2400" strike="noStrike" noProof="1"/>
              <a:t>27</a:t>
            </a:r>
            <a:r>
              <a:rPr lang="zh-CN" altLang="en-US" sz="2400" strike="noStrike" noProof="1"/>
              <a:t>日</a:t>
            </a:r>
          </a:p>
          <a:p>
            <a:pPr fontAlgn="base"/>
            <a:r>
              <a:rPr lang="zh-CN" altLang="en-US" sz="2400" strike="noStrike" noProof="1">
                <a:sym typeface="+mn-ea"/>
              </a:rPr>
              <a:t>实验</a:t>
            </a:r>
            <a:r>
              <a:rPr lang="zh-CN" altLang="en-US" sz="2400" strike="noStrike" noProof="1"/>
              <a:t>地点：信息学院机房</a:t>
            </a:r>
          </a:p>
          <a:p>
            <a:pPr fontAlgn="base"/>
            <a:r>
              <a:rPr lang="zh-CN" altLang="en-US" sz="2400" strike="noStrike" noProof="1"/>
              <a:t>实验内容</a:t>
            </a:r>
            <a:r>
              <a:rPr lang="en-US" altLang="zh-CN" sz="2400" strike="noStrike" noProof="1"/>
              <a:t>2</a:t>
            </a:r>
            <a:r>
              <a:rPr lang="zh-CN" altLang="en-US" sz="2400" strike="noStrike" noProof="1"/>
              <a:t>：教材</a:t>
            </a:r>
            <a:r>
              <a:rPr lang="en-US" altLang="zh-CN" sz="2400" strike="noStrike" noProof="1"/>
              <a:t>P458</a:t>
            </a:r>
            <a:r>
              <a:rPr lang="zh-CN" altLang="zh-CN" sz="2400" strike="noStrike" noProof="1"/>
              <a:t>，</a:t>
            </a:r>
            <a:r>
              <a:rPr lang="en-US" altLang="zh-CN" sz="2400" strike="noStrike" noProof="1"/>
              <a:t>GLUT</a:t>
            </a:r>
            <a:r>
              <a:rPr lang="zh-CN" altLang="en-US" sz="2400" strike="noStrike" noProof="1"/>
              <a:t>鼠标函数</a:t>
            </a:r>
          </a:p>
          <a:p>
            <a:pPr fontAlgn="base"/>
            <a:r>
              <a:rPr lang="zh-CN" altLang="en-US" sz="2400" strike="noStrike" noProof="1"/>
              <a:t>实验目的：调用鼠标函数完成相应功能，</a:t>
            </a:r>
            <a:r>
              <a:rPr lang="en-US" altLang="zh-CN" sz="2400" strike="noStrike" noProof="1"/>
              <a:t>3</a:t>
            </a:r>
            <a:r>
              <a:rPr lang="zh-CN" altLang="en-US" sz="2400" strike="noStrike" noProof="1"/>
              <a:t>个程序。 </a:t>
            </a:r>
          </a:p>
          <a:p>
            <a:pPr fontAlgn="base"/>
            <a:r>
              <a:rPr lang="zh-CN" altLang="en-US" sz="2400" strike="noStrike" noProof="1"/>
              <a:t>实验代码：</a:t>
            </a:r>
          </a:p>
          <a:p>
            <a:pPr fontAlgn="base"/>
            <a:r>
              <a:rPr lang="zh-CN" altLang="en-US" sz="2400" strike="noStrike" noProof="1"/>
              <a:t>实验结果：</a:t>
            </a:r>
          </a:p>
          <a:p>
            <a:pPr fontAlgn="base"/>
            <a:r>
              <a:rPr lang="zh-CN" altLang="en-US" sz="2400" strike="noStrike" noProof="1"/>
              <a:t>实验总结：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4764405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zh-CN" sz="2400" strike="noStrike" noProof="1"/>
              <a:t>                 </a:t>
            </a:r>
            <a:r>
              <a:rPr lang="zh-CN" altLang="en-US" sz="2400" strike="noStrike" noProof="1"/>
              <a:t>实验八        二维图像裁剪实验</a:t>
            </a:r>
          </a:p>
          <a:p>
            <a:pPr fontAlgn="base"/>
            <a:r>
              <a:rPr lang="zh-CN" altLang="en-US" sz="2400" strike="noStrike" noProof="1"/>
              <a:t>实验时间：</a:t>
            </a:r>
            <a:r>
              <a:rPr lang="en-US" altLang="zh-CN" sz="2400" strike="noStrike" noProof="1"/>
              <a:t>2022</a:t>
            </a:r>
            <a:r>
              <a:rPr lang="zh-CN" altLang="en-US" sz="2400" strike="noStrike" noProof="1"/>
              <a:t>年</a:t>
            </a:r>
            <a:r>
              <a:rPr lang="en-US" altLang="zh-CN" sz="2400" strike="noStrike" noProof="1"/>
              <a:t>5</a:t>
            </a:r>
            <a:r>
              <a:rPr lang="zh-CN" altLang="en-US" sz="2400" strike="noStrike" noProof="1"/>
              <a:t>月</a:t>
            </a:r>
            <a:r>
              <a:rPr lang="en-US" altLang="zh-CN" sz="2400" strike="noStrike" noProof="1"/>
              <a:t>3</a:t>
            </a:r>
            <a:r>
              <a:rPr lang="zh-CN" altLang="en-US" sz="2400" strike="noStrike" noProof="1"/>
              <a:t>日</a:t>
            </a:r>
          </a:p>
          <a:p>
            <a:pPr fontAlgn="base"/>
            <a:r>
              <a:rPr lang="zh-CN" altLang="en-US" sz="2400" strike="noStrike" noProof="1">
                <a:sym typeface="+mn-ea"/>
              </a:rPr>
              <a:t>实验</a:t>
            </a:r>
            <a:r>
              <a:rPr lang="zh-CN" altLang="en-US" sz="2400" strike="noStrike" noProof="1"/>
              <a:t>地点：信息学院机房</a:t>
            </a:r>
          </a:p>
          <a:p>
            <a:pPr fontAlgn="base"/>
            <a:r>
              <a:rPr lang="zh-CN" altLang="en-US" sz="2400" strike="noStrike" noProof="1"/>
              <a:t>实验内容</a:t>
            </a:r>
            <a:r>
              <a:rPr lang="en-US" altLang="zh-CN" sz="2400" strike="noStrike" noProof="1"/>
              <a:t>1</a:t>
            </a:r>
            <a:r>
              <a:rPr lang="zh-CN" altLang="en-US" sz="2400" strike="noStrike" noProof="1"/>
              <a:t>：使用opengl，用</a:t>
            </a:r>
            <a:r>
              <a:rPr lang="en-US" altLang="zh-CN" sz="2400" strike="noStrike" noProof="1"/>
              <a:t>Cohen-Sutherland</a:t>
            </a:r>
            <a:r>
              <a:rPr lang="zh-CN" altLang="en-US" sz="2400" strike="noStrike" noProof="1"/>
              <a:t>线段裁剪算法对直线段进行裁剪</a:t>
            </a:r>
          </a:p>
          <a:p>
            <a:pPr fontAlgn="base"/>
            <a:r>
              <a:rPr lang="zh-CN" altLang="en-US" sz="2400" strike="noStrike" noProof="1"/>
              <a:t>实验目的：</a:t>
            </a:r>
            <a:r>
              <a:rPr lang="zh-CN" sz="2400" strike="noStrike" noProof="1"/>
              <a:t>验证</a:t>
            </a:r>
            <a:r>
              <a:rPr lang="en-US" altLang="zh-CN" sz="2400" dirty="0">
                <a:sym typeface="+mn-ea"/>
              </a:rPr>
              <a:t>Cohen-Sutherland</a:t>
            </a:r>
            <a:r>
              <a:rPr lang="zh-CN" altLang="en-US" sz="2400" dirty="0">
                <a:sym typeface="+mn-ea"/>
              </a:rPr>
              <a:t>裁剪</a:t>
            </a:r>
            <a:r>
              <a:rPr lang="zh-CN" sz="2400" strike="noStrike" noProof="1"/>
              <a:t>算法，从键盘输入任意的直线段，用指定的裁剪窗口裁剪直线段</a:t>
            </a:r>
            <a:r>
              <a:rPr lang="zh-CN" altLang="en-US" sz="2400" strike="noStrike" noProof="1"/>
              <a:t>。 </a:t>
            </a:r>
          </a:p>
          <a:p>
            <a:pPr fontAlgn="base"/>
            <a:r>
              <a:rPr lang="zh-CN" altLang="en-US" sz="2400" strike="noStrike" noProof="1"/>
              <a:t>实验代码：</a:t>
            </a:r>
          </a:p>
          <a:p>
            <a:pPr fontAlgn="base"/>
            <a:r>
              <a:rPr lang="zh-CN" altLang="en-US" sz="2400" strike="noStrike" noProof="1"/>
              <a:t>实验结果：</a:t>
            </a:r>
          </a:p>
          <a:p>
            <a:pPr fontAlgn="base"/>
            <a:r>
              <a:rPr lang="zh-CN" altLang="en-US" sz="2400" strike="noStrike" noProof="1"/>
              <a:t>实验总结：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136</Words>
  <Application>Microsoft Office PowerPoint</Application>
  <PresentationFormat>全屏显示(4:3)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Arial</vt:lpstr>
      <vt:lpstr>默认设计模板</vt:lpstr>
      <vt:lpstr>二维图像裁剪实验</vt:lpstr>
      <vt:lpstr>实验要求</vt:lpstr>
      <vt:lpstr>实验要求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圆的生成实验</dc:title>
  <dc:creator>2202</dc:creator>
  <cp:lastModifiedBy>qwhua003</cp:lastModifiedBy>
  <cp:revision>11</cp:revision>
  <dcterms:created xsi:type="dcterms:W3CDTF">2017-10-20T00:37:00Z</dcterms:created>
  <dcterms:modified xsi:type="dcterms:W3CDTF">2022-05-03T06:51:25Z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