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86600" cy="1470025"/>
          </a:xfrm>
        </p:spPr>
        <p:txBody>
          <a:bodyPr anchor="ctr"/>
          <a:lstStyle/>
          <a:p>
            <a:r>
              <a:rPr lang="en-US" altLang="zh-CN" sz="3600" dirty="0"/>
              <a:t>OpenGL</a:t>
            </a:r>
            <a:r>
              <a:rPr lang="zh-CN" altLang="zh-CN" sz="3600" dirty="0"/>
              <a:t>下图形的交互控制</a:t>
            </a:r>
            <a:br>
              <a:rPr lang="zh-CN" altLang="zh-CN" sz="3600" dirty="0"/>
            </a:br>
            <a:r>
              <a:rPr lang="zh-CN" altLang="en-US" sz="3600" dirty="0">
                <a:sym typeface="+mn-ea"/>
              </a:rPr>
              <a:t>实验</a:t>
            </a:r>
            <a:endParaRPr lang="zh-CN" altLang="zh-CN" sz="3600" dirty="0"/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strike="noStrike" noProof="1"/>
              <a:t>                     </a:t>
            </a:r>
            <a:r>
              <a:rPr lang="zh-CN" altLang="en-US" sz="2400" strike="noStrike" noProof="1"/>
              <a:t>          实验十一  </a:t>
            </a:r>
            <a:r>
              <a:rPr lang="zh-CN" altLang="zh-CN" sz="2400" dirty="0"/>
              <a:t>交互控制</a:t>
            </a:r>
            <a:r>
              <a:rPr lang="zh-CN" altLang="en-US" sz="2400" dirty="0">
                <a:sym typeface="+mn-ea"/>
              </a:rPr>
              <a:t>实验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5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17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：使用opengl，完成鼠标、键盘交互操作</a:t>
            </a:r>
            <a:endParaRPr lang="en-US" altLang="zh-CN" sz="2400" strike="noStrike" noProof="1"/>
          </a:p>
          <a:p>
            <a:pPr fontAlgn="base"/>
            <a:r>
              <a:rPr lang="zh-CN" altLang="en-US" sz="2400" strike="noStrike" noProof="1"/>
              <a:t>实验目的：</a:t>
            </a:r>
            <a:r>
              <a:rPr lang="zh-CN" altLang="en-US" sz="2400" noProof="1"/>
              <a:t>熟悉鼠标、键盘交互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默认设计模板</vt:lpstr>
      <vt:lpstr>OpenGL下图形的交互控制 实验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qwhua003</cp:lastModifiedBy>
  <cp:revision>14</cp:revision>
  <dcterms:created xsi:type="dcterms:W3CDTF">2017-10-20T00:37:00Z</dcterms:created>
  <dcterms:modified xsi:type="dcterms:W3CDTF">2022-05-17T14:11:24Z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