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486600" cy="1470025"/>
          </a:xfrm>
        </p:spPr>
        <p:txBody>
          <a:bodyPr anchor="ctr"/>
          <a:lstStyle/>
          <a:p>
            <a:r>
              <a:rPr lang="en-US" altLang="zh-CN" sz="3600" dirty="0"/>
              <a:t>OpenGL</a:t>
            </a:r>
            <a:r>
              <a:rPr lang="zh-CN" altLang="en-US" sz="3600" dirty="0"/>
              <a:t>三维线框图</a:t>
            </a:r>
            <a:r>
              <a:rPr lang="zh-CN" altLang="en-US" sz="3600" dirty="0">
                <a:sym typeface="+mn-ea"/>
              </a:rPr>
              <a:t>实验</a:t>
            </a:r>
            <a:endParaRPr lang="zh-CN" altLang="zh-CN" sz="3600" dirty="0"/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/>
          <a:p>
            <a:pPr defTabSz="914400"/>
            <a:endParaRPr lang="zh-CN" sz="32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764405"/>
          </a:xfrm>
        </p:spPr>
        <p:txBody>
          <a:bodyPr/>
          <a:lstStyle/>
          <a:p>
            <a:pPr marL="0" indent="0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sz="2400" strike="noStrike" noProof="1"/>
              <a:t>                     </a:t>
            </a:r>
            <a:r>
              <a:rPr lang="zh-CN" altLang="en-US" sz="2400" strike="noStrike" noProof="1"/>
              <a:t>          实验十</a:t>
            </a:r>
            <a:r>
              <a:rPr lang="zh-CN" altLang="en-US" sz="2400" noProof="1"/>
              <a:t>三</a:t>
            </a:r>
            <a:r>
              <a:rPr lang="zh-CN" altLang="en-US" sz="2400" strike="noStrike" noProof="1"/>
              <a:t>  </a:t>
            </a:r>
            <a:r>
              <a:rPr lang="zh-CN" altLang="en-US" sz="2400" dirty="0"/>
              <a:t>多面体</a:t>
            </a:r>
            <a:r>
              <a:rPr lang="zh-CN" altLang="en-US" sz="2400" dirty="0">
                <a:sym typeface="+mn-ea"/>
              </a:rPr>
              <a:t>实验</a:t>
            </a:r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实验时间：</a:t>
            </a:r>
            <a:r>
              <a:rPr lang="en-US" altLang="zh-CN" sz="2400" strike="noStrike" noProof="1"/>
              <a:t>2022</a:t>
            </a:r>
            <a:r>
              <a:rPr lang="zh-CN" altLang="en-US" sz="2400" strike="noStrike" noProof="1"/>
              <a:t>年</a:t>
            </a:r>
            <a:r>
              <a:rPr lang="en-US" altLang="zh-CN" sz="2400" strike="noStrike" noProof="1"/>
              <a:t>6</a:t>
            </a:r>
            <a:r>
              <a:rPr lang="zh-CN" altLang="en-US" sz="2400" strike="noStrike" noProof="1"/>
              <a:t>月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日</a:t>
            </a:r>
          </a:p>
          <a:p>
            <a:pPr fontAlgn="base"/>
            <a:r>
              <a:rPr lang="zh-CN" altLang="en-US" sz="2400" strike="noStrike" noProof="1">
                <a:sym typeface="+mn-ea"/>
              </a:rPr>
              <a:t>实验</a:t>
            </a:r>
            <a:r>
              <a:rPr lang="zh-CN" altLang="en-US" sz="2400" strike="noStrike" noProof="1"/>
              <a:t>地点：信息学院机房</a:t>
            </a:r>
          </a:p>
          <a:p>
            <a:pPr fontAlgn="base"/>
            <a:r>
              <a:rPr lang="zh-CN" altLang="en-US" sz="2400" strike="noStrike" noProof="1"/>
              <a:t>实验内容：生成多面体线框图，</a:t>
            </a:r>
            <a:r>
              <a:rPr lang="en-US" altLang="zh-CN" sz="2400" strike="noStrike" noProof="1"/>
              <a:t>P300</a:t>
            </a:r>
            <a:r>
              <a:rPr lang="zh-CN" altLang="en-US" sz="2400" strike="noStrike" noProof="1"/>
              <a:t>、</a:t>
            </a:r>
            <a:r>
              <a:rPr lang="en-US" altLang="zh-CN" sz="2400" strike="noStrike" noProof="1"/>
              <a:t>P307</a:t>
            </a:r>
          </a:p>
          <a:p>
            <a:pPr fontAlgn="base"/>
            <a:r>
              <a:rPr lang="zh-CN" altLang="en-US" sz="2400" strike="noStrike" noProof="1"/>
              <a:t>实验目的：</a:t>
            </a:r>
            <a:r>
              <a:rPr lang="zh-CN" altLang="en-US" sz="2400" noProof="1"/>
              <a:t>熟悉</a:t>
            </a:r>
            <a:r>
              <a:rPr lang="zh-CN" altLang="en-US" sz="2400" noProof="1" smtClean="0"/>
              <a:t>三维线框图相关</a:t>
            </a:r>
            <a:r>
              <a:rPr lang="zh-CN" altLang="en-US" sz="2400" noProof="1"/>
              <a:t>内容</a:t>
            </a:r>
            <a:endParaRPr lang="en-US" altLang="zh-CN" sz="2400" noProof="1"/>
          </a:p>
          <a:p>
            <a:pPr fontAlgn="base"/>
            <a:r>
              <a:rPr lang="zh-CN" altLang="en-US" sz="2400" strike="noStrike" noProof="1"/>
              <a:t>实验代码：</a:t>
            </a:r>
          </a:p>
          <a:p>
            <a:pPr fontAlgn="base"/>
            <a:r>
              <a:rPr lang="zh-CN" altLang="en-US" sz="2400" strike="noStrike" noProof="1"/>
              <a:t>实验结果：</a:t>
            </a:r>
          </a:p>
          <a:p>
            <a:pPr fontAlgn="base"/>
            <a:r>
              <a:rPr lang="zh-CN" altLang="en-US" sz="2400" strike="noStrike" noProof="1"/>
              <a:t>实验总结：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宋体</vt:lpstr>
      <vt:lpstr>Arial</vt:lpstr>
      <vt:lpstr>默认设计模板</vt:lpstr>
      <vt:lpstr>OpenGL三维线框图实验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圆的生成实验</dc:title>
  <dc:creator>2202</dc:creator>
  <cp:lastModifiedBy>XXXY</cp:lastModifiedBy>
  <cp:revision>19</cp:revision>
  <dcterms:created xsi:type="dcterms:W3CDTF">2017-10-20T00:37:00Z</dcterms:created>
  <dcterms:modified xsi:type="dcterms:W3CDTF">2022-06-01T01:01:26Z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