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sz="4400">
                <a:sym typeface="+mn-ea"/>
              </a:rPr>
              <a:t>着色及建模实验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strike="noStrike" noProof="1"/>
              <a:t>                     </a:t>
            </a:r>
            <a:r>
              <a:rPr lang="zh-CN" altLang="en-US" sz="2400" strike="noStrike" noProof="1"/>
              <a:t>          实验十 可编程着色实验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5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17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1</a:t>
            </a:r>
            <a:r>
              <a:rPr lang="zh-CN" altLang="en-US" sz="2400" strike="noStrike" noProof="1"/>
              <a:t>：使用opengl，片元着色器着色，</a:t>
            </a:r>
            <a:r>
              <a:rPr lang="en-US" altLang="zh-CN" sz="2400" strike="noStrike" noProof="1"/>
              <a:t>P523</a:t>
            </a:r>
          </a:p>
          <a:p>
            <a:pPr fontAlgn="base"/>
            <a:r>
              <a:rPr lang="zh-CN" altLang="en-US" sz="2400" strike="noStrike" noProof="1"/>
              <a:t>实验目的：</a:t>
            </a:r>
            <a:r>
              <a:rPr lang="zh-CN" sz="2400" strike="noStrike" noProof="1"/>
              <a:t>验证片元着色器算法，获得着色结果</a:t>
            </a:r>
            <a:r>
              <a:rPr lang="zh-CN" altLang="en-US" sz="2400" strike="noStrike" noProof="1"/>
              <a:t>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            实验十 建模实验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5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17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2</a:t>
            </a:r>
            <a:r>
              <a:rPr lang="zh-CN" altLang="en-US" sz="2400" strike="noStrike" noProof="1"/>
              <a:t>：</a:t>
            </a:r>
            <a:r>
              <a:rPr lang="zh-CN" altLang="en-US" sz="2400" dirty="0">
                <a:sym typeface="+mn-ea"/>
              </a:rPr>
              <a:t>使用opengl，</a:t>
            </a:r>
            <a:r>
              <a:rPr lang="zh-CN" altLang="en-US" sz="2400" strike="noStrike" noProof="1"/>
              <a:t>教材</a:t>
            </a:r>
            <a:r>
              <a:rPr lang="en-US" altLang="zh-CN" sz="2400" strike="noStrike" noProof="1"/>
              <a:t>P541</a:t>
            </a:r>
            <a:r>
              <a:rPr lang="zh-CN" altLang="zh-CN" sz="2400" strike="noStrike" noProof="1"/>
              <a:t>，颜色编码建模显示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实验目的：调用函数完成</a:t>
            </a:r>
            <a:r>
              <a:rPr lang="zh-CN" altLang="zh-CN" sz="2400" dirty="0">
                <a:sym typeface="+mn-ea"/>
              </a:rPr>
              <a:t>颜色编码建模实验</a:t>
            </a:r>
            <a:r>
              <a:rPr lang="zh-CN" altLang="en-US" sz="2400" strike="noStrike" noProof="1"/>
              <a:t>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Arial</vt:lpstr>
      <vt:lpstr>默认设计模板</vt:lpstr>
      <vt:lpstr>着色及建模实验</vt:lpstr>
      <vt:lpstr>实验要求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qwhua003</cp:lastModifiedBy>
  <cp:revision>13</cp:revision>
  <dcterms:created xsi:type="dcterms:W3CDTF">2017-10-20T00:37:00Z</dcterms:created>
  <dcterms:modified xsi:type="dcterms:W3CDTF">2022-05-17T14:05:55Z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