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100A-8B44-4B3A-90F1-552BCCAF1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9504D-4660-4FAB-8376-4CEE1F7EE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32AE-7055-4BE9-95B9-571D5E4E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85CA-36BE-4B6D-B5F8-9878FFFF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6A3F-6787-461A-9F61-CB98046E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2BC2-DD8C-4A19-8714-3067FE33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9B187-A8BC-4CB3-A7FB-B556C6C26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1492-89F9-4DA5-9AC3-25EB69EF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9A35-99E5-4838-9291-F9B1D4DA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B42F2-96B0-4D28-AD13-854685C4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0D30F-FF05-4D7C-BD06-4D4C6AC12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DCAA6-40C8-44D1-B52C-737B8DB6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70FB-6008-4575-ADDD-227B44DD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6E88B-CC03-4737-AE58-77D71606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61A5-C590-4996-B6F0-825D43FD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1FDC-CB79-49B8-9233-20A159CF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CA87-AE13-4350-95D8-A3A4C6E7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B0A9-E53C-45F8-A566-3489A333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4445-CDD3-42A7-8E68-DF00999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BDEB-DC9A-4AB7-915B-C5E59679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9CEE-4DF9-40C8-A7EB-49258BF4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1BE08-3B28-4386-ADF4-8AFA2EB5A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452C-3054-4E8A-AA50-5829D9D1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64D4-99F4-4A0E-89E6-7F6A6440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80A0-2A15-4E78-90A3-83EE162F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5E9-6A9B-4B25-8F6A-EABE3873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9D45-E365-4BD6-A953-0491C66F7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E357-D5EF-4AF7-B877-A95A4E503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CA852-3E65-4766-9FA5-5EF5E3ED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37E68-B9AA-450D-B452-3B2CBB49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D64D-C38A-4059-BF0D-046D6DEE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5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F686-BFED-4E55-8D6B-E5CAC1CA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03A2-063C-49CA-8282-D842E712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50002-64AE-4C82-B4D9-BDE5F06B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D499-8850-4A39-B6FF-B609E37C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18D19-6D07-43F3-B900-60ED3B11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4549E-1925-4A51-BA65-3C51482D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228A2-693B-4F59-9323-6C000904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D7712-C109-405F-BDF8-2B70D053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8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3285-BD77-4433-BC30-03296F19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6DDA0-CD27-4A9D-A6F2-434370AC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2D19C-0AE0-4B9E-A464-CD90ADFA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9EC10-3649-4275-9162-56BA6D72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F1CDA-4336-4483-8704-7E19F721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5B587-5B1E-48B7-8A5C-56B44873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25E41-D100-4D1D-8AC4-4404CD16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B18D-C41A-4C2E-9471-87440757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29CC-9AF2-4019-BA48-CBE95ECB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01581-44CE-443B-981E-59634D3CD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57924-3B9E-4A96-B225-B971F32C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474A0-7E46-4866-9666-DAF03C85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E6514-BE05-4EBE-8351-72A54117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4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D6DE-EEDE-46FC-83DA-66BA1BD4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D8AA9-40F7-4BBF-B29D-9B61D39A2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0FF85-2FD9-4C72-ABA8-F0AC0C616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1D949-F641-4622-B382-2499592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2AC7-5B52-40B9-8FB4-FAA5BD48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6ACD6-68D4-4245-A136-C58A4F14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0E660-B4FD-4B90-8063-65B4C9DA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EA31-2B0C-4C16-B17D-CF9170C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AC53-0661-4820-9149-625E9A8A1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3347-AA0E-4AA0-ADFD-E9B6691D267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90FD-82D0-46FD-9462-D3DDD2111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C720-E287-4939-9907-CAEA7BAF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61AB-B51B-461F-8F28-FBBEC2FAC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80CD3-4438-4B4A-9D40-3D6FA3246F82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EF5B1B-32EA-47EA-9DD0-D3DC2715F0BD}"/>
              </a:ext>
            </a:extLst>
          </p:cNvPr>
          <p:cNvSpPr/>
          <p:nvPr/>
        </p:nvSpPr>
        <p:spPr>
          <a:xfrm>
            <a:off x="243642" y="2130641"/>
            <a:ext cx="910455" cy="6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Camera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B30D0-B7B6-4497-B9A8-2822C6C5A4FA}"/>
              </a:ext>
            </a:extLst>
          </p:cNvPr>
          <p:cNvSpPr/>
          <p:nvPr/>
        </p:nvSpPr>
        <p:spPr>
          <a:xfrm>
            <a:off x="1646314" y="2130641"/>
            <a:ext cx="910455" cy="6036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FF420-FA94-4124-9A28-D2DE1A088D14}"/>
              </a:ext>
            </a:extLst>
          </p:cNvPr>
          <p:cNvSpPr/>
          <p:nvPr/>
        </p:nvSpPr>
        <p:spPr>
          <a:xfrm>
            <a:off x="3512105" y="1624613"/>
            <a:ext cx="1389849" cy="1615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Error</a:t>
            </a:r>
          </a:p>
          <a:p>
            <a:pPr algn="ctr"/>
            <a:r>
              <a:rPr lang="en-US" sz="1400" b="1" dirty="0"/>
              <a:t>Detection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i="1" dirty="0"/>
              <a:t>CNN Model</a:t>
            </a:r>
            <a:r>
              <a:rPr lang="en-US" sz="1400" b="1" dirty="0"/>
              <a:t>)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D6213E8-2089-4FE4-9FD4-1CF38A0C603D}"/>
              </a:ext>
            </a:extLst>
          </p:cNvPr>
          <p:cNvSpPr/>
          <p:nvPr/>
        </p:nvSpPr>
        <p:spPr>
          <a:xfrm>
            <a:off x="1154097" y="4214793"/>
            <a:ext cx="1047565" cy="1329551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DB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D4F9455-028A-492F-B03A-3443FD5F55FC}"/>
              </a:ext>
            </a:extLst>
          </p:cNvPr>
          <p:cNvSpPr/>
          <p:nvPr/>
        </p:nvSpPr>
        <p:spPr>
          <a:xfrm>
            <a:off x="5932255" y="1811043"/>
            <a:ext cx="1553592" cy="1242874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Error?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382D22-D8C0-4181-AF9F-208BCC6CA5F1}"/>
              </a:ext>
            </a:extLst>
          </p:cNvPr>
          <p:cNvSpPr/>
          <p:nvPr/>
        </p:nvSpPr>
        <p:spPr>
          <a:xfrm>
            <a:off x="6117206" y="4383468"/>
            <a:ext cx="1183689" cy="10209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99AE3-3A61-41DB-9C65-4F881F09E85F}"/>
              </a:ext>
            </a:extLst>
          </p:cNvPr>
          <p:cNvSpPr/>
          <p:nvPr/>
        </p:nvSpPr>
        <p:spPr>
          <a:xfrm>
            <a:off x="3451934" y="4592093"/>
            <a:ext cx="1256684" cy="6036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Anomalous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Generated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F53C2-1781-4DD8-8968-42D41453B544}"/>
              </a:ext>
            </a:extLst>
          </p:cNvPr>
          <p:cNvSpPr/>
          <p:nvPr/>
        </p:nvSpPr>
        <p:spPr>
          <a:xfrm>
            <a:off x="8846104" y="2139519"/>
            <a:ext cx="1487503" cy="5948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image / </a:t>
            </a:r>
          </a:p>
          <a:p>
            <a:pPr algn="ctr"/>
            <a:r>
              <a:rPr lang="en-US" sz="1400" dirty="0"/>
              <a:t>iteration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84DC9-8917-4D4F-8FD1-52D90DA8171A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>
            <a:off x="698870" y="2734322"/>
            <a:ext cx="979010" cy="1480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1000D5-66AB-4FCD-9521-DF5263F51926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flipV="1">
            <a:off x="1677880" y="2734322"/>
            <a:ext cx="423662" cy="1480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636056-B7AA-489C-9425-E100383F598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556769" y="2432481"/>
            <a:ext cx="9553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8ECF0F-D9ED-4AF8-9509-797B4E64735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901954" y="2432480"/>
            <a:ext cx="10303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FF7-1328-4A55-9399-FEA08D3D658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7485847" y="2432480"/>
            <a:ext cx="1360257" cy="4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5AF7D1-3738-4E09-9D20-E05CD27FF79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709051" y="3053917"/>
            <a:ext cx="0" cy="1329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197CDA-DA7E-4801-8724-2ED6B4BD8304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4708618" y="4893934"/>
            <a:ext cx="1408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BE5502-07B8-4404-95BE-44CBDA460C77}"/>
              </a:ext>
            </a:extLst>
          </p:cNvPr>
          <p:cNvCxnSpPr>
            <a:cxnSpLocks/>
            <a:stCxn id="14" idx="1"/>
            <a:endCxn id="10" idx="4"/>
          </p:cNvCxnSpPr>
          <p:nvPr/>
        </p:nvCxnSpPr>
        <p:spPr>
          <a:xfrm flipH="1" flipV="1">
            <a:off x="2201662" y="4879569"/>
            <a:ext cx="1250272" cy="14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E1A83D8-0075-4C0E-89E8-07D9DD32F681}"/>
              </a:ext>
            </a:extLst>
          </p:cNvPr>
          <p:cNvSpPr txBox="1"/>
          <p:nvPr/>
        </p:nvSpPr>
        <p:spPr>
          <a:xfrm>
            <a:off x="7485847" y="20631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364CBD-A9DB-4F4E-B10D-33D0C5B11E83}"/>
              </a:ext>
            </a:extLst>
          </p:cNvPr>
          <p:cNvSpPr txBox="1"/>
          <p:nvPr/>
        </p:nvSpPr>
        <p:spPr>
          <a:xfrm>
            <a:off x="6804388" y="29740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F90775-9782-412C-999B-0E50EBA452BE}"/>
              </a:ext>
            </a:extLst>
          </p:cNvPr>
          <p:cNvCxnSpPr>
            <a:cxnSpLocks/>
          </p:cNvCxnSpPr>
          <p:nvPr/>
        </p:nvCxnSpPr>
        <p:spPr>
          <a:xfrm>
            <a:off x="1807222" y="5325147"/>
            <a:ext cx="1425113" cy="1013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F6E1F4E-F19F-4E7B-BAD9-E3A95DABFFBE}"/>
              </a:ext>
            </a:extLst>
          </p:cNvPr>
          <p:cNvSpPr txBox="1"/>
          <p:nvPr/>
        </p:nvSpPr>
        <p:spPr>
          <a:xfrm>
            <a:off x="2375763" y="6355822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+  Anomalous samples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94207F-B579-4210-8907-B6C576CF8910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18849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Pai, Sriram (ADV D AA DPI AE-I SW-7)</dc:creator>
  <cp:keywords>C_Restricted</cp:keywords>
  <cp:lastModifiedBy>Pai, Sriram (ADV D AA DPI AE-I SW-7)</cp:lastModifiedBy>
  <cp:revision>3</cp:revision>
  <dcterms:created xsi:type="dcterms:W3CDTF">2020-07-20T04:19:53Z</dcterms:created>
  <dcterms:modified xsi:type="dcterms:W3CDTF">2020-07-20T05:15:38Z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Restricted</vt:lpwstr>
  </property>
  <property fmtid="{D5CDD505-2E9C-101B-9397-08002B2CF9AE}" pid="3" name="Document_Confidentiality">
    <vt:lpwstr>Restricted</vt:lpwstr>
  </property>
  <property fmtid="{D5CDD505-2E9C-101B-9397-08002B2CF9AE}" pid="4" name="sodocoClasLang">
    <vt:lpwstr>Restricted</vt:lpwstr>
  </property>
  <property fmtid="{D5CDD505-2E9C-101B-9397-08002B2CF9AE}" pid="5" name="sodocoClasLangId">
    <vt:i4>0</vt:i4>
  </property>
  <property fmtid="{D5CDD505-2E9C-101B-9397-08002B2CF9AE}" pid="6" name="sodocoClasId">
    <vt:i4>1</vt:i4>
  </property>
</Properties>
</file>