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1222-2E1C-40A5-A345-9BEAB9BE5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29D60-A846-440A-82BC-3DB2F2691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AE38-434B-4B41-A8DC-5A4DACED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05-1B54-4805-89FC-C0C98A3A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0404-52AE-402C-8BB4-31E09926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189-6920-43A9-9DD1-294638DF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C23F-C09F-4980-9214-53E0D4EF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482C-1601-4CF4-816A-F155CD84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7CE87-8262-40C5-B0D4-0887B622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60E4-D688-4FFB-BBF3-3C50E82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7AC05-BF11-4ACD-BFE8-B9C1CDAF8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9B38C-D7BC-43CA-B234-2150C2B0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0D6C-E2A3-4C85-B7B8-ED6878F6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8487-CCB2-4CF2-B718-B1028823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9A06-CBEB-499D-BA6A-00F47C3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1EC3-5DAB-4395-9A2C-596DAA4D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14A9-D8D8-4660-B81E-067FEDD6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7064-35F2-4B71-B127-5B2B2495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DE62-09AF-4416-8814-BE67CB24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9ACE-B7B9-47E0-81B1-9B5A9E0D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F316-C8E0-4DC0-B166-E0E042F2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DB1E-C832-47B4-82F9-4A8E07FF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B609-A6CD-4710-9916-5FCBF232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9A46-1B31-4DF5-8940-3358920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6CBD-5E97-4440-B879-9CA37C82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9BFE-679D-4DF5-BFCC-CD74A355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8D02-39E7-4AF1-A239-1FABF9823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3A599-F91B-4F60-96F9-7DBDEACE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5BFBA-FC1A-42CB-8D58-AF8BEBD7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3BE80-47D9-4CD5-8202-3D6F5C5F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A7C3-DAC5-49A7-A0C0-3659E8BF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F80-6B7C-470C-ACF9-69F69524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E566-96C3-4D27-BD57-6159E9FF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504F0-E963-4F08-8FCA-E83A0B5B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DFC06-71CE-47D2-A19F-038DC5DD0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54D41-255D-4011-98F1-CC6CBB33A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AAE03-E23F-4350-8018-FCFBE0F3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45F51-C3AA-474F-8D0C-A5DFE99B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66F89-8D82-4DEF-9CF3-8644A631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CCA5-BA9B-49B5-A23D-D81A3918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8E043-4061-43BD-A2E0-9D9F2BE8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B2AE6-5C0A-414A-9697-F6C292BF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ADA9E-AB04-4455-98F6-A1CA63BA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52C1C-2168-48E0-AE24-A36B1767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1F080-53F5-48BB-9692-4769BB84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2405-A93B-4420-BBBF-7392C535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2E8B-4AE3-46DE-BE64-150D3D7F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B82A-3D3A-46D2-AC58-2C09B9C7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A1DC-BB10-4B52-8D41-4A2BA901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D9031-811C-4F0C-A8DC-1C128E64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690F-62CE-4A5A-A277-3E96BC73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EEC5F-A666-4E30-ABBA-328EB376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F898-403D-4A3F-B317-70248FDA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2F1E6-F8AB-488F-9EA4-3574690CC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221DA-7917-4CCE-B451-B84379F9B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D6BDD-9B6B-45C7-8412-02F9512B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68AE-AFC7-48A3-986C-D0503665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CB175-7680-43C9-B3E9-B7482735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F9621-ADAD-4654-84EE-BC5F9C39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13FE-0593-46EB-98B0-8700FB1BC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C997-E8D2-47EC-9DDE-6ACF24F9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F463-77BB-4C96-9219-CD48F9A5DAA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3D43-AA3E-4448-8534-825B16EFB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7DEF-AF50-45A7-B5BB-0C41689D5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5B4F-FBFD-4842-922A-2C53E33E5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0B81-D6C2-4C10-BD6D-429396F4A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41556-8C0F-4C80-9268-9FE5E10B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0523-2214-49C1-B1C3-2DB490D1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 for a new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C34A-7F0F-4636-A477-DE3086A8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Loops</a:t>
            </a:r>
          </a:p>
          <a:p>
            <a:r>
              <a:rPr lang="en-US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3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1D69-287F-4EBE-8BEC-5A6BAE90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8DBB-E5E9-49DB-AA7B-60179863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x 5)</a:t>
            </a:r>
          </a:p>
          <a:p>
            <a:r>
              <a:rPr lang="en-US" dirty="0"/>
              <a:t>(define x (+ 4 5))</a:t>
            </a:r>
          </a:p>
          <a:p>
            <a:r>
              <a:rPr lang="en-US" dirty="0"/>
              <a:t>(define x (* 4 (- 5 6)))</a:t>
            </a:r>
          </a:p>
        </p:txBody>
      </p:sp>
    </p:spTree>
    <p:extLst>
      <p:ext uri="{BB962C8B-B14F-4D97-AF65-F5344CB8AC3E}">
        <p14:creationId xmlns:p14="http://schemas.microsoft.com/office/powerpoint/2010/main" val="234016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4B1C-7ECA-4C26-8D25-B964002C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A444-1231-4CAE-89F2-9B1F5AD5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(define (f x) (+ x 4))</a:t>
            </a:r>
          </a:p>
        </p:txBody>
      </p:sp>
    </p:spTree>
    <p:extLst>
      <p:ext uri="{BB962C8B-B14F-4D97-AF65-F5344CB8AC3E}">
        <p14:creationId xmlns:p14="http://schemas.microsoft.com/office/powerpoint/2010/main" val="336852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5A3A-E5B6-4230-A6B3-EAF6E1CA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5E81-E410-4F2B-A3BB-3840401B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(if (= x 3) x 5)</a:t>
            </a:r>
          </a:p>
          <a:p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 ((= x 2) 7)</a:t>
            </a:r>
          </a:p>
          <a:p>
            <a:pPr marL="0" indent="0">
              <a:buNone/>
            </a:pPr>
            <a:r>
              <a:rPr lang="en-US" dirty="0"/>
              <a:t>	((= x 3) 1))</a:t>
            </a:r>
          </a:p>
        </p:txBody>
      </p:sp>
    </p:spTree>
    <p:extLst>
      <p:ext uri="{BB962C8B-B14F-4D97-AF65-F5344CB8AC3E}">
        <p14:creationId xmlns:p14="http://schemas.microsoft.com/office/powerpoint/2010/main" val="67813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8D83-3CF3-4740-B881-362CCA24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9119-90C1-4051-BE38-4AB65DB3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you ever want to write a loop?</a:t>
            </a:r>
          </a:p>
          <a:p>
            <a:pPr marL="0" indent="0">
              <a:buNone/>
            </a:pPr>
            <a:r>
              <a:rPr lang="en-US" dirty="0"/>
              <a:t>(do ((counter 4 (- counter 1))) </a:t>
            </a:r>
          </a:p>
          <a:p>
            <a:pPr marL="0" indent="0">
              <a:buNone/>
            </a:pPr>
            <a:r>
              <a:rPr lang="en-US" dirty="0"/>
              <a:t>       ((&lt; counter 0))</a:t>
            </a:r>
          </a:p>
          <a:p>
            <a:pPr marL="0" indent="0">
              <a:buNone/>
            </a:pPr>
            <a:r>
              <a:rPr lang="en-US" dirty="0"/>
              <a:t>      (display counter))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(f g) (if (&gt; g 0) (begin (display g) (f (- g 1))) 0))</a:t>
            </a:r>
          </a:p>
        </p:txBody>
      </p:sp>
    </p:spTree>
    <p:extLst>
      <p:ext uri="{BB962C8B-B14F-4D97-AF65-F5344CB8AC3E}">
        <p14:creationId xmlns:p14="http://schemas.microsoft.com/office/powerpoint/2010/main" val="286777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122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What you need to know for a new language</vt:lpstr>
      <vt:lpstr>Variables</vt:lpstr>
      <vt:lpstr>functions</vt:lpstr>
      <vt:lpstr>Conditions</vt:lpstr>
      <vt:lpstr>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Skalak</dc:creator>
  <cp:lastModifiedBy>Michael Skalak</cp:lastModifiedBy>
  <cp:revision>4</cp:revision>
  <dcterms:created xsi:type="dcterms:W3CDTF">2019-10-28T17:51:04Z</dcterms:created>
  <dcterms:modified xsi:type="dcterms:W3CDTF">2019-10-29T12:47:05Z</dcterms:modified>
</cp:coreProperties>
</file>