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51"/>
  </p:normalViewPr>
  <p:slideViewPr>
    <p:cSldViewPr snapToGrid="0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1222-2E1C-40A5-A345-9BEAB9BE5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29D60-A846-440A-82BC-3DB2F2691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AE38-434B-4B41-A8DC-5A4DACED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05-1B54-4805-89FC-C0C98A3A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0404-52AE-402C-8BB4-31E09926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189-6920-43A9-9DD1-294638DF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C23F-C09F-4980-9214-53E0D4EF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482C-1601-4CF4-816A-F155CD8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7CE87-8262-40C5-B0D4-0887B622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60E4-D688-4FFB-BBF3-3C50E82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7AC05-BF11-4ACD-BFE8-B9C1CDAF8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9B38C-D7BC-43CA-B234-2150C2B0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0D6C-E2A3-4C85-B7B8-ED6878F6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8487-CCB2-4CF2-B718-B1028823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9A06-CBEB-499D-BA6A-00F47C3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1EC3-5DAB-4395-9A2C-596DAA4D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14A9-D8D8-4660-B81E-067FEDD6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7064-35F2-4B71-B127-5B2B2495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DE62-09AF-4416-8814-BE67CB24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9ACE-B7B9-47E0-81B1-9B5A9E0D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F316-C8E0-4DC0-B166-E0E042F2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DB1E-C832-47B4-82F9-4A8E07FF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B609-A6CD-4710-9916-5FCBF232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9A46-1B31-4DF5-8940-3358920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6CBD-5E97-4440-B879-9CA37C82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BFE-679D-4DF5-BFCC-CD74A355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8D02-39E7-4AF1-A239-1FABF9823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3A599-F91B-4F60-96F9-7DBDEACE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5BFBA-FC1A-42CB-8D58-AF8BEBD7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3BE80-47D9-4CD5-8202-3D6F5C5F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A7C3-DAC5-49A7-A0C0-3659E8BF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F80-6B7C-470C-ACF9-69F69524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E566-96C3-4D27-BD57-6159E9FF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504F0-E963-4F08-8FCA-E83A0B5B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DFC06-71CE-47D2-A19F-038DC5DD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54D41-255D-4011-98F1-CC6CBB33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AAE03-E23F-4350-8018-FCFBE0F3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45F51-C3AA-474F-8D0C-A5DFE99B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66F89-8D82-4DEF-9CF3-8644A631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CCA5-BA9B-49B5-A23D-D81A3918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8E043-4061-43BD-A2E0-9D9F2BE8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B2AE6-5C0A-414A-9697-F6C292BF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ADA9E-AB04-4455-98F6-A1CA63BA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52C1C-2168-48E0-AE24-A36B1767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1F080-53F5-48BB-9692-4769BB84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2405-A93B-4420-BBBF-7392C535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2E8B-4AE3-46DE-BE64-150D3D7F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B82A-3D3A-46D2-AC58-2C09B9C7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A1DC-BB10-4B52-8D41-4A2BA901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9031-811C-4F0C-A8DC-1C128E64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690F-62CE-4A5A-A277-3E96BC73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EEC5F-A666-4E30-ABBA-328EB376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F898-403D-4A3F-B317-70248FDA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2F1E6-F8AB-488F-9EA4-3574690CC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221DA-7917-4CCE-B451-B84379F9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6BDD-9B6B-45C7-8412-02F9512B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68AE-AFC7-48A3-986C-D0503665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CB175-7680-43C9-B3E9-B7482735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F9621-ADAD-4654-84EE-BC5F9C39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13FE-0593-46EB-98B0-8700FB1BC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C997-E8D2-47EC-9DDE-6ACF24F9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F463-77BB-4C96-9219-CD48F9A5DAA2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3D43-AA3E-4448-8534-825B16EFB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7DEF-AF50-45A7-B5BB-0C41689D5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0B81-D6C2-4C10-BD6D-429396F4A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41556-8C0F-4C80-9268-9FE5E10B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0523-2214-49C1-B1C3-2DB490D1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 for a new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C34A-7F0F-4636-A477-DE3086A8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Loops</a:t>
            </a:r>
          </a:p>
          <a:p>
            <a:r>
              <a:rPr lang="en-US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3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1D69-287F-4EBE-8BEC-5A6BAE90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8DBB-E5E9-49DB-AA7B-60179863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x 5)</a:t>
            </a:r>
          </a:p>
          <a:p>
            <a:r>
              <a:rPr lang="en-US" dirty="0"/>
              <a:t>(define x (+ 4 5))</a:t>
            </a:r>
          </a:p>
          <a:p>
            <a:r>
              <a:rPr lang="en-US" dirty="0"/>
              <a:t>(define x (* 4 (- 5 6)))</a:t>
            </a:r>
          </a:p>
        </p:txBody>
      </p:sp>
    </p:spTree>
    <p:extLst>
      <p:ext uri="{BB962C8B-B14F-4D97-AF65-F5344CB8AC3E}">
        <p14:creationId xmlns:p14="http://schemas.microsoft.com/office/powerpoint/2010/main" val="234016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4B1C-7ECA-4C26-8D25-B964002C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A444-1231-4CAE-89F2-9B1F5AD5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(f x) (+ x 4))</a:t>
            </a:r>
          </a:p>
        </p:txBody>
      </p:sp>
    </p:spTree>
    <p:extLst>
      <p:ext uri="{BB962C8B-B14F-4D97-AF65-F5344CB8AC3E}">
        <p14:creationId xmlns:p14="http://schemas.microsoft.com/office/powerpoint/2010/main" val="336852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5A3A-E5B6-4230-A6B3-EAF6E1CA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5E81-E410-4F2B-A3BB-3840401B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(if (= x 3) x 5)</a:t>
            </a:r>
          </a:p>
          <a:p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 ((= x 2) 7)</a:t>
            </a:r>
          </a:p>
          <a:p>
            <a:pPr marL="0" indent="0">
              <a:buNone/>
            </a:pPr>
            <a:r>
              <a:rPr lang="en-US" dirty="0"/>
              <a:t>	((= x 3) 1))</a:t>
            </a:r>
          </a:p>
        </p:txBody>
      </p:sp>
    </p:spTree>
    <p:extLst>
      <p:ext uri="{BB962C8B-B14F-4D97-AF65-F5344CB8AC3E}">
        <p14:creationId xmlns:p14="http://schemas.microsoft.com/office/powerpoint/2010/main" val="6781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06F1-859E-9E41-9D7B-FA1E7E71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1A74-BA88-654B-85D6-A56B0951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&gt; (define x 4)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 (define y (+ x 5))</a:t>
            </a:r>
          </a:p>
          <a:p>
            <a:r>
              <a:rPr lang="en-US" dirty="0"/>
              <a:t>&gt; y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 (define x 6)</a:t>
            </a:r>
          </a:p>
          <a:p>
            <a:r>
              <a:rPr lang="en-US" dirty="0"/>
              <a:t>&gt; y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( define x 6 )</a:t>
            </a:r>
          </a:p>
          <a:p>
            <a:r>
              <a:rPr lang="en-US" dirty="0"/>
              <a:t>&gt; (* (+ 6 7) 2)</a:t>
            </a:r>
          </a:p>
          <a:p>
            <a:r>
              <a:rPr lang="en-US" dirty="0"/>
              <a:t>26</a:t>
            </a:r>
          </a:p>
          <a:p>
            <a:r>
              <a:rPr lang="en-US" dirty="0"/>
              <a:t>&gt; (define z (* y x (+ y x)))</a:t>
            </a:r>
          </a:p>
          <a:p>
            <a:r>
              <a:rPr lang="en-US" dirty="0"/>
              <a:t>&gt; z</a:t>
            </a:r>
          </a:p>
          <a:p>
            <a:r>
              <a:rPr lang="en-US" dirty="0"/>
              <a:t>810</a:t>
            </a:r>
          </a:p>
          <a:p>
            <a:r>
              <a:rPr lang="en-US" dirty="0"/>
              <a:t>&gt; (* 4 9 13)</a:t>
            </a:r>
          </a:p>
          <a:p>
            <a:r>
              <a:rPr lang="en-US" dirty="0"/>
              <a:t>468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&gt; y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(* 6 9 15)</a:t>
            </a:r>
          </a:p>
          <a:p>
            <a:r>
              <a:rPr lang="en-US" dirty="0"/>
              <a:t>810</a:t>
            </a:r>
          </a:p>
          <a:p>
            <a:r>
              <a:rPr lang="en-US" dirty="0"/>
              <a:t>&gt; (* y x (+ 4 5))</a:t>
            </a:r>
          </a:p>
          <a:p>
            <a:r>
              <a:rPr lang="en-US" dirty="0"/>
              <a:t>486</a:t>
            </a:r>
          </a:p>
          <a:p>
            <a:r>
              <a:rPr lang="en-US" dirty="0"/>
              <a:t>&gt; (* y x + 4 5)</a:t>
            </a:r>
          </a:p>
          <a:p>
            <a:r>
              <a:rPr lang="en-US" dirty="0"/>
              <a:t>. . *: contract violation</a:t>
            </a:r>
          </a:p>
          <a:p>
            <a:r>
              <a:rPr lang="en-US" dirty="0"/>
              <a:t>  expected: number?</a:t>
            </a:r>
          </a:p>
          <a:p>
            <a:r>
              <a:rPr lang="en-US" dirty="0"/>
              <a:t>  given: #&lt;procedure:+&gt;</a:t>
            </a:r>
          </a:p>
          <a:p>
            <a:r>
              <a:rPr lang="en-US" dirty="0"/>
              <a:t>  argument position: 3rd</a:t>
            </a:r>
          </a:p>
          <a:p>
            <a:r>
              <a:rPr lang="en-US" dirty="0"/>
              <a:t>  other arguments...:</a:t>
            </a:r>
          </a:p>
          <a:p>
            <a:r>
              <a:rPr lang="en-US" dirty="0"/>
              <a:t>&gt; (* 9 9 9 9 9 9 9 9 9 9 9 9 9 9 9 9 9 9 9 9 9 9 9 9 9)</a:t>
            </a:r>
          </a:p>
          <a:p>
            <a:r>
              <a:rPr lang="en-US" dirty="0"/>
              <a:t>717897987691852588770249</a:t>
            </a:r>
          </a:p>
          <a:p>
            <a:r>
              <a:rPr lang="en-US" dirty="0"/>
              <a:t>&gt; (/ 10 3)</a:t>
            </a:r>
          </a:p>
          <a:p>
            <a:r>
              <a:rPr lang="en-US" dirty="0"/>
              <a:t>3 1/3</a:t>
            </a:r>
          </a:p>
          <a:p>
            <a:r>
              <a:rPr lang="en-US" dirty="0"/>
              <a:t>&gt; (/ 10.0 3)</a:t>
            </a:r>
          </a:p>
          <a:p>
            <a:r>
              <a:rPr lang="en-US" dirty="0"/>
              <a:t>3.3333333333333335</a:t>
            </a:r>
          </a:p>
          <a:p>
            <a:r>
              <a:rPr lang="en-US" dirty="0"/>
              <a:t>&gt; (+ 5 5+3i)</a:t>
            </a:r>
          </a:p>
          <a:p>
            <a:r>
              <a:rPr lang="en-US" dirty="0"/>
              <a:t>10+3i</a:t>
            </a:r>
          </a:p>
          <a:p>
            <a:r>
              <a:rPr lang="en-US" dirty="0"/>
              <a:t>&gt; (+ 5+-3i 5+3i)</a:t>
            </a:r>
          </a:p>
          <a:p>
            <a:r>
              <a:rPr lang="en-US" dirty="0"/>
              <a:t>. . 5+-3i: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(+ 5-3i 5+3i)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&gt; (= (/ 3 10) (/ 3 10.0))</a:t>
            </a:r>
          </a:p>
          <a:p>
            <a:r>
              <a:rPr lang="en-US" dirty="0"/>
              <a:t>#f</a:t>
            </a:r>
          </a:p>
          <a:p>
            <a:r>
              <a:rPr lang="en-US" dirty="0"/>
              <a:t>&gt; (+ .1 .2)</a:t>
            </a:r>
          </a:p>
          <a:p>
            <a:r>
              <a:rPr lang="en-US" dirty="0"/>
              <a:t>0.30000000000000004</a:t>
            </a:r>
          </a:p>
          <a:p>
            <a:r>
              <a:rPr lang="en-US" dirty="0"/>
              <a:t>&gt; (&gt; 5 4)</a:t>
            </a:r>
          </a:p>
          <a:p>
            <a:r>
              <a:rPr lang="en-US" dirty="0"/>
              <a:t>#t</a:t>
            </a:r>
          </a:p>
          <a:p>
            <a:r>
              <a:rPr lang="en-US" dirty="0"/>
              <a:t>&gt; (define (f x) x)</a:t>
            </a:r>
          </a:p>
          <a:p>
            <a:r>
              <a:rPr lang="en-US" dirty="0"/>
              <a:t>&gt; (f 5)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&gt; (f 6 7)</a:t>
            </a:r>
          </a:p>
          <a:p>
            <a:r>
              <a:rPr lang="en-US" dirty="0"/>
              <a:t>. . f: arity mismatch;</a:t>
            </a:r>
          </a:p>
          <a:p>
            <a:r>
              <a:rPr lang="en-US" dirty="0"/>
              <a:t> the expected number of arguments does not match the given number</a:t>
            </a:r>
          </a:p>
          <a:p>
            <a:r>
              <a:rPr lang="en-US" dirty="0"/>
              <a:t>  expected: 1</a:t>
            </a:r>
          </a:p>
          <a:p>
            <a:r>
              <a:rPr lang="en-US" dirty="0"/>
              <a:t>  given: 2</a:t>
            </a:r>
          </a:p>
          <a:p>
            <a:r>
              <a:rPr lang="en-US" dirty="0"/>
              <a:t>  arguments...:</a:t>
            </a:r>
          </a:p>
          <a:p>
            <a:r>
              <a:rPr lang="en-US" dirty="0"/>
              <a:t>&gt; (define (f x) (+ x 2))</a:t>
            </a:r>
          </a:p>
          <a:p>
            <a:r>
              <a:rPr lang="en-US" dirty="0"/>
              <a:t>&gt; (f 5)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&gt; (define (g x y) (+ x y))</a:t>
            </a:r>
          </a:p>
          <a:p>
            <a:r>
              <a:rPr lang="en-US" dirty="0"/>
              <a:t>&gt; (g 6 5)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&gt; (define (h x y) (x y))</a:t>
            </a:r>
          </a:p>
          <a:p>
            <a:r>
              <a:rPr lang="en-US" dirty="0"/>
              <a:t>&gt; (h f 5)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&gt; (define (f2 x y) f2)</a:t>
            </a:r>
          </a:p>
          <a:p>
            <a:r>
              <a:rPr lang="en-US" dirty="0"/>
              <a:t>&gt; (f2 5 6)</a:t>
            </a:r>
          </a:p>
          <a:p>
            <a:r>
              <a:rPr lang="en-US" dirty="0"/>
              <a:t>#&lt;procedure:f2&gt;</a:t>
            </a:r>
          </a:p>
          <a:p>
            <a:r>
              <a:rPr lang="en-US" dirty="0"/>
              <a:t>&gt; ((f2 5 6) 7 8)</a:t>
            </a:r>
          </a:p>
          <a:p>
            <a:r>
              <a:rPr lang="en-US" dirty="0"/>
              <a:t>#&lt;procedure:f2&gt;</a:t>
            </a:r>
          </a:p>
          <a:p>
            <a:r>
              <a:rPr lang="en-US" dirty="0"/>
              <a:t>&gt; ;</a:t>
            </a:r>
            <a:r>
              <a:rPr lang="en-US" dirty="0" err="1"/>
              <a:t>sadf</a:t>
            </a:r>
            <a:endParaRPr lang="en-US" dirty="0"/>
          </a:p>
          <a:p>
            <a:endParaRPr lang="en-US" dirty="0"/>
          </a:p>
          <a:p>
            <a:r>
              <a:rPr lang="en-US" dirty="0"/>
              <a:t>x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&gt; (^ 5 4)</a:t>
            </a:r>
          </a:p>
          <a:p>
            <a:r>
              <a:rPr lang="en-US" dirty="0"/>
              <a:t>. . ^: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(power 6 5)</a:t>
            </a:r>
          </a:p>
          <a:p>
            <a:r>
              <a:rPr lang="en-US" dirty="0"/>
              <a:t>. . power: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(pow 4 5)</a:t>
            </a:r>
          </a:p>
          <a:p>
            <a:r>
              <a:rPr lang="en-US" dirty="0"/>
              <a:t>. . pow: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</a:t>
            </a:r>
            <a:r>
              <a:rPr lang="en-US" dirty="0" err="1"/>
              <a:t>exp</a:t>
            </a:r>
            <a:r>
              <a:rPr lang="en-US" dirty="0"/>
              <a:t> 5 4)</a:t>
            </a:r>
          </a:p>
          <a:p>
            <a:r>
              <a:rPr lang="en-US" dirty="0"/>
              <a:t>. . </a:t>
            </a:r>
            <a:r>
              <a:rPr lang="en-US" dirty="0" err="1"/>
              <a:t>exp</a:t>
            </a:r>
            <a:r>
              <a:rPr lang="en-US" dirty="0"/>
              <a:t>: arity mismatch;</a:t>
            </a:r>
          </a:p>
          <a:p>
            <a:r>
              <a:rPr lang="en-US" dirty="0"/>
              <a:t> the expected number of arguments does not match the given number</a:t>
            </a:r>
          </a:p>
          <a:p>
            <a:r>
              <a:rPr lang="en-US" dirty="0"/>
              <a:t>  expected: 1</a:t>
            </a:r>
          </a:p>
          <a:p>
            <a:r>
              <a:rPr lang="en-US" dirty="0"/>
              <a:t>  given: 2</a:t>
            </a:r>
          </a:p>
          <a:p>
            <a:r>
              <a:rPr lang="en-US" dirty="0"/>
              <a:t>  arguments...:</a:t>
            </a:r>
          </a:p>
          <a:p>
            <a:r>
              <a:rPr lang="en-US" dirty="0"/>
              <a:t>&gt; (</a:t>
            </a:r>
            <a:r>
              <a:rPr lang="en-US" dirty="0" err="1"/>
              <a:t>exp</a:t>
            </a:r>
            <a:r>
              <a:rPr lang="en-US" dirty="0"/>
              <a:t> 4)</a:t>
            </a:r>
          </a:p>
          <a:p>
            <a:r>
              <a:rPr lang="en-US" dirty="0"/>
              <a:t>54.598150033144236</a:t>
            </a:r>
          </a:p>
          <a:p>
            <a:r>
              <a:rPr lang="en-US" dirty="0"/>
              <a:t>&gt; (exponent 5 4)</a:t>
            </a:r>
          </a:p>
          <a:p>
            <a:r>
              <a:rPr lang="en-US" dirty="0"/>
              <a:t>. . exponent: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(** 4 5)</a:t>
            </a:r>
          </a:p>
          <a:p>
            <a:r>
              <a:rPr lang="en-US" dirty="0"/>
              <a:t>. . **: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(define </a:t>
            </a:r>
            <a:r>
              <a:rPr lang="en-US" dirty="0" err="1"/>
              <a:t>newPlus</a:t>
            </a:r>
            <a:r>
              <a:rPr lang="en-US" dirty="0"/>
              <a:t> +)</a:t>
            </a:r>
          </a:p>
          <a:p>
            <a:r>
              <a:rPr lang="en-US" dirty="0"/>
              <a:t>&gt; (</a:t>
            </a:r>
            <a:r>
              <a:rPr lang="en-US" dirty="0" err="1"/>
              <a:t>newPlus</a:t>
            </a:r>
            <a:r>
              <a:rPr lang="en-US" dirty="0"/>
              <a:t> 5 6 7)</a:t>
            </a:r>
          </a:p>
          <a:p>
            <a:r>
              <a:rPr lang="en-US" dirty="0"/>
              <a:t>18</a:t>
            </a:r>
          </a:p>
          <a:p>
            <a:r>
              <a:rPr lang="en-US" dirty="0"/>
              <a:t>&gt; (+ 5 4)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(+ "</a:t>
            </a:r>
            <a:r>
              <a:rPr lang="en-US" dirty="0" err="1"/>
              <a:t>asdf</a:t>
            </a:r>
            <a:r>
              <a:rPr lang="en-US" dirty="0"/>
              <a:t>" "</a:t>
            </a:r>
            <a:r>
              <a:rPr lang="en-US" dirty="0" err="1"/>
              <a:t>fdsd</a:t>
            </a:r>
            <a:r>
              <a:rPr lang="en-US" dirty="0"/>
              <a:t>")</a:t>
            </a:r>
          </a:p>
          <a:p>
            <a:r>
              <a:rPr lang="en-US" dirty="0"/>
              <a:t>. . +: contract violation</a:t>
            </a:r>
          </a:p>
          <a:p>
            <a:r>
              <a:rPr lang="en-US" dirty="0"/>
              <a:t>  expected: number?</a:t>
            </a:r>
          </a:p>
          <a:p>
            <a:r>
              <a:rPr lang="en-US" dirty="0"/>
              <a:t>  given: "</a:t>
            </a:r>
            <a:r>
              <a:rPr lang="en-US" dirty="0" err="1"/>
              <a:t>asdf</a:t>
            </a:r>
            <a:r>
              <a:rPr lang="en-US" dirty="0"/>
              <a:t>"</a:t>
            </a:r>
          </a:p>
          <a:p>
            <a:r>
              <a:rPr lang="en-US" dirty="0"/>
              <a:t>  argument position: 1st</a:t>
            </a:r>
          </a:p>
          <a:p>
            <a:r>
              <a:rPr lang="en-US" dirty="0"/>
              <a:t>  other arguments...:</a:t>
            </a:r>
          </a:p>
          <a:p>
            <a:r>
              <a:rPr lang="en-US" dirty="0"/>
              <a:t>&gt; (define + 4)</a:t>
            </a:r>
          </a:p>
          <a:p>
            <a:r>
              <a:rPr lang="en-US" dirty="0"/>
              <a:t>&gt; +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 (define + </a:t>
            </a:r>
            <a:r>
              <a:rPr lang="en-US" dirty="0" err="1"/>
              <a:t>newPlus</a:t>
            </a:r>
            <a:r>
              <a:rPr lang="en-US" dirty="0"/>
              <a:t>)</a:t>
            </a:r>
          </a:p>
          <a:p>
            <a:r>
              <a:rPr lang="en-US" dirty="0"/>
              <a:t>&gt; (define 8 3)</a:t>
            </a:r>
          </a:p>
          <a:p>
            <a:r>
              <a:rPr lang="en-US" dirty="0"/>
              <a:t>. define: bad syntax in: 8</a:t>
            </a:r>
          </a:p>
          <a:p>
            <a:r>
              <a:rPr lang="en-US" dirty="0"/>
              <a:t>&gt; (if (= x 6) 6 7)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&gt; (define (isIt6 x) (if (= x 6) "yes it is" "no its not"))</a:t>
            </a:r>
          </a:p>
          <a:p>
            <a:r>
              <a:rPr lang="en-US" dirty="0"/>
              <a:t>&gt; (isIt6 7)</a:t>
            </a:r>
          </a:p>
          <a:p>
            <a:r>
              <a:rPr lang="en-US" dirty="0"/>
              <a:t>"no its not"</a:t>
            </a:r>
          </a:p>
          <a:p>
            <a:r>
              <a:rPr lang="en-US" dirty="0"/>
              <a:t>&gt; (isIt6 6)</a:t>
            </a:r>
          </a:p>
          <a:p>
            <a:r>
              <a:rPr lang="en-US" dirty="0"/>
              <a:t>"yes it is"</a:t>
            </a:r>
          </a:p>
          <a:p>
            <a:r>
              <a:rPr lang="en-US" dirty="0"/>
              <a:t>&gt; (isIt6 +)</a:t>
            </a:r>
          </a:p>
          <a:p>
            <a:r>
              <a:rPr lang="en-US" dirty="0"/>
              <a:t>. . =: contract violation</a:t>
            </a:r>
          </a:p>
          <a:p>
            <a:r>
              <a:rPr lang="en-US" dirty="0"/>
              <a:t>  expected: number?</a:t>
            </a:r>
          </a:p>
          <a:p>
            <a:r>
              <a:rPr lang="en-US" dirty="0"/>
              <a:t>  given: #&lt;procedure:+&gt;</a:t>
            </a:r>
          </a:p>
          <a:p>
            <a:r>
              <a:rPr lang="en-US" dirty="0"/>
              <a:t>  argument position: 1st</a:t>
            </a:r>
          </a:p>
          <a:p>
            <a:r>
              <a:rPr lang="en-US" dirty="0"/>
              <a:t>  other arguments...:</a:t>
            </a:r>
          </a:p>
          <a:p>
            <a:r>
              <a:rPr lang="en-US" dirty="0"/>
              <a:t>&gt; (define (f x) (+ x 2))</a:t>
            </a:r>
          </a:p>
          <a:p>
            <a:r>
              <a:rPr lang="en-US" dirty="0"/>
              <a:t>&gt; (define (isTheResult6? g y) (if (= (g y) 6)) "yes it is" "no its not")</a:t>
            </a:r>
          </a:p>
          <a:p>
            <a:r>
              <a:rPr lang="en-US" dirty="0"/>
              <a:t>. if: bad syntax in: (if (= (g y) 6))</a:t>
            </a:r>
          </a:p>
          <a:p>
            <a:r>
              <a:rPr lang="en-US" dirty="0"/>
              <a:t>&gt; (define (isTheResult6? g y) (if (= (g y) 6) "yes it is" "no its not"))</a:t>
            </a:r>
          </a:p>
          <a:p>
            <a:r>
              <a:rPr lang="en-US" dirty="0"/>
              <a:t>&gt; (isTheResult6? f 3)</a:t>
            </a:r>
          </a:p>
          <a:p>
            <a:r>
              <a:rPr lang="en-US" dirty="0"/>
              <a:t>"no its not"</a:t>
            </a:r>
          </a:p>
          <a:p>
            <a:r>
              <a:rPr lang="en-US" dirty="0"/>
              <a:t>&gt; (define </a:t>
            </a:r>
            <a:r>
              <a:rPr lang="en-US" dirty="0" err="1"/>
              <a:t>newIf</a:t>
            </a:r>
            <a:r>
              <a:rPr lang="en-US" dirty="0"/>
              <a:t> if)</a:t>
            </a:r>
          </a:p>
          <a:p>
            <a:r>
              <a:rPr lang="en-US" dirty="0"/>
              <a:t>. if: bad syntax in: if</a:t>
            </a:r>
          </a:p>
          <a:p>
            <a:r>
              <a:rPr lang="en-US" dirty="0"/>
              <a:t>&gt; (define </a:t>
            </a:r>
            <a:r>
              <a:rPr lang="en-US" dirty="0" err="1"/>
              <a:t>newCond</a:t>
            </a:r>
            <a:r>
              <a:rPr lang="en-US" dirty="0"/>
              <a:t> 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. </a:t>
            </a:r>
            <a:r>
              <a:rPr lang="en-US" dirty="0" err="1"/>
              <a:t>cond</a:t>
            </a:r>
            <a:r>
              <a:rPr lang="en-US" dirty="0"/>
              <a:t>: bad syntax in: 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&gt; (</a:t>
            </a:r>
            <a:r>
              <a:rPr lang="en-US" dirty="0" err="1"/>
              <a:t>cond</a:t>
            </a:r>
            <a:r>
              <a:rPr lang="en-US" dirty="0"/>
              <a:t> (((= 4 4) 5)))</a:t>
            </a:r>
          </a:p>
          <a:p>
            <a:r>
              <a:rPr lang="en-US" dirty="0"/>
              <a:t>. . application: not a procedure;</a:t>
            </a:r>
          </a:p>
          <a:p>
            <a:r>
              <a:rPr lang="en-US" dirty="0"/>
              <a:t> expected a procedure that can be applied to arguments</a:t>
            </a:r>
          </a:p>
          <a:p>
            <a:r>
              <a:rPr lang="en-US" dirty="0"/>
              <a:t>  given: #t</a:t>
            </a:r>
          </a:p>
          <a:p>
            <a:r>
              <a:rPr lang="en-US" dirty="0"/>
              <a:t>  arguments...:</a:t>
            </a:r>
          </a:p>
          <a:p>
            <a:r>
              <a:rPr lang="en-US" dirty="0"/>
              <a:t>&gt; (</a:t>
            </a:r>
            <a:r>
              <a:rPr lang="en-US" dirty="0" err="1"/>
              <a:t>cond</a:t>
            </a:r>
            <a:r>
              <a:rPr lang="en-US" dirty="0"/>
              <a:t> ((= 4 4) 5))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&gt; (define (</a:t>
            </a:r>
            <a:r>
              <a:rPr lang="en-US" dirty="0" err="1"/>
              <a:t>tryCond</a:t>
            </a:r>
            <a:r>
              <a:rPr lang="en-US" dirty="0"/>
              <a:t> x) (</a:t>
            </a:r>
            <a:r>
              <a:rPr lang="en-US" dirty="0" err="1"/>
              <a:t>cond</a:t>
            </a:r>
            <a:r>
              <a:rPr lang="en-US" dirty="0"/>
              <a:t> ((= x 4) "x is 4") ((= x 5) "x is 5") (else "x is </a:t>
            </a:r>
            <a:r>
              <a:rPr lang="en-US" dirty="0" err="1"/>
              <a:t>somethine</a:t>
            </a:r>
            <a:r>
              <a:rPr lang="en-US" dirty="0"/>
              <a:t>")))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4)</a:t>
            </a:r>
          </a:p>
          <a:p>
            <a:r>
              <a:rPr lang="en-US" dirty="0"/>
              <a:t>"x is 4"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10)</a:t>
            </a:r>
          </a:p>
          <a:p>
            <a:r>
              <a:rPr lang="en-US" dirty="0"/>
              <a:t>"x is </a:t>
            </a:r>
            <a:r>
              <a:rPr lang="en-US" dirty="0" err="1"/>
              <a:t>somethine</a:t>
            </a:r>
            <a:r>
              <a:rPr lang="en-US" dirty="0"/>
              <a:t>"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5)</a:t>
            </a:r>
          </a:p>
          <a:p>
            <a:r>
              <a:rPr lang="en-US" dirty="0"/>
              <a:t>"x is 5"</a:t>
            </a:r>
          </a:p>
          <a:p>
            <a:r>
              <a:rPr lang="en-US" dirty="0"/>
              <a:t>&gt; (define (</a:t>
            </a:r>
            <a:r>
              <a:rPr lang="en-US" dirty="0" err="1"/>
              <a:t>tryCond</a:t>
            </a:r>
            <a:r>
              <a:rPr lang="en-US" dirty="0"/>
              <a:t> x) (</a:t>
            </a:r>
            <a:r>
              <a:rPr lang="en-US" dirty="0" err="1"/>
              <a:t>cond</a:t>
            </a:r>
            <a:r>
              <a:rPr lang="en-US" dirty="0"/>
              <a:t> ((= x 4) "x is 4") ((= x 5) "x is 5") (#t "x is </a:t>
            </a:r>
            <a:r>
              <a:rPr lang="en-US" dirty="0" err="1"/>
              <a:t>somethine</a:t>
            </a:r>
            <a:r>
              <a:rPr lang="en-US" dirty="0"/>
              <a:t>")))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10)</a:t>
            </a:r>
          </a:p>
          <a:p>
            <a:r>
              <a:rPr lang="en-US" dirty="0"/>
              <a:t>"x is </a:t>
            </a:r>
            <a:r>
              <a:rPr lang="en-US" dirty="0" err="1"/>
              <a:t>somethine</a:t>
            </a:r>
            <a:r>
              <a:rPr lang="en-US" dirty="0"/>
              <a:t>"</a:t>
            </a:r>
          </a:p>
          <a:p>
            <a:r>
              <a:rPr lang="en-US" dirty="0"/>
              <a:t>&gt; (define (sumDownTo0 x) (if (= x 0) 0 (+ x (sumDownTo0 (- x 1)))))</a:t>
            </a:r>
          </a:p>
          <a:p>
            <a:r>
              <a:rPr lang="en-US" dirty="0"/>
              <a:t>&gt; (sumDownTo0 5)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&gt; (sumDownTo0 -1)</a:t>
            </a:r>
          </a:p>
        </p:txBody>
      </p:sp>
    </p:spTree>
    <p:extLst>
      <p:ext uri="{BB962C8B-B14F-4D97-AF65-F5344CB8AC3E}">
        <p14:creationId xmlns:p14="http://schemas.microsoft.com/office/powerpoint/2010/main" val="83993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8D83-3CF3-4740-B881-362CCA24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9119-90C1-4051-BE38-4AB65DB3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you ever want to write a loop?</a:t>
            </a:r>
          </a:p>
          <a:p>
            <a:pPr marL="0" indent="0">
              <a:buNone/>
            </a:pPr>
            <a:r>
              <a:rPr lang="en-US" dirty="0"/>
              <a:t>(do ((counter 4 (- counter 1))) </a:t>
            </a:r>
          </a:p>
          <a:p>
            <a:pPr marL="0" indent="0">
              <a:buNone/>
            </a:pPr>
            <a:r>
              <a:rPr lang="en-US" dirty="0"/>
              <a:t>       ((&lt; counter 0))</a:t>
            </a:r>
          </a:p>
          <a:p>
            <a:pPr marL="0" indent="0">
              <a:buNone/>
            </a:pPr>
            <a:r>
              <a:rPr lang="en-US" dirty="0"/>
              <a:t>      (display counter))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(f g) (if (&gt; g 0) (begin (display g) (f (- g 1))) 0))</a:t>
            </a:r>
          </a:p>
        </p:txBody>
      </p:sp>
    </p:spTree>
    <p:extLst>
      <p:ext uri="{BB962C8B-B14F-4D97-AF65-F5344CB8AC3E}">
        <p14:creationId xmlns:p14="http://schemas.microsoft.com/office/powerpoint/2010/main" val="286777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1107</Words>
  <Application>Microsoft Macintosh PowerPoint</Application>
  <PresentationFormat>Widescreen</PresentationFormat>
  <Paragraphs>186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you need to know for a new language</vt:lpstr>
      <vt:lpstr>Variables</vt:lpstr>
      <vt:lpstr>functions</vt:lpstr>
      <vt:lpstr>Conditions</vt:lpstr>
      <vt:lpstr>PowerPoint Presentation</vt:lpstr>
      <vt:lpstr>loops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Microsoft Office User</cp:lastModifiedBy>
  <cp:revision>6</cp:revision>
  <dcterms:created xsi:type="dcterms:W3CDTF">2019-10-28T17:51:04Z</dcterms:created>
  <dcterms:modified xsi:type="dcterms:W3CDTF">2019-10-29T14:16:47Z</dcterms:modified>
</cp:coreProperties>
</file>