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7" r:id="rId1"/>
  </p:sldMasterIdLst>
  <p:notesMasterIdLst>
    <p:notesMasterId r:id="rId27"/>
  </p:notesMasterIdLst>
  <p:sldIdLst>
    <p:sldId id="256" r:id="rId2"/>
    <p:sldId id="258" r:id="rId3"/>
    <p:sldId id="349" r:id="rId4"/>
    <p:sldId id="350" r:id="rId5"/>
    <p:sldId id="262" r:id="rId6"/>
    <p:sldId id="266" r:id="rId7"/>
    <p:sldId id="284" r:id="rId8"/>
    <p:sldId id="279" r:id="rId9"/>
    <p:sldId id="263" r:id="rId10"/>
    <p:sldId id="344" r:id="rId11"/>
    <p:sldId id="351" r:id="rId12"/>
    <p:sldId id="268" r:id="rId13"/>
    <p:sldId id="269" r:id="rId14"/>
    <p:sldId id="345" r:id="rId15"/>
    <p:sldId id="346" r:id="rId16"/>
    <p:sldId id="265" r:id="rId17"/>
    <p:sldId id="347" r:id="rId18"/>
    <p:sldId id="267" r:id="rId19"/>
    <p:sldId id="348" r:id="rId20"/>
    <p:sldId id="352" r:id="rId21"/>
    <p:sldId id="353" r:id="rId22"/>
    <p:sldId id="354" r:id="rId23"/>
    <p:sldId id="355" r:id="rId24"/>
    <p:sldId id="356" r:id="rId25"/>
    <p:sldId id="273" r:id="rId26"/>
  </p:sldIdLst>
  <p:sldSz cx="9144000" cy="5143500" type="screen16x9"/>
  <p:notesSz cx="6858000" cy="9144000"/>
  <p:embeddedFontLst>
    <p:embeddedFont>
      <p:font typeface="Fira Sans Extra Condensed Medium" panose="020B0604020202020204" charset="0"/>
      <p:regular r:id="rId28"/>
      <p:bold r:id="rId29"/>
      <p:italic r:id="rId30"/>
      <p:boldItalic r:id="rId31"/>
    </p:embeddedFont>
    <p:embeddedFont>
      <p:font typeface="Roboto Condensed Light" panose="02000000000000000000" pitchFamily="2" charset="0"/>
      <p:regular r:id="rId32"/>
      <p:bold r:id="rId33"/>
      <p:italic r:id="rId34"/>
      <p:boldItalic r:id="rId35"/>
    </p:embeddedFont>
    <p:embeddedFont>
      <p:font typeface="Squada One" panose="020B060402020202020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A9A3419-A63C-4AFF-A214-726F56DCC8E0}">
  <a:tblStyle styleId="{4A9A3419-A63C-4AFF-A214-726F56DCC8E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26" d="100"/>
          <a:sy n="126" d="100"/>
        </p:scale>
        <p:origin x="9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3" name="Google Shape;7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4"/>
        <p:cNvGrpSpPr/>
        <p:nvPr/>
      </p:nvGrpSpPr>
      <p:grpSpPr>
        <a:xfrm>
          <a:off x="0" y="0"/>
          <a:ext cx="0" cy="0"/>
          <a:chOff x="0" y="0"/>
          <a:chExt cx="0" cy="0"/>
        </a:xfrm>
      </p:grpSpPr>
      <p:sp>
        <p:nvSpPr>
          <p:cNvPr id="2205" name="Google Shape;2205;gb619df54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6" name="Google Shape;2206;gb619df54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4752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a39e48574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a39e48574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4806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a39e485748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a39e48574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a39e485748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a39e48574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1591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a39e485748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a39e48574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9425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a39e485748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a39e48574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a39e485748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a39e48574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01435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a39e485748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a39e48574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a39e485748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a39e48574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0004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a39e48574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a39e4857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a39e485748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a39e48574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6302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a39e485748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a39e48574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7283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a39e485748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a39e48574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6215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a39e485748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a39e48574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2335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a39e485748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a39e48574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08298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a39e485748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a39e48574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a39e48574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a39e48574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3883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a39e48574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5770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a39e48574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a39e48574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a39e48574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ga39e485748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a39e48574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a39e485748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a39e485748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a39e48574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a39e48574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freepik.es/foto-gratis/macho-angulo-casco-realidad-virtual_7133530.htm"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1"/>
            </a:gs>
            <a:gs pos="100000">
              <a:schemeClr val="accent2"/>
            </a:gs>
          </a:gsLst>
          <a:lin ang="5400012"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 name="Google Shape;11;p2"/>
          <p:cNvSpPr txBox="1"/>
          <p:nvPr/>
        </p:nvSpPr>
        <p:spPr>
          <a:xfrm flipH="1">
            <a:off x="1375550" y="3092475"/>
            <a:ext cx="6393000" cy="670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6000">
              <a:solidFill>
                <a:srgbClr val="FFFFFF"/>
              </a:solidFill>
              <a:latin typeface="Squada One"/>
              <a:ea typeface="Squada One"/>
              <a:cs typeface="Squada One"/>
              <a:sym typeface="Squada One"/>
            </a:endParaRPr>
          </a:p>
        </p:txBody>
      </p:sp>
      <p:pic>
        <p:nvPicPr>
          <p:cNvPr id="12" name="Google Shape;12;p2"/>
          <p:cNvPicPr preferRelativeResize="0"/>
          <p:nvPr/>
        </p:nvPicPr>
        <p:blipFill>
          <a:blip r:embed="rId2">
            <a:alphaModFix/>
          </a:blip>
          <a:stretch>
            <a:fillRect/>
          </a:stretch>
        </p:blipFill>
        <p:spPr>
          <a:xfrm>
            <a:off x="63" y="-399756"/>
            <a:ext cx="9144000" cy="4369387"/>
          </a:xfrm>
          <a:prstGeom prst="rect">
            <a:avLst/>
          </a:prstGeom>
          <a:noFill/>
          <a:ln>
            <a:noFill/>
          </a:ln>
        </p:spPr>
      </p:pic>
      <p:sp>
        <p:nvSpPr>
          <p:cNvPr id="13" name="Google Shape;13;p2"/>
          <p:cNvSpPr txBox="1">
            <a:spLocks noGrp="1"/>
          </p:cNvSpPr>
          <p:nvPr>
            <p:ph type="title"/>
          </p:nvPr>
        </p:nvSpPr>
        <p:spPr>
          <a:xfrm>
            <a:off x="457200" y="2932650"/>
            <a:ext cx="8229600" cy="5109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3000"/>
              <a:buFont typeface="Squada One"/>
              <a:buNone/>
              <a:defRPr sz="3000">
                <a:latin typeface="Squada One"/>
                <a:ea typeface="Squada One"/>
                <a:cs typeface="Squada One"/>
                <a:sym typeface="Squada One"/>
              </a:defRPr>
            </a:lvl2pPr>
            <a:lvl3pPr lvl="2">
              <a:spcBef>
                <a:spcPts val="0"/>
              </a:spcBef>
              <a:spcAft>
                <a:spcPts val="0"/>
              </a:spcAft>
              <a:buSzPts val="3000"/>
              <a:buFont typeface="Squada One"/>
              <a:buNone/>
              <a:defRPr sz="3000">
                <a:latin typeface="Squada One"/>
                <a:ea typeface="Squada One"/>
                <a:cs typeface="Squada One"/>
                <a:sym typeface="Squada One"/>
              </a:defRPr>
            </a:lvl3pPr>
            <a:lvl4pPr lvl="3">
              <a:spcBef>
                <a:spcPts val="0"/>
              </a:spcBef>
              <a:spcAft>
                <a:spcPts val="0"/>
              </a:spcAft>
              <a:buSzPts val="3000"/>
              <a:buFont typeface="Squada One"/>
              <a:buNone/>
              <a:defRPr sz="3000">
                <a:latin typeface="Squada One"/>
                <a:ea typeface="Squada One"/>
                <a:cs typeface="Squada One"/>
                <a:sym typeface="Squada One"/>
              </a:defRPr>
            </a:lvl4pPr>
            <a:lvl5pPr lvl="4">
              <a:spcBef>
                <a:spcPts val="0"/>
              </a:spcBef>
              <a:spcAft>
                <a:spcPts val="0"/>
              </a:spcAft>
              <a:buSzPts val="3000"/>
              <a:buFont typeface="Squada One"/>
              <a:buNone/>
              <a:defRPr sz="3000">
                <a:latin typeface="Squada One"/>
                <a:ea typeface="Squada One"/>
                <a:cs typeface="Squada One"/>
                <a:sym typeface="Squada One"/>
              </a:defRPr>
            </a:lvl5pPr>
            <a:lvl6pPr lvl="5">
              <a:spcBef>
                <a:spcPts val="0"/>
              </a:spcBef>
              <a:spcAft>
                <a:spcPts val="0"/>
              </a:spcAft>
              <a:buSzPts val="3000"/>
              <a:buFont typeface="Squada One"/>
              <a:buNone/>
              <a:defRPr sz="3000">
                <a:latin typeface="Squada One"/>
                <a:ea typeface="Squada One"/>
                <a:cs typeface="Squada One"/>
                <a:sym typeface="Squada One"/>
              </a:defRPr>
            </a:lvl6pPr>
            <a:lvl7pPr lvl="6">
              <a:spcBef>
                <a:spcPts val="0"/>
              </a:spcBef>
              <a:spcAft>
                <a:spcPts val="0"/>
              </a:spcAft>
              <a:buSzPts val="3000"/>
              <a:buFont typeface="Squada One"/>
              <a:buNone/>
              <a:defRPr sz="3000">
                <a:latin typeface="Squada One"/>
                <a:ea typeface="Squada One"/>
                <a:cs typeface="Squada One"/>
                <a:sym typeface="Squada One"/>
              </a:defRPr>
            </a:lvl7pPr>
            <a:lvl8pPr lvl="7">
              <a:spcBef>
                <a:spcPts val="0"/>
              </a:spcBef>
              <a:spcAft>
                <a:spcPts val="0"/>
              </a:spcAft>
              <a:buSzPts val="3000"/>
              <a:buFont typeface="Squada One"/>
              <a:buNone/>
              <a:defRPr sz="3000">
                <a:latin typeface="Squada One"/>
                <a:ea typeface="Squada One"/>
                <a:cs typeface="Squada One"/>
                <a:sym typeface="Squada One"/>
              </a:defRPr>
            </a:lvl8pPr>
            <a:lvl9pPr lvl="8">
              <a:spcBef>
                <a:spcPts val="0"/>
              </a:spcBef>
              <a:spcAft>
                <a:spcPts val="0"/>
              </a:spcAft>
              <a:buSzPts val="3000"/>
              <a:buFont typeface="Squada One"/>
              <a:buNone/>
              <a:defRPr sz="3000">
                <a:latin typeface="Squada One"/>
                <a:ea typeface="Squada One"/>
                <a:cs typeface="Squada One"/>
                <a:sym typeface="Squada One"/>
              </a:defRPr>
            </a:lvl9pPr>
          </a:lstStyle>
          <a:p>
            <a:r>
              <a:rPr lang="en-US"/>
              <a:t>Click to edit Master title style</a:t>
            </a:r>
            <a:endParaRPr/>
          </a:p>
        </p:txBody>
      </p:sp>
      <p:sp>
        <p:nvSpPr>
          <p:cNvPr id="14" name="Google Shape;14;p2"/>
          <p:cNvSpPr txBox="1">
            <a:spLocks noGrp="1"/>
          </p:cNvSpPr>
          <p:nvPr>
            <p:ph type="subTitle" idx="1"/>
          </p:nvPr>
        </p:nvSpPr>
        <p:spPr>
          <a:xfrm>
            <a:off x="457275" y="3192525"/>
            <a:ext cx="8229600" cy="417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r>
              <a:rPr lang="en-US"/>
              <a:t>Click to edit Master subtitle style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4">
  <p:cSld name="CUSTOM_10">
    <p:spTree>
      <p:nvGrpSpPr>
        <p:cNvPr id="1" name="Shape 146"/>
        <p:cNvGrpSpPr/>
        <p:nvPr/>
      </p:nvGrpSpPr>
      <p:grpSpPr>
        <a:xfrm>
          <a:off x="0" y="0"/>
          <a:ext cx="0" cy="0"/>
          <a:chOff x="0" y="0"/>
          <a:chExt cx="0" cy="0"/>
        </a:xfrm>
      </p:grpSpPr>
      <p:sp>
        <p:nvSpPr>
          <p:cNvPr id="147" name="Google Shape;147;p21"/>
          <p:cNvSpPr txBox="1">
            <a:spLocks noGrp="1"/>
          </p:cNvSpPr>
          <p:nvPr>
            <p:ph type="ctrTitle"/>
          </p:nvPr>
        </p:nvSpPr>
        <p:spPr>
          <a:xfrm>
            <a:off x="5225420" y="1852550"/>
            <a:ext cx="2965200" cy="670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3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148" name="Google Shape;148;p21"/>
          <p:cNvSpPr txBox="1">
            <a:spLocks noGrp="1"/>
          </p:cNvSpPr>
          <p:nvPr>
            <p:ph type="subTitle" idx="1"/>
          </p:nvPr>
        </p:nvSpPr>
        <p:spPr>
          <a:xfrm>
            <a:off x="5242550" y="2648825"/>
            <a:ext cx="2930700" cy="122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r>
              <a:rPr lang="en-US"/>
              <a:t>Click to edit Master subtitle style</a:t>
            </a:r>
            <a:endParaRPr/>
          </a:p>
        </p:txBody>
      </p:sp>
      <p:pic>
        <p:nvPicPr>
          <p:cNvPr id="149" name="Google Shape;149;p21"/>
          <p:cNvPicPr preferRelativeResize="0"/>
          <p:nvPr/>
        </p:nvPicPr>
        <p:blipFill>
          <a:blip r:embed="rId2">
            <a:alphaModFix/>
          </a:blip>
          <a:stretch>
            <a:fillRect/>
          </a:stretch>
        </p:blipFill>
        <p:spPr>
          <a:xfrm rot="10800000">
            <a:off x="6112650" y="3448750"/>
            <a:ext cx="3802725" cy="34312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5">
  <p:cSld name="CUSTOM_4">
    <p:spTree>
      <p:nvGrpSpPr>
        <p:cNvPr id="1" name="Shape 160"/>
        <p:cNvGrpSpPr/>
        <p:nvPr/>
      </p:nvGrpSpPr>
      <p:grpSpPr>
        <a:xfrm>
          <a:off x="0" y="0"/>
          <a:ext cx="0" cy="0"/>
          <a:chOff x="0" y="0"/>
          <a:chExt cx="0" cy="0"/>
        </a:xfrm>
      </p:grpSpPr>
      <p:sp>
        <p:nvSpPr>
          <p:cNvPr id="161" name="Google Shape;161;p23"/>
          <p:cNvSpPr txBox="1">
            <a:spLocks noGrp="1"/>
          </p:cNvSpPr>
          <p:nvPr>
            <p:ph type="subTitle" idx="1"/>
          </p:nvPr>
        </p:nvSpPr>
        <p:spPr>
          <a:xfrm>
            <a:off x="4390050" y="2938200"/>
            <a:ext cx="3405000" cy="174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r>
              <a:rPr lang="en-US"/>
              <a:t>Click to edit Master subtitle style</a:t>
            </a:r>
            <a:endParaRPr/>
          </a:p>
        </p:txBody>
      </p:sp>
      <p:sp>
        <p:nvSpPr>
          <p:cNvPr id="162" name="Google Shape;162;p23"/>
          <p:cNvSpPr txBox="1">
            <a:spLocks noGrp="1"/>
          </p:cNvSpPr>
          <p:nvPr>
            <p:ph type="ctrTitle"/>
          </p:nvPr>
        </p:nvSpPr>
        <p:spPr>
          <a:xfrm flipH="1">
            <a:off x="4114500" y="2004895"/>
            <a:ext cx="3956100" cy="78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5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r>
              <a:rPr lang="en-US"/>
              <a:t>Click to edit Master title style</a:t>
            </a:r>
            <a:endParaRPr/>
          </a:p>
        </p:txBody>
      </p:sp>
      <p:pic>
        <p:nvPicPr>
          <p:cNvPr id="163" name="Google Shape;163;p23"/>
          <p:cNvPicPr preferRelativeResize="0"/>
          <p:nvPr/>
        </p:nvPicPr>
        <p:blipFill>
          <a:blip r:embed="rId2">
            <a:alphaModFix/>
          </a:blip>
          <a:stretch>
            <a:fillRect/>
          </a:stretch>
        </p:blipFill>
        <p:spPr>
          <a:xfrm rot="10800000" flipH="1">
            <a:off x="-823501" y="-1143550"/>
            <a:ext cx="4655626" cy="4200750"/>
          </a:xfrm>
          <a:prstGeom prst="rect">
            <a:avLst/>
          </a:prstGeom>
          <a:noFill/>
          <a:ln>
            <a:noFill/>
          </a:ln>
        </p:spPr>
      </p:pic>
      <p:pic>
        <p:nvPicPr>
          <p:cNvPr id="164" name="Google Shape;164;p23"/>
          <p:cNvPicPr preferRelativeResize="0"/>
          <p:nvPr/>
        </p:nvPicPr>
        <p:blipFill>
          <a:blip r:embed="rId2">
            <a:alphaModFix/>
          </a:blip>
          <a:stretch>
            <a:fillRect/>
          </a:stretch>
        </p:blipFill>
        <p:spPr>
          <a:xfrm>
            <a:off x="-1311459" y="2523800"/>
            <a:ext cx="3802725" cy="34312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6">
  <p:cSld name="CUSTOM_40">
    <p:spTree>
      <p:nvGrpSpPr>
        <p:cNvPr id="1" name="Shape 217"/>
        <p:cNvGrpSpPr/>
        <p:nvPr/>
      </p:nvGrpSpPr>
      <p:grpSpPr>
        <a:xfrm>
          <a:off x="0" y="0"/>
          <a:ext cx="0" cy="0"/>
          <a:chOff x="0" y="0"/>
          <a:chExt cx="0" cy="0"/>
        </a:xfrm>
      </p:grpSpPr>
      <p:sp>
        <p:nvSpPr>
          <p:cNvPr id="218" name="Google Shape;218;p27"/>
          <p:cNvSpPr txBox="1">
            <a:spLocks noGrp="1"/>
          </p:cNvSpPr>
          <p:nvPr>
            <p:ph type="ctrTitle"/>
          </p:nvPr>
        </p:nvSpPr>
        <p:spPr>
          <a:xfrm>
            <a:off x="1242600" y="1830975"/>
            <a:ext cx="66588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600"/>
              <a:buNone/>
              <a:defRPr sz="3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219" name="Google Shape;219;p27"/>
          <p:cNvSpPr txBox="1">
            <a:spLocks noGrp="1"/>
          </p:cNvSpPr>
          <p:nvPr>
            <p:ph type="subTitle" idx="1"/>
          </p:nvPr>
        </p:nvSpPr>
        <p:spPr>
          <a:xfrm>
            <a:off x="3106675" y="2632418"/>
            <a:ext cx="2930700" cy="128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r>
              <a:rPr lang="en-US"/>
              <a:t>Click to edit Master subtitle style</a:t>
            </a:r>
            <a:endParaRPr/>
          </a:p>
        </p:txBody>
      </p:sp>
      <p:cxnSp>
        <p:nvCxnSpPr>
          <p:cNvPr id="220" name="Google Shape;220;p27"/>
          <p:cNvCxnSpPr/>
          <p:nvPr/>
        </p:nvCxnSpPr>
        <p:spPr>
          <a:xfrm>
            <a:off x="3681150" y="2571750"/>
            <a:ext cx="1797900" cy="0"/>
          </a:xfrm>
          <a:prstGeom prst="straightConnector1">
            <a:avLst/>
          </a:prstGeom>
          <a:noFill/>
          <a:ln w="19050" cap="flat" cmpd="sng">
            <a:solidFill>
              <a:schemeClr val="lt1"/>
            </a:solidFill>
            <a:prstDash val="solid"/>
            <a:round/>
            <a:headEnd type="none" w="med" len="med"/>
            <a:tailEnd type="none" w="med" len="med"/>
          </a:ln>
        </p:spPr>
      </p:cxnSp>
      <p:pic>
        <p:nvPicPr>
          <p:cNvPr id="221" name="Google Shape;221;p27"/>
          <p:cNvPicPr preferRelativeResize="0"/>
          <p:nvPr/>
        </p:nvPicPr>
        <p:blipFill>
          <a:blip r:embed="rId2">
            <a:alphaModFix/>
          </a:blip>
          <a:stretch>
            <a:fillRect/>
          </a:stretch>
        </p:blipFill>
        <p:spPr>
          <a:xfrm>
            <a:off x="100" y="-962131"/>
            <a:ext cx="3802725" cy="3431200"/>
          </a:xfrm>
          <a:prstGeom prst="rect">
            <a:avLst/>
          </a:prstGeom>
          <a:noFill/>
          <a:ln>
            <a:noFill/>
          </a:ln>
        </p:spPr>
      </p:pic>
      <p:pic>
        <p:nvPicPr>
          <p:cNvPr id="222" name="Google Shape;222;p27"/>
          <p:cNvPicPr preferRelativeResize="0"/>
          <p:nvPr/>
        </p:nvPicPr>
        <p:blipFill>
          <a:blip r:embed="rId2">
            <a:alphaModFix/>
          </a:blip>
          <a:stretch>
            <a:fillRect/>
          </a:stretch>
        </p:blipFill>
        <p:spPr>
          <a:xfrm rot="10800000">
            <a:off x="5334325" y="2668625"/>
            <a:ext cx="3802725" cy="34312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1">
  <p:cSld name="CUSTOM_44">
    <p:spTree>
      <p:nvGrpSpPr>
        <p:cNvPr id="1" name="Shape 234"/>
        <p:cNvGrpSpPr/>
        <p:nvPr/>
      </p:nvGrpSpPr>
      <p:grpSpPr>
        <a:xfrm>
          <a:off x="0" y="0"/>
          <a:ext cx="0" cy="0"/>
          <a:chOff x="0" y="0"/>
          <a:chExt cx="0" cy="0"/>
        </a:xfrm>
      </p:grpSpPr>
      <p:sp>
        <p:nvSpPr>
          <p:cNvPr id="235" name="Google Shape;235;p30"/>
          <p:cNvSpPr txBox="1">
            <a:spLocks noGrp="1"/>
          </p:cNvSpPr>
          <p:nvPr>
            <p:ph type="title"/>
          </p:nvPr>
        </p:nvSpPr>
        <p:spPr>
          <a:xfrm>
            <a:off x="457200" y="453668"/>
            <a:ext cx="82296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3600"/>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r>
              <a:rPr lang="en-US"/>
              <a:t>Click to edit Master title style</a:t>
            </a:r>
            <a:endParaRPr/>
          </a:p>
        </p:txBody>
      </p:sp>
      <p:pic>
        <p:nvPicPr>
          <p:cNvPr id="236" name="Google Shape;236;p30"/>
          <p:cNvPicPr preferRelativeResize="0"/>
          <p:nvPr/>
        </p:nvPicPr>
        <p:blipFill>
          <a:blip r:embed="rId2">
            <a:alphaModFix/>
          </a:blip>
          <a:stretch>
            <a:fillRect/>
          </a:stretch>
        </p:blipFill>
        <p:spPr>
          <a:xfrm flipH="1">
            <a:off x="6843225" y="6"/>
            <a:ext cx="2300675" cy="2075900"/>
          </a:xfrm>
          <a:prstGeom prst="rect">
            <a:avLst/>
          </a:prstGeom>
          <a:noFill/>
          <a:ln>
            <a:noFill/>
          </a:ln>
        </p:spPr>
      </p:pic>
      <p:sp>
        <p:nvSpPr>
          <p:cNvPr id="237" name="Google Shape;237;p30"/>
          <p:cNvSpPr txBox="1">
            <a:spLocks noGrp="1"/>
          </p:cNvSpPr>
          <p:nvPr>
            <p:ph type="subTitle" idx="1"/>
          </p:nvPr>
        </p:nvSpPr>
        <p:spPr>
          <a:xfrm>
            <a:off x="1638300" y="3524733"/>
            <a:ext cx="1381200" cy="83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238" name="Google Shape;238;p30"/>
          <p:cNvSpPr txBox="1">
            <a:spLocks noGrp="1"/>
          </p:cNvSpPr>
          <p:nvPr>
            <p:ph type="subTitle" idx="2"/>
          </p:nvPr>
        </p:nvSpPr>
        <p:spPr>
          <a:xfrm>
            <a:off x="3104700" y="3514233"/>
            <a:ext cx="13971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239" name="Google Shape;239;p30"/>
          <p:cNvSpPr txBox="1">
            <a:spLocks noGrp="1"/>
          </p:cNvSpPr>
          <p:nvPr>
            <p:ph type="subTitle" idx="3"/>
          </p:nvPr>
        </p:nvSpPr>
        <p:spPr>
          <a:xfrm>
            <a:off x="4571100" y="3511408"/>
            <a:ext cx="13812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240" name="Google Shape;240;p30"/>
          <p:cNvSpPr txBox="1">
            <a:spLocks noGrp="1"/>
          </p:cNvSpPr>
          <p:nvPr>
            <p:ph type="subTitle" idx="4"/>
          </p:nvPr>
        </p:nvSpPr>
        <p:spPr>
          <a:xfrm>
            <a:off x="6023400" y="3529870"/>
            <a:ext cx="13971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241" name="Google Shape;241;p30"/>
          <p:cNvSpPr txBox="1">
            <a:spLocks noGrp="1"/>
          </p:cNvSpPr>
          <p:nvPr>
            <p:ph type="subTitle" idx="5"/>
          </p:nvPr>
        </p:nvSpPr>
        <p:spPr>
          <a:xfrm>
            <a:off x="1638300" y="3196233"/>
            <a:ext cx="13971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r>
              <a:rPr lang="en-US"/>
              <a:t>Click to edit Master subtitle style</a:t>
            </a:r>
            <a:endParaRPr/>
          </a:p>
        </p:txBody>
      </p:sp>
      <p:sp>
        <p:nvSpPr>
          <p:cNvPr id="242" name="Google Shape;242;p30"/>
          <p:cNvSpPr txBox="1">
            <a:spLocks noGrp="1"/>
          </p:cNvSpPr>
          <p:nvPr>
            <p:ph type="subTitle" idx="6"/>
          </p:nvPr>
        </p:nvSpPr>
        <p:spPr>
          <a:xfrm>
            <a:off x="3104700" y="3196233"/>
            <a:ext cx="1381200" cy="465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r>
              <a:rPr lang="en-US"/>
              <a:t>Click to edit Master subtitle style</a:t>
            </a:r>
            <a:endParaRPr/>
          </a:p>
        </p:txBody>
      </p:sp>
      <p:sp>
        <p:nvSpPr>
          <p:cNvPr id="243" name="Google Shape;243;p30"/>
          <p:cNvSpPr txBox="1">
            <a:spLocks noGrp="1"/>
          </p:cNvSpPr>
          <p:nvPr>
            <p:ph type="subTitle" idx="7"/>
          </p:nvPr>
        </p:nvSpPr>
        <p:spPr>
          <a:xfrm>
            <a:off x="4571999" y="3196233"/>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r>
              <a:rPr lang="en-US"/>
              <a:t>Click to edit Master subtitle style</a:t>
            </a:r>
            <a:endParaRPr/>
          </a:p>
        </p:txBody>
      </p:sp>
      <p:sp>
        <p:nvSpPr>
          <p:cNvPr id="244" name="Google Shape;244;p30"/>
          <p:cNvSpPr txBox="1">
            <a:spLocks noGrp="1"/>
          </p:cNvSpPr>
          <p:nvPr>
            <p:ph type="subTitle" idx="8"/>
          </p:nvPr>
        </p:nvSpPr>
        <p:spPr>
          <a:xfrm>
            <a:off x="6037498" y="3196233"/>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r>
              <a:rPr lang="en-US"/>
              <a:t>Click to edit Master subtitle style</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4">
  <p:cSld name="CUSTOM_47">
    <p:spTree>
      <p:nvGrpSpPr>
        <p:cNvPr id="1" name="Shape 281"/>
        <p:cNvGrpSpPr/>
        <p:nvPr/>
      </p:nvGrpSpPr>
      <p:grpSpPr>
        <a:xfrm>
          <a:off x="0" y="0"/>
          <a:ext cx="0" cy="0"/>
          <a:chOff x="0" y="0"/>
          <a:chExt cx="0" cy="0"/>
        </a:xfrm>
      </p:grpSpPr>
      <p:pic>
        <p:nvPicPr>
          <p:cNvPr id="282" name="Google Shape;282;p33"/>
          <p:cNvPicPr preferRelativeResize="0"/>
          <p:nvPr/>
        </p:nvPicPr>
        <p:blipFill>
          <a:blip r:embed="rId2">
            <a:alphaModFix/>
          </a:blip>
          <a:stretch>
            <a:fillRect/>
          </a:stretch>
        </p:blipFill>
        <p:spPr>
          <a:xfrm flipH="1">
            <a:off x="2440291" y="3761485"/>
            <a:ext cx="2300675" cy="2075900"/>
          </a:xfrm>
          <a:prstGeom prst="rect">
            <a:avLst/>
          </a:prstGeom>
          <a:noFill/>
          <a:ln>
            <a:noFill/>
          </a:ln>
        </p:spPr>
      </p:pic>
      <p:pic>
        <p:nvPicPr>
          <p:cNvPr id="283" name="Google Shape;283;p33"/>
          <p:cNvPicPr preferRelativeResize="0"/>
          <p:nvPr/>
        </p:nvPicPr>
        <p:blipFill>
          <a:blip r:embed="rId2">
            <a:alphaModFix/>
          </a:blip>
          <a:stretch>
            <a:fillRect/>
          </a:stretch>
        </p:blipFill>
        <p:spPr>
          <a:xfrm>
            <a:off x="4394051" y="3761485"/>
            <a:ext cx="2300675" cy="2075900"/>
          </a:xfrm>
          <a:prstGeom prst="rect">
            <a:avLst/>
          </a:prstGeom>
          <a:noFill/>
          <a:ln>
            <a:noFill/>
          </a:ln>
        </p:spPr>
      </p:pic>
      <p:sp>
        <p:nvSpPr>
          <p:cNvPr id="284" name="Google Shape;284;p33"/>
          <p:cNvSpPr txBox="1">
            <a:spLocks noGrp="1"/>
          </p:cNvSpPr>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sp>
        <p:nvSpPr>
          <p:cNvPr id="285" name="Google Shape;285;p33"/>
          <p:cNvSpPr txBox="1">
            <a:spLocks noGrp="1"/>
          </p:cNvSpPr>
          <p:nvPr>
            <p:ph type="subTitle" idx="1"/>
          </p:nvPr>
        </p:nvSpPr>
        <p:spPr>
          <a:xfrm>
            <a:off x="905500" y="2764675"/>
            <a:ext cx="14385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286" name="Google Shape;286;p33"/>
          <p:cNvSpPr txBox="1">
            <a:spLocks noGrp="1"/>
          </p:cNvSpPr>
          <p:nvPr>
            <p:ph type="subTitle" idx="2"/>
          </p:nvPr>
        </p:nvSpPr>
        <p:spPr>
          <a:xfrm>
            <a:off x="2896725" y="2761596"/>
            <a:ext cx="13971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287" name="Google Shape;287;p33"/>
          <p:cNvSpPr txBox="1">
            <a:spLocks noGrp="1"/>
          </p:cNvSpPr>
          <p:nvPr>
            <p:ph type="subTitle" idx="3"/>
          </p:nvPr>
        </p:nvSpPr>
        <p:spPr>
          <a:xfrm>
            <a:off x="4879150" y="2761049"/>
            <a:ext cx="13812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288" name="Google Shape;288;p33"/>
          <p:cNvSpPr txBox="1">
            <a:spLocks noGrp="1"/>
          </p:cNvSpPr>
          <p:nvPr>
            <p:ph type="subTitle" idx="4"/>
          </p:nvPr>
        </p:nvSpPr>
        <p:spPr>
          <a:xfrm>
            <a:off x="6833675" y="2760900"/>
            <a:ext cx="13971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289" name="Google Shape;289;p33"/>
          <p:cNvSpPr txBox="1">
            <a:spLocks noGrp="1"/>
          </p:cNvSpPr>
          <p:nvPr>
            <p:ph type="subTitle" idx="5"/>
          </p:nvPr>
        </p:nvSpPr>
        <p:spPr>
          <a:xfrm>
            <a:off x="926600" y="2449250"/>
            <a:ext cx="14385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r>
              <a:rPr lang="en-US"/>
              <a:t>Click to edit Master subtitle style</a:t>
            </a:r>
            <a:endParaRPr/>
          </a:p>
        </p:txBody>
      </p:sp>
      <p:sp>
        <p:nvSpPr>
          <p:cNvPr id="290" name="Google Shape;290;p33"/>
          <p:cNvSpPr txBox="1">
            <a:spLocks noGrp="1"/>
          </p:cNvSpPr>
          <p:nvPr>
            <p:ph type="subTitle" idx="6"/>
          </p:nvPr>
        </p:nvSpPr>
        <p:spPr>
          <a:xfrm>
            <a:off x="2896724" y="2443588"/>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r>
              <a:rPr lang="en-US"/>
              <a:t>Click to edit Master subtitle style</a:t>
            </a:r>
            <a:endParaRPr/>
          </a:p>
        </p:txBody>
      </p:sp>
      <p:sp>
        <p:nvSpPr>
          <p:cNvPr id="291" name="Google Shape;291;p33"/>
          <p:cNvSpPr txBox="1">
            <a:spLocks noGrp="1"/>
          </p:cNvSpPr>
          <p:nvPr>
            <p:ph type="subTitle" idx="7"/>
          </p:nvPr>
        </p:nvSpPr>
        <p:spPr>
          <a:xfrm>
            <a:off x="4880055" y="2445872"/>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r>
              <a:rPr lang="en-US"/>
              <a:t>Click to edit Master subtitle style</a:t>
            </a:r>
            <a:endParaRPr/>
          </a:p>
        </p:txBody>
      </p:sp>
      <p:sp>
        <p:nvSpPr>
          <p:cNvPr id="292" name="Google Shape;292;p33"/>
          <p:cNvSpPr txBox="1">
            <a:spLocks noGrp="1"/>
          </p:cNvSpPr>
          <p:nvPr>
            <p:ph type="subTitle" idx="8"/>
          </p:nvPr>
        </p:nvSpPr>
        <p:spPr>
          <a:xfrm>
            <a:off x="6847773" y="2448299"/>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r>
              <a:rPr lang="en-US"/>
              <a:t>Click to edit Master subtitle style</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7">
  <p:cSld name="CUSTOM_25">
    <p:spTree>
      <p:nvGrpSpPr>
        <p:cNvPr id="1" name="Shape 462"/>
        <p:cNvGrpSpPr/>
        <p:nvPr/>
      </p:nvGrpSpPr>
      <p:grpSpPr>
        <a:xfrm>
          <a:off x="0" y="0"/>
          <a:ext cx="0" cy="0"/>
          <a:chOff x="0" y="0"/>
          <a:chExt cx="0" cy="0"/>
        </a:xfrm>
      </p:grpSpPr>
      <p:pic>
        <p:nvPicPr>
          <p:cNvPr id="463" name="Google Shape;463;p50"/>
          <p:cNvPicPr preferRelativeResize="0"/>
          <p:nvPr/>
        </p:nvPicPr>
        <p:blipFill>
          <a:blip r:embed="rId2">
            <a:alphaModFix/>
          </a:blip>
          <a:stretch>
            <a:fillRect/>
          </a:stretch>
        </p:blipFill>
        <p:spPr>
          <a:xfrm>
            <a:off x="-551926" y="-847134"/>
            <a:ext cx="3136825" cy="2830350"/>
          </a:xfrm>
          <a:prstGeom prst="rect">
            <a:avLst/>
          </a:prstGeom>
          <a:noFill/>
          <a:ln>
            <a:noFill/>
          </a:ln>
        </p:spPr>
      </p:pic>
      <p:pic>
        <p:nvPicPr>
          <p:cNvPr id="464" name="Google Shape;464;p50"/>
          <p:cNvPicPr preferRelativeResize="0"/>
          <p:nvPr/>
        </p:nvPicPr>
        <p:blipFill>
          <a:blip r:embed="rId2">
            <a:alphaModFix/>
          </a:blip>
          <a:stretch>
            <a:fillRect/>
          </a:stretch>
        </p:blipFill>
        <p:spPr>
          <a:xfrm flipH="1">
            <a:off x="6559554" y="-846583"/>
            <a:ext cx="3136825" cy="2830350"/>
          </a:xfrm>
          <a:prstGeom prst="rect">
            <a:avLst/>
          </a:prstGeom>
          <a:noFill/>
          <a:ln>
            <a:noFill/>
          </a:ln>
        </p:spPr>
      </p:pic>
      <p:pic>
        <p:nvPicPr>
          <p:cNvPr id="465" name="Google Shape;465;p50"/>
          <p:cNvPicPr preferRelativeResize="0"/>
          <p:nvPr/>
        </p:nvPicPr>
        <p:blipFill>
          <a:blip r:embed="rId2">
            <a:alphaModFix/>
          </a:blip>
          <a:stretch>
            <a:fillRect/>
          </a:stretch>
        </p:blipFill>
        <p:spPr>
          <a:xfrm rot="10800000" flipH="1">
            <a:off x="-552472" y="2791087"/>
            <a:ext cx="3136825" cy="2830350"/>
          </a:xfrm>
          <a:prstGeom prst="rect">
            <a:avLst/>
          </a:prstGeom>
          <a:noFill/>
          <a:ln>
            <a:noFill/>
          </a:ln>
        </p:spPr>
      </p:pic>
      <p:pic>
        <p:nvPicPr>
          <p:cNvPr id="466" name="Google Shape;466;p50"/>
          <p:cNvPicPr preferRelativeResize="0"/>
          <p:nvPr/>
        </p:nvPicPr>
        <p:blipFill>
          <a:blip r:embed="rId2">
            <a:alphaModFix/>
          </a:blip>
          <a:stretch>
            <a:fillRect/>
          </a:stretch>
        </p:blipFill>
        <p:spPr>
          <a:xfrm rot="10800000">
            <a:off x="6549518" y="2790536"/>
            <a:ext cx="3136825" cy="2830350"/>
          </a:xfrm>
          <a:prstGeom prst="rect">
            <a:avLst/>
          </a:prstGeom>
          <a:noFill/>
          <a:ln>
            <a:noFill/>
          </a:ln>
        </p:spPr>
      </p:pic>
      <p:sp>
        <p:nvSpPr>
          <p:cNvPr id="467" name="Google Shape;467;p50"/>
          <p:cNvSpPr txBox="1">
            <a:spLocks noGrp="1"/>
          </p:cNvSpPr>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r>
              <a:rPr lang="en-US"/>
              <a:t>Click to edit Master title style</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9">
  <p:cSld name="CUSTOM_33">
    <p:spTree>
      <p:nvGrpSpPr>
        <p:cNvPr id="1" name="Shape 555"/>
        <p:cNvGrpSpPr/>
        <p:nvPr/>
      </p:nvGrpSpPr>
      <p:grpSpPr>
        <a:xfrm>
          <a:off x="0" y="0"/>
          <a:ext cx="0" cy="0"/>
          <a:chOff x="0" y="0"/>
          <a:chExt cx="0" cy="0"/>
        </a:xfrm>
      </p:grpSpPr>
      <p:sp>
        <p:nvSpPr>
          <p:cNvPr id="556" name="Google Shape;556;p62"/>
          <p:cNvSpPr txBox="1">
            <a:spLocks noGrp="1"/>
          </p:cNvSpPr>
          <p:nvPr>
            <p:ph type="ctrTitle"/>
          </p:nvPr>
        </p:nvSpPr>
        <p:spPr>
          <a:xfrm flipH="1">
            <a:off x="540000" y="455570"/>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sp>
        <p:nvSpPr>
          <p:cNvPr id="557" name="Google Shape;557;p62"/>
          <p:cNvSpPr txBox="1">
            <a:spLocks noGrp="1"/>
          </p:cNvSpPr>
          <p:nvPr>
            <p:ph type="subTitle" idx="1"/>
          </p:nvPr>
        </p:nvSpPr>
        <p:spPr>
          <a:xfrm>
            <a:off x="2588100" y="2210650"/>
            <a:ext cx="3967800" cy="1844400"/>
          </a:xfrm>
          <a:prstGeom prst="rect">
            <a:avLst/>
          </a:prstGeom>
        </p:spPr>
        <p:txBody>
          <a:bodyPr spcFirstLastPara="1" wrap="square" lIns="91425" tIns="91425" rIns="91425" bIns="91425" anchor="t" anchorCtr="0">
            <a:noAutofit/>
          </a:bodyPr>
          <a:lstStyle>
            <a:lvl1pPr marR="50800" lvl="0" rtl="0">
              <a:lnSpc>
                <a:spcPct val="100000"/>
              </a:lnSpc>
              <a:spcBef>
                <a:spcPts val="0"/>
              </a:spcBef>
              <a:spcAft>
                <a:spcPts val="0"/>
              </a:spcAft>
              <a:buSzPts val="1200"/>
              <a:buChar char="●"/>
              <a:defRPr sz="1400"/>
            </a:lvl1pPr>
            <a:lvl2pPr lvl="1" algn="ctr" rtl="0">
              <a:lnSpc>
                <a:spcPct val="100000"/>
              </a:lnSpc>
              <a:spcBef>
                <a:spcPts val="0"/>
              </a:spcBef>
              <a:spcAft>
                <a:spcPts val="0"/>
              </a:spcAft>
              <a:buSzPts val="1000"/>
              <a:buChar char="○"/>
              <a:defRPr sz="1000"/>
            </a:lvl2pPr>
            <a:lvl3pPr lvl="2" algn="ctr" rtl="0">
              <a:lnSpc>
                <a:spcPct val="100000"/>
              </a:lnSpc>
              <a:spcBef>
                <a:spcPts val="0"/>
              </a:spcBef>
              <a:spcAft>
                <a:spcPts val="0"/>
              </a:spcAft>
              <a:buSzPts val="1000"/>
              <a:buChar char="■"/>
              <a:defRPr sz="1000"/>
            </a:lvl3pPr>
            <a:lvl4pPr lvl="3" algn="ctr" rtl="0">
              <a:lnSpc>
                <a:spcPct val="100000"/>
              </a:lnSpc>
              <a:spcBef>
                <a:spcPts val="0"/>
              </a:spcBef>
              <a:spcAft>
                <a:spcPts val="0"/>
              </a:spcAft>
              <a:buSzPts val="1000"/>
              <a:buChar char="●"/>
              <a:defRPr sz="1000"/>
            </a:lvl4pPr>
            <a:lvl5pPr lvl="4" algn="ctr" rtl="0">
              <a:lnSpc>
                <a:spcPct val="100000"/>
              </a:lnSpc>
              <a:spcBef>
                <a:spcPts val="0"/>
              </a:spcBef>
              <a:spcAft>
                <a:spcPts val="0"/>
              </a:spcAft>
              <a:buSzPts val="1000"/>
              <a:buChar char="○"/>
              <a:defRPr sz="1000"/>
            </a:lvl5pPr>
            <a:lvl6pPr lvl="5" algn="ctr" rtl="0">
              <a:lnSpc>
                <a:spcPct val="100000"/>
              </a:lnSpc>
              <a:spcBef>
                <a:spcPts val="0"/>
              </a:spcBef>
              <a:spcAft>
                <a:spcPts val="0"/>
              </a:spcAft>
              <a:buSzPts val="1000"/>
              <a:buChar char="■"/>
              <a:defRPr sz="1000"/>
            </a:lvl6pPr>
            <a:lvl7pPr lvl="6" algn="ctr" rtl="0">
              <a:lnSpc>
                <a:spcPct val="100000"/>
              </a:lnSpc>
              <a:spcBef>
                <a:spcPts val="0"/>
              </a:spcBef>
              <a:spcAft>
                <a:spcPts val="0"/>
              </a:spcAft>
              <a:buSzPts val="1000"/>
              <a:buChar char="●"/>
              <a:defRPr sz="1000"/>
            </a:lvl7pPr>
            <a:lvl8pPr lvl="7" algn="ctr" rtl="0">
              <a:lnSpc>
                <a:spcPct val="100000"/>
              </a:lnSpc>
              <a:spcBef>
                <a:spcPts val="0"/>
              </a:spcBef>
              <a:spcAft>
                <a:spcPts val="0"/>
              </a:spcAft>
              <a:buSzPts val="1000"/>
              <a:buChar char="○"/>
              <a:defRPr sz="1000"/>
            </a:lvl8pPr>
            <a:lvl9pPr lvl="8" algn="ctr" rtl="0">
              <a:lnSpc>
                <a:spcPct val="100000"/>
              </a:lnSpc>
              <a:spcBef>
                <a:spcPts val="0"/>
              </a:spcBef>
              <a:spcAft>
                <a:spcPts val="0"/>
              </a:spcAft>
              <a:buSzPts val="1000"/>
              <a:buChar char="■"/>
              <a:defRPr sz="1000"/>
            </a:lvl9pPr>
          </a:lstStyle>
          <a:p>
            <a:r>
              <a:rPr lang="en-US"/>
              <a:t>Click to edit Master subtitle style</a:t>
            </a:r>
            <a:endParaRPr/>
          </a:p>
        </p:txBody>
      </p:sp>
      <p:sp>
        <p:nvSpPr>
          <p:cNvPr id="558" name="Google Shape;558;p62">
            <a:hlinkClick r:id="rId2"/>
          </p:cNvPr>
          <p:cNvSpPr txBox="1">
            <a:spLocks noGrp="1"/>
          </p:cNvSpPr>
          <p:nvPr>
            <p:ph type="ctrTitle" idx="2"/>
          </p:nvPr>
        </p:nvSpPr>
        <p:spPr>
          <a:xfrm>
            <a:off x="3224100" y="1799442"/>
            <a:ext cx="2695800" cy="26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pic>
        <p:nvPicPr>
          <p:cNvPr id="559" name="Google Shape;559;p62"/>
          <p:cNvPicPr preferRelativeResize="0"/>
          <p:nvPr/>
        </p:nvPicPr>
        <p:blipFill>
          <a:blip r:embed="rId3">
            <a:alphaModFix/>
          </a:blip>
          <a:stretch>
            <a:fillRect/>
          </a:stretch>
        </p:blipFill>
        <p:spPr>
          <a:xfrm rot="10800000">
            <a:off x="7247964" y="3287692"/>
            <a:ext cx="2300675" cy="2075900"/>
          </a:xfrm>
          <a:prstGeom prst="rect">
            <a:avLst/>
          </a:prstGeom>
          <a:noFill/>
          <a:ln>
            <a:noFill/>
          </a:ln>
        </p:spPr>
      </p:pic>
      <p:pic>
        <p:nvPicPr>
          <p:cNvPr id="560" name="Google Shape;560;p62"/>
          <p:cNvPicPr preferRelativeResize="0"/>
          <p:nvPr/>
        </p:nvPicPr>
        <p:blipFill>
          <a:blip r:embed="rId3">
            <a:alphaModFix/>
          </a:blip>
          <a:stretch>
            <a:fillRect/>
          </a:stretch>
        </p:blipFill>
        <p:spPr>
          <a:xfrm rot="10800000" flipH="1">
            <a:off x="-984228" y="3207767"/>
            <a:ext cx="2300675" cy="20759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41">
    <p:spTree>
      <p:nvGrpSpPr>
        <p:cNvPr id="1" name="Shape 561"/>
        <p:cNvGrpSpPr/>
        <p:nvPr/>
      </p:nvGrpSpPr>
      <p:grpSpPr>
        <a:xfrm>
          <a:off x="0" y="0"/>
          <a:ext cx="0" cy="0"/>
          <a:chOff x="0" y="0"/>
          <a:chExt cx="0" cy="0"/>
        </a:xfrm>
      </p:grpSpPr>
      <p:pic>
        <p:nvPicPr>
          <p:cNvPr id="562" name="Google Shape;562;p63"/>
          <p:cNvPicPr preferRelativeResize="0"/>
          <p:nvPr/>
        </p:nvPicPr>
        <p:blipFill>
          <a:blip r:embed="rId2">
            <a:alphaModFix/>
          </a:blip>
          <a:stretch>
            <a:fillRect/>
          </a:stretch>
        </p:blipFill>
        <p:spPr>
          <a:xfrm rot="10800000">
            <a:off x="6843313" y="-9498"/>
            <a:ext cx="2300675" cy="2075900"/>
          </a:xfrm>
          <a:prstGeom prst="rect">
            <a:avLst/>
          </a:prstGeom>
          <a:noFill/>
          <a:ln>
            <a:noFill/>
          </a:ln>
        </p:spPr>
      </p:pic>
      <p:pic>
        <p:nvPicPr>
          <p:cNvPr id="563" name="Google Shape;563;p63"/>
          <p:cNvPicPr preferRelativeResize="0"/>
          <p:nvPr/>
        </p:nvPicPr>
        <p:blipFill>
          <a:blip r:embed="rId2">
            <a:alphaModFix/>
          </a:blip>
          <a:stretch>
            <a:fillRect/>
          </a:stretch>
        </p:blipFill>
        <p:spPr>
          <a:xfrm rot="10800000" flipH="1">
            <a:off x="-12" y="-9498"/>
            <a:ext cx="2300675" cy="20759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CUSTOM_41_1">
    <p:spTree>
      <p:nvGrpSpPr>
        <p:cNvPr id="1" name="Shape 564"/>
        <p:cNvGrpSpPr/>
        <p:nvPr/>
      </p:nvGrpSpPr>
      <p:grpSpPr>
        <a:xfrm>
          <a:off x="0" y="0"/>
          <a:ext cx="0" cy="0"/>
          <a:chOff x="0" y="0"/>
          <a:chExt cx="0" cy="0"/>
        </a:xfrm>
      </p:grpSpPr>
      <p:pic>
        <p:nvPicPr>
          <p:cNvPr id="565" name="Google Shape;565;p64"/>
          <p:cNvPicPr preferRelativeResize="0"/>
          <p:nvPr/>
        </p:nvPicPr>
        <p:blipFill>
          <a:blip r:embed="rId2">
            <a:alphaModFix/>
          </a:blip>
          <a:stretch>
            <a:fillRect/>
          </a:stretch>
        </p:blipFill>
        <p:spPr>
          <a:xfrm rot="10800000">
            <a:off x="7247964" y="3135292"/>
            <a:ext cx="2300675" cy="2075900"/>
          </a:xfrm>
          <a:prstGeom prst="rect">
            <a:avLst/>
          </a:prstGeom>
          <a:noFill/>
          <a:ln>
            <a:noFill/>
          </a:ln>
        </p:spPr>
      </p:pic>
      <p:pic>
        <p:nvPicPr>
          <p:cNvPr id="566" name="Google Shape;566;p64"/>
          <p:cNvPicPr preferRelativeResize="0"/>
          <p:nvPr/>
        </p:nvPicPr>
        <p:blipFill>
          <a:blip r:embed="rId2">
            <a:alphaModFix/>
          </a:blip>
          <a:stretch>
            <a:fillRect/>
          </a:stretch>
        </p:blipFill>
        <p:spPr>
          <a:xfrm rot="10800000" flipH="1">
            <a:off x="-984228" y="3055367"/>
            <a:ext cx="2300675" cy="20759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7" name="Google Shape;17;p3"/>
          <p:cNvSpPr txBox="1">
            <a:spLocks noGrp="1"/>
          </p:cNvSpPr>
          <p:nvPr>
            <p:ph type="ctrTitle"/>
          </p:nvPr>
        </p:nvSpPr>
        <p:spPr>
          <a:xfrm>
            <a:off x="4297175" y="2355550"/>
            <a:ext cx="4299000" cy="65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r>
              <a:rPr lang="en-US"/>
              <a:t>Click to edit Master title style</a:t>
            </a:r>
            <a:endParaRPr/>
          </a:p>
        </p:txBody>
      </p:sp>
      <p:sp>
        <p:nvSpPr>
          <p:cNvPr id="18" name="Google Shape;18;p3"/>
          <p:cNvSpPr txBox="1">
            <a:spLocks noGrp="1"/>
          </p:cNvSpPr>
          <p:nvPr>
            <p:ph type="title" idx="2" hasCustomPrompt="1"/>
          </p:nvPr>
        </p:nvSpPr>
        <p:spPr>
          <a:xfrm>
            <a:off x="4297175" y="1317160"/>
            <a:ext cx="4299000" cy="109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0000"/>
              <a:buNone/>
              <a:defRPr sz="100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subTitle" idx="1"/>
          </p:nvPr>
        </p:nvSpPr>
        <p:spPr>
          <a:xfrm>
            <a:off x="4297175" y="2900355"/>
            <a:ext cx="42990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r>
              <a:rPr lang="en-US"/>
              <a:t>Click to edit Master subtitle style</a:t>
            </a:r>
            <a:endParaRPr/>
          </a:p>
        </p:txBody>
      </p:sp>
      <p:pic>
        <p:nvPicPr>
          <p:cNvPr id="20" name="Google Shape;20;p3"/>
          <p:cNvPicPr preferRelativeResize="0"/>
          <p:nvPr/>
        </p:nvPicPr>
        <p:blipFill>
          <a:blip r:embed="rId2">
            <a:alphaModFix/>
          </a:blip>
          <a:stretch>
            <a:fillRect/>
          </a:stretch>
        </p:blipFill>
        <p:spPr>
          <a:xfrm>
            <a:off x="16176" y="-501681"/>
            <a:ext cx="3802725" cy="3431200"/>
          </a:xfrm>
          <a:prstGeom prst="rect">
            <a:avLst/>
          </a:prstGeom>
          <a:noFill/>
          <a:ln>
            <a:noFill/>
          </a:ln>
        </p:spPr>
      </p:pic>
      <p:pic>
        <p:nvPicPr>
          <p:cNvPr id="21" name="Google Shape;21;p3"/>
          <p:cNvPicPr preferRelativeResize="0"/>
          <p:nvPr/>
        </p:nvPicPr>
        <p:blipFill>
          <a:blip r:embed="rId2">
            <a:alphaModFix/>
          </a:blip>
          <a:stretch>
            <a:fillRect/>
          </a:stretch>
        </p:blipFill>
        <p:spPr>
          <a:xfrm rot="10800000" flipH="1">
            <a:off x="10" y="2213744"/>
            <a:ext cx="3802725" cy="3431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sp>
        <p:nvSpPr>
          <p:cNvPr id="43" name="Google Shape;4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4" name="Google Shape;44;p7"/>
          <p:cNvPicPr preferRelativeResize="0"/>
          <p:nvPr/>
        </p:nvPicPr>
        <p:blipFill>
          <a:blip r:embed="rId2">
            <a:alphaModFix/>
          </a:blip>
          <a:stretch>
            <a:fillRect/>
          </a:stretch>
        </p:blipFill>
        <p:spPr>
          <a:xfrm>
            <a:off x="0" y="0"/>
            <a:ext cx="2300675" cy="2075900"/>
          </a:xfrm>
          <a:prstGeom prst="rect">
            <a:avLst/>
          </a:prstGeom>
          <a:noFill/>
          <a:ln>
            <a:noFill/>
          </a:ln>
        </p:spPr>
      </p:pic>
      <p:pic>
        <p:nvPicPr>
          <p:cNvPr id="45" name="Google Shape;45;p7"/>
          <p:cNvPicPr preferRelativeResize="0"/>
          <p:nvPr/>
        </p:nvPicPr>
        <p:blipFill>
          <a:blip r:embed="rId2">
            <a:alphaModFix/>
          </a:blip>
          <a:stretch>
            <a:fillRect/>
          </a:stretch>
        </p:blipFill>
        <p:spPr>
          <a:xfrm rot="10800000">
            <a:off x="6843325" y="3067600"/>
            <a:ext cx="2300675" cy="2075900"/>
          </a:xfrm>
          <a:prstGeom prst="rect">
            <a:avLst/>
          </a:prstGeom>
          <a:noFill/>
          <a:ln>
            <a:noFill/>
          </a:ln>
        </p:spPr>
      </p:pic>
      <p:sp>
        <p:nvSpPr>
          <p:cNvPr id="46" name="Google Shape;46;p7"/>
          <p:cNvSpPr txBox="1">
            <a:spLocks noGrp="1"/>
          </p:cNvSpPr>
          <p:nvPr>
            <p:ph type="ctrTitle"/>
          </p:nvPr>
        </p:nvSpPr>
        <p:spPr>
          <a:xfrm flipH="1">
            <a:off x="355600" y="2236500"/>
            <a:ext cx="3956100" cy="670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r>
              <a:rPr lang="en-US"/>
              <a:t>Click to edit Master title style</a:t>
            </a:r>
            <a:endParaRPr/>
          </a:p>
        </p:txBody>
      </p:sp>
      <p:sp>
        <p:nvSpPr>
          <p:cNvPr id="47" name="Google Shape;47;p7"/>
          <p:cNvSpPr txBox="1">
            <a:spLocks noGrp="1"/>
          </p:cNvSpPr>
          <p:nvPr>
            <p:ph type="subTitle" idx="1"/>
          </p:nvPr>
        </p:nvSpPr>
        <p:spPr>
          <a:xfrm>
            <a:off x="4825200" y="1728900"/>
            <a:ext cx="2490300" cy="168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r>
              <a:rPr lang="en-US"/>
              <a:t>Click to edit Master subtitle style</a:t>
            </a:r>
            <a:endParaRPr/>
          </a:p>
        </p:txBody>
      </p:sp>
      <p:cxnSp>
        <p:nvCxnSpPr>
          <p:cNvPr id="48" name="Google Shape;48;p7"/>
          <p:cNvCxnSpPr/>
          <p:nvPr/>
        </p:nvCxnSpPr>
        <p:spPr>
          <a:xfrm>
            <a:off x="4572000" y="1228200"/>
            <a:ext cx="0" cy="26871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8"/>
        <p:cNvGrpSpPr/>
        <p:nvPr/>
      </p:nvGrpSpPr>
      <p:grpSpPr>
        <a:xfrm>
          <a:off x="0" y="0"/>
          <a:ext cx="0" cy="0"/>
          <a:chOff x="0" y="0"/>
          <a:chExt cx="0" cy="0"/>
        </a:xfrm>
      </p:grpSpPr>
      <p:sp>
        <p:nvSpPr>
          <p:cNvPr id="79" name="Google Shape;7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1">
  <p:cSld name="CUSTOM_6">
    <p:spTree>
      <p:nvGrpSpPr>
        <p:cNvPr id="1" name="Shape 80"/>
        <p:cNvGrpSpPr/>
        <p:nvPr/>
      </p:nvGrpSpPr>
      <p:grpSpPr>
        <a:xfrm>
          <a:off x="0" y="0"/>
          <a:ext cx="0" cy="0"/>
          <a:chOff x="0" y="0"/>
          <a:chExt cx="0" cy="0"/>
        </a:xfrm>
      </p:grpSpPr>
      <p:sp>
        <p:nvSpPr>
          <p:cNvPr id="81" name="Google Shape;81;p13"/>
          <p:cNvSpPr txBox="1">
            <a:spLocks noGrp="1"/>
          </p:cNvSpPr>
          <p:nvPr>
            <p:ph type="ctrTitle"/>
          </p:nvPr>
        </p:nvSpPr>
        <p:spPr>
          <a:xfrm>
            <a:off x="1690457" y="2052406"/>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82" name="Google Shape;82;p13"/>
          <p:cNvSpPr txBox="1">
            <a:spLocks noGrp="1"/>
          </p:cNvSpPr>
          <p:nvPr>
            <p:ph type="subTitle" idx="1"/>
          </p:nvPr>
        </p:nvSpPr>
        <p:spPr>
          <a:xfrm>
            <a:off x="2051807" y="2538657"/>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r>
              <a:rPr lang="en-US"/>
              <a:t>Click to edit Master subtitle style</a:t>
            </a:r>
            <a:endParaRPr/>
          </a:p>
        </p:txBody>
      </p:sp>
      <p:sp>
        <p:nvSpPr>
          <p:cNvPr id="83" name="Google Shape;83;p13"/>
          <p:cNvSpPr txBox="1">
            <a:spLocks noGrp="1"/>
          </p:cNvSpPr>
          <p:nvPr>
            <p:ph type="ctrTitle" idx="2"/>
          </p:nvPr>
        </p:nvSpPr>
        <p:spPr>
          <a:xfrm>
            <a:off x="1690457" y="3599531"/>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84" name="Google Shape;84;p13"/>
          <p:cNvSpPr txBox="1">
            <a:spLocks noGrp="1"/>
          </p:cNvSpPr>
          <p:nvPr>
            <p:ph type="subTitle" idx="3"/>
          </p:nvPr>
        </p:nvSpPr>
        <p:spPr>
          <a:xfrm>
            <a:off x="2051807" y="40486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r>
              <a:rPr lang="en-US"/>
              <a:t>Click to edit Master subtitle style</a:t>
            </a:r>
            <a:endParaRPr/>
          </a:p>
        </p:txBody>
      </p:sp>
      <p:sp>
        <p:nvSpPr>
          <p:cNvPr id="85" name="Google Shape;85;p13"/>
          <p:cNvSpPr txBox="1">
            <a:spLocks noGrp="1"/>
          </p:cNvSpPr>
          <p:nvPr>
            <p:ph type="ctrTitle" idx="4"/>
          </p:nvPr>
        </p:nvSpPr>
        <p:spPr>
          <a:xfrm>
            <a:off x="4824357" y="2052406"/>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86" name="Google Shape;86;p13"/>
          <p:cNvSpPr txBox="1">
            <a:spLocks noGrp="1"/>
          </p:cNvSpPr>
          <p:nvPr>
            <p:ph type="subTitle" idx="5"/>
          </p:nvPr>
        </p:nvSpPr>
        <p:spPr>
          <a:xfrm>
            <a:off x="5185707" y="2538657"/>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r>
              <a:rPr lang="en-US"/>
              <a:t>Click to edit Master subtitle style</a:t>
            </a:r>
            <a:endParaRPr/>
          </a:p>
        </p:txBody>
      </p:sp>
      <p:sp>
        <p:nvSpPr>
          <p:cNvPr id="87" name="Google Shape;87;p13"/>
          <p:cNvSpPr txBox="1">
            <a:spLocks noGrp="1"/>
          </p:cNvSpPr>
          <p:nvPr>
            <p:ph type="ctrTitle" idx="6"/>
          </p:nvPr>
        </p:nvSpPr>
        <p:spPr>
          <a:xfrm>
            <a:off x="4824357" y="3599531"/>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88" name="Google Shape;88;p13"/>
          <p:cNvSpPr txBox="1">
            <a:spLocks noGrp="1"/>
          </p:cNvSpPr>
          <p:nvPr>
            <p:ph type="subTitle" idx="7"/>
          </p:nvPr>
        </p:nvSpPr>
        <p:spPr>
          <a:xfrm>
            <a:off x="5185707" y="40486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r>
              <a:rPr lang="en-US"/>
              <a:t>Click to edit Master subtitle style</a:t>
            </a:r>
            <a:endParaRPr/>
          </a:p>
        </p:txBody>
      </p:sp>
      <p:sp>
        <p:nvSpPr>
          <p:cNvPr id="89" name="Google Shape;89;p13"/>
          <p:cNvSpPr txBox="1">
            <a:spLocks noGrp="1"/>
          </p:cNvSpPr>
          <p:nvPr>
            <p:ph type="ctrTitle" idx="8"/>
          </p:nvPr>
        </p:nvSpPr>
        <p:spPr>
          <a:xfrm>
            <a:off x="1122278" y="401450"/>
            <a:ext cx="68994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r>
              <a:rPr lang="en-US"/>
              <a:t>Click to edit Master title style</a:t>
            </a:r>
            <a:endParaRPr/>
          </a:p>
        </p:txBody>
      </p:sp>
      <p:sp>
        <p:nvSpPr>
          <p:cNvPr id="90" name="Google Shape;90;p13"/>
          <p:cNvSpPr txBox="1">
            <a:spLocks noGrp="1"/>
          </p:cNvSpPr>
          <p:nvPr>
            <p:ph type="title" idx="9" hasCustomPrompt="1"/>
          </p:nvPr>
        </p:nvSpPr>
        <p:spPr>
          <a:xfrm>
            <a:off x="2128157" y="1555631"/>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1" name="Google Shape;91;p13"/>
          <p:cNvSpPr txBox="1">
            <a:spLocks noGrp="1"/>
          </p:cNvSpPr>
          <p:nvPr>
            <p:ph type="title" idx="13" hasCustomPrompt="1"/>
          </p:nvPr>
        </p:nvSpPr>
        <p:spPr>
          <a:xfrm>
            <a:off x="2128157" y="307402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2" name="Google Shape;92;p13"/>
          <p:cNvSpPr txBox="1">
            <a:spLocks noGrp="1"/>
          </p:cNvSpPr>
          <p:nvPr>
            <p:ph type="title" idx="14" hasCustomPrompt="1"/>
          </p:nvPr>
        </p:nvSpPr>
        <p:spPr>
          <a:xfrm>
            <a:off x="5262057" y="1555631"/>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3" name="Google Shape;93;p13"/>
          <p:cNvSpPr txBox="1">
            <a:spLocks noGrp="1"/>
          </p:cNvSpPr>
          <p:nvPr>
            <p:ph type="title" idx="15" hasCustomPrompt="1"/>
          </p:nvPr>
        </p:nvSpPr>
        <p:spPr>
          <a:xfrm>
            <a:off x="5262057" y="307402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1">
  <p:cSld name="CUSTOM">
    <p:spTree>
      <p:nvGrpSpPr>
        <p:cNvPr id="1" name="Shape 124"/>
        <p:cNvGrpSpPr/>
        <p:nvPr/>
      </p:nvGrpSpPr>
      <p:grpSpPr>
        <a:xfrm>
          <a:off x="0" y="0"/>
          <a:ext cx="0" cy="0"/>
          <a:chOff x="0" y="0"/>
          <a:chExt cx="0" cy="0"/>
        </a:xfrm>
      </p:grpSpPr>
      <p:pic>
        <p:nvPicPr>
          <p:cNvPr id="125" name="Google Shape;125;p17"/>
          <p:cNvPicPr preferRelativeResize="0"/>
          <p:nvPr/>
        </p:nvPicPr>
        <p:blipFill>
          <a:blip r:embed="rId2">
            <a:alphaModFix/>
          </a:blip>
          <a:stretch>
            <a:fillRect/>
          </a:stretch>
        </p:blipFill>
        <p:spPr>
          <a:xfrm>
            <a:off x="16176" y="-501681"/>
            <a:ext cx="3802725" cy="3431200"/>
          </a:xfrm>
          <a:prstGeom prst="rect">
            <a:avLst/>
          </a:prstGeom>
          <a:noFill/>
          <a:ln>
            <a:noFill/>
          </a:ln>
        </p:spPr>
      </p:pic>
      <p:pic>
        <p:nvPicPr>
          <p:cNvPr id="126" name="Google Shape;126;p17"/>
          <p:cNvPicPr preferRelativeResize="0"/>
          <p:nvPr/>
        </p:nvPicPr>
        <p:blipFill>
          <a:blip r:embed="rId2">
            <a:alphaModFix/>
          </a:blip>
          <a:stretch>
            <a:fillRect/>
          </a:stretch>
        </p:blipFill>
        <p:spPr>
          <a:xfrm rot="10800000" flipH="1">
            <a:off x="10" y="2213744"/>
            <a:ext cx="3802725" cy="3431200"/>
          </a:xfrm>
          <a:prstGeom prst="rect">
            <a:avLst/>
          </a:prstGeom>
          <a:noFill/>
          <a:ln>
            <a:noFill/>
          </a:ln>
        </p:spPr>
      </p:pic>
      <p:pic>
        <p:nvPicPr>
          <p:cNvPr id="127" name="Google Shape;127;p17"/>
          <p:cNvPicPr preferRelativeResize="0"/>
          <p:nvPr/>
        </p:nvPicPr>
        <p:blipFill>
          <a:blip r:embed="rId2">
            <a:alphaModFix/>
          </a:blip>
          <a:stretch>
            <a:fillRect/>
          </a:stretch>
        </p:blipFill>
        <p:spPr>
          <a:xfrm flipH="1">
            <a:off x="5325110" y="-501568"/>
            <a:ext cx="3802725" cy="3431200"/>
          </a:xfrm>
          <a:prstGeom prst="rect">
            <a:avLst/>
          </a:prstGeom>
          <a:noFill/>
          <a:ln>
            <a:noFill/>
          </a:ln>
        </p:spPr>
      </p:pic>
      <p:pic>
        <p:nvPicPr>
          <p:cNvPr id="128" name="Google Shape;128;p17"/>
          <p:cNvPicPr preferRelativeResize="0"/>
          <p:nvPr/>
        </p:nvPicPr>
        <p:blipFill>
          <a:blip r:embed="rId2">
            <a:alphaModFix/>
          </a:blip>
          <a:stretch>
            <a:fillRect/>
          </a:stretch>
        </p:blipFill>
        <p:spPr>
          <a:xfrm rot="10800000">
            <a:off x="5341276" y="2213857"/>
            <a:ext cx="3802725" cy="3431200"/>
          </a:xfrm>
          <a:prstGeom prst="rect">
            <a:avLst/>
          </a:prstGeom>
          <a:noFill/>
          <a:ln>
            <a:noFill/>
          </a:ln>
        </p:spPr>
      </p:pic>
      <p:sp>
        <p:nvSpPr>
          <p:cNvPr id="129" name="Google Shape;129;p17"/>
          <p:cNvSpPr txBox="1">
            <a:spLocks noGrp="1"/>
          </p:cNvSpPr>
          <p:nvPr>
            <p:ph type="ctrTitle"/>
          </p:nvPr>
        </p:nvSpPr>
        <p:spPr>
          <a:xfrm>
            <a:off x="2422500" y="2348625"/>
            <a:ext cx="4299000" cy="66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r>
              <a:rPr lang="en-US"/>
              <a:t>Click to edit Master title style</a:t>
            </a:r>
            <a:endParaRPr/>
          </a:p>
        </p:txBody>
      </p:sp>
      <p:sp>
        <p:nvSpPr>
          <p:cNvPr id="130" name="Google Shape;130;p17"/>
          <p:cNvSpPr txBox="1">
            <a:spLocks noGrp="1"/>
          </p:cNvSpPr>
          <p:nvPr>
            <p:ph type="title" idx="2" hasCustomPrompt="1"/>
          </p:nvPr>
        </p:nvSpPr>
        <p:spPr>
          <a:xfrm>
            <a:off x="2422500" y="1296000"/>
            <a:ext cx="4299000" cy="109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100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31" name="Google Shape;131;p17"/>
          <p:cNvSpPr txBox="1">
            <a:spLocks noGrp="1"/>
          </p:cNvSpPr>
          <p:nvPr>
            <p:ph type="subTitle" idx="1"/>
          </p:nvPr>
        </p:nvSpPr>
        <p:spPr>
          <a:xfrm>
            <a:off x="2422500" y="2893425"/>
            <a:ext cx="42990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r>
              <a:rPr lang="en-US"/>
              <a:t>Click to edit Master subtitle style</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42">
    <p:spTree>
      <p:nvGrpSpPr>
        <p:cNvPr id="1" name="Shape 132"/>
        <p:cNvGrpSpPr/>
        <p:nvPr/>
      </p:nvGrpSpPr>
      <p:grpSpPr>
        <a:xfrm>
          <a:off x="0" y="0"/>
          <a:ext cx="0" cy="0"/>
          <a:chOff x="0" y="0"/>
          <a:chExt cx="0" cy="0"/>
        </a:xfrm>
      </p:grpSpPr>
      <p:sp>
        <p:nvSpPr>
          <p:cNvPr id="133" name="Google Shape;133;p18"/>
          <p:cNvSpPr txBox="1">
            <a:spLocks noGrp="1"/>
          </p:cNvSpPr>
          <p:nvPr>
            <p:ph type="subTitle" idx="1"/>
          </p:nvPr>
        </p:nvSpPr>
        <p:spPr>
          <a:xfrm>
            <a:off x="3143300" y="1928850"/>
            <a:ext cx="2857500" cy="51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r>
              <a:rPr lang="en-US"/>
              <a:t>Click to edit Master subtitle style</a:t>
            </a:r>
            <a:endParaRPr/>
          </a:p>
        </p:txBody>
      </p:sp>
      <p:sp>
        <p:nvSpPr>
          <p:cNvPr id="134" name="Google Shape;134;p18"/>
          <p:cNvSpPr txBox="1">
            <a:spLocks noGrp="1"/>
          </p:cNvSpPr>
          <p:nvPr>
            <p:ph type="ctrTitle"/>
          </p:nvPr>
        </p:nvSpPr>
        <p:spPr>
          <a:xfrm flipH="1">
            <a:off x="2876000" y="709650"/>
            <a:ext cx="3392100" cy="838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4800"/>
              <a:buNone/>
              <a:defRPr sz="9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rPr lang="en-US"/>
              <a:t>Click to edit Master title style</a:t>
            </a:r>
            <a:endParaRPr/>
          </a:p>
        </p:txBody>
      </p:sp>
      <p:pic>
        <p:nvPicPr>
          <p:cNvPr id="135" name="Google Shape;135;p18"/>
          <p:cNvPicPr preferRelativeResize="0"/>
          <p:nvPr/>
        </p:nvPicPr>
        <p:blipFill>
          <a:blip r:embed="rId2">
            <a:alphaModFix/>
          </a:blip>
          <a:stretch>
            <a:fillRect/>
          </a:stretch>
        </p:blipFill>
        <p:spPr>
          <a:xfrm flipH="1">
            <a:off x="5341288" y="2866980"/>
            <a:ext cx="3802725" cy="3431200"/>
          </a:xfrm>
          <a:prstGeom prst="rect">
            <a:avLst/>
          </a:prstGeom>
          <a:noFill/>
          <a:ln>
            <a:noFill/>
          </a:ln>
        </p:spPr>
      </p:pic>
      <p:pic>
        <p:nvPicPr>
          <p:cNvPr id="136" name="Google Shape;136;p18"/>
          <p:cNvPicPr preferRelativeResize="0"/>
          <p:nvPr/>
        </p:nvPicPr>
        <p:blipFill>
          <a:blip r:embed="rId2">
            <a:alphaModFix/>
          </a:blip>
          <a:stretch>
            <a:fillRect/>
          </a:stretch>
        </p:blipFill>
        <p:spPr>
          <a:xfrm>
            <a:off x="-12" y="2868654"/>
            <a:ext cx="3802725" cy="34312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1">
    <p:spTree>
      <p:nvGrpSpPr>
        <p:cNvPr id="1" name="Shape 137"/>
        <p:cNvGrpSpPr/>
        <p:nvPr/>
      </p:nvGrpSpPr>
      <p:grpSpPr>
        <a:xfrm>
          <a:off x="0" y="0"/>
          <a:ext cx="0" cy="0"/>
          <a:chOff x="0" y="0"/>
          <a:chExt cx="0" cy="0"/>
        </a:xfrm>
      </p:grpSpPr>
      <p:pic>
        <p:nvPicPr>
          <p:cNvPr id="138" name="Google Shape;138;p19"/>
          <p:cNvPicPr preferRelativeResize="0"/>
          <p:nvPr/>
        </p:nvPicPr>
        <p:blipFill>
          <a:blip r:embed="rId2">
            <a:alphaModFix/>
          </a:blip>
          <a:stretch>
            <a:fillRect/>
          </a:stretch>
        </p:blipFill>
        <p:spPr>
          <a:xfrm rot="10800000">
            <a:off x="3421663" y="3648350"/>
            <a:ext cx="2300675" cy="2075900"/>
          </a:xfrm>
          <a:prstGeom prst="rect">
            <a:avLst/>
          </a:prstGeom>
          <a:noFill/>
          <a:ln>
            <a:noFill/>
          </a:ln>
        </p:spPr>
      </p:pic>
      <p:pic>
        <p:nvPicPr>
          <p:cNvPr id="139" name="Google Shape;139;p19"/>
          <p:cNvPicPr preferRelativeResize="0"/>
          <p:nvPr/>
        </p:nvPicPr>
        <p:blipFill>
          <a:blip r:embed="rId2">
            <a:alphaModFix/>
          </a:blip>
          <a:stretch>
            <a:fillRect/>
          </a:stretch>
        </p:blipFill>
        <p:spPr>
          <a:xfrm>
            <a:off x="3421663" y="-580750"/>
            <a:ext cx="2300675" cy="2075900"/>
          </a:xfrm>
          <a:prstGeom prst="rect">
            <a:avLst/>
          </a:prstGeom>
          <a:noFill/>
          <a:ln>
            <a:noFill/>
          </a:ln>
        </p:spPr>
      </p:pic>
      <p:sp>
        <p:nvSpPr>
          <p:cNvPr id="140" name="Google Shape;140;p19"/>
          <p:cNvSpPr txBox="1">
            <a:spLocks noGrp="1"/>
          </p:cNvSpPr>
          <p:nvPr>
            <p:ph type="ctrTitle"/>
          </p:nvPr>
        </p:nvSpPr>
        <p:spPr>
          <a:xfrm flipH="1">
            <a:off x="2359650" y="1400650"/>
            <a:ext cx="4424700" cy="93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r>
              <a:rPr lang="en-US"/>
              <a:t>Click to edit Master title style</a:t>
            </a:r>
            <a:endParaRPr/>
          </a:p>
        </p:txBody>
      </p:sp>
      <p:sp>
        <p:nvSpPr>
          <p:cNvPr id="141" name="Google Shape;141;p19"/>
          <p:cNvSpPr txBox="1">
            <a:spLocks noGrp="1"/>
          </p:cNvSpPr>
          <p:nvPr>
            <p:ph type="subTitle" idx="1"/>
          </p:nvPr>
        </p:nvSpPr>
        <p:spPr>
          <a:xfrm>
            <a:off x="2378700" y="2530005"/>
            <a:ext cx="4386600" cy="93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300"/>
              <a:buNone/>
              <a:defRPr sz="1400"/>
            </a:lvl1pPr>
            <a:lvl2pPr lvl="1" algn="ctr" rtl="0">
              <a:lnSpc>
                <a:spcPct val="100000"/>
              </a:lnSpc>
              <a:spcBef>
                <a:spcPts val="0"/>
              </a:spcBef>
              <a:spcAft>
                <a:spcPts val="0"/>
              </a:spcAft>
              <a:buSzPts val="1300"/>
              <a:buNone/>
              <a:defRPr sz="1300"/>
            </a:lvl2pPr>
            <a:lvl3pPr lvl="2" algn="ctr" rtl="0">
              <a:lnSpc>
                <a:spcPct val="100000"/>
              </a:lnSpc>
              <a:spcBef>
                <a:spcPts val="0"/>
              </a:spcBef>
              <a:spcAft>
                <a:spcPts val="0"/>
              </a:spcAft>
              <a:buSzPts val="1300"/>
              <a:buNone/>
              <a:defRPr sz="1300"/>
            </a:lvl3pPr>
            <a:lvl4pPr lvl="3" algn="ctr" rtl="0">
              <a:lnSpc>
                <a:spcPct val="100000"/>
              </a:lnSpc>
              <a:spcBef>
                <a:spcPts val="0"/>
              </a:spcBef>
              <a:spcAft>
                <a:spcPts val="0"/>
              </a:spcAft>
              <a:buSzPts val="1300"/>
              <a:buNone/>
              <a:defRPr sz="1300"/>
            </a:lvl4pPr>
            <a:lvl5pPr lvl="4" algn="ctr" rtl="0">
              <a:lnSpc>
                <a:spcPct val="100000"/>
              </a:lnSpc>
              <a:spcBef>
                <a:spcPts val="0"/>
              </a:spcBef>
              <a:spcAft>
                <a:spcPts val="0"/>
              </a:spcAft>
              <a:buSzPts val="1300"/>
              <a:buNone/>
              <a:defRPr sz="1300"/>
            </a:lvl5pPr>
            <a:lvl6pPr lvl="5" algn="ctr" rtl="0">
              <a:lnSpc>
                <a:spcPct val="100000"/>
              </a:lnSpc>
              <a:spcBef>
                <a:spcPts val="0"/>
              </a:spcBef>
              <a:spcAft>
                <a:spcPts val="0"/>
              </a:spcAft>
              <a:buSzPts val="1300"/>
              <a:buNone/>
              <a:defRPr sz="1300"/>
            </a:lvl6pPr>
            <a:lvl7pPr lvl="6" algn="ctr" rtl="0">
              <a:lnSpc>
                <a:spcPct val="100000"/>
              </a:lnSpc>
              <a:spcBef>
                <a:spcPts val="0"/>
              </a:spcBef>
              <a:spcAft>
                <a:spcPts val="0"/>
              </a:spcAft>
              <a:buSzPts val="1300"/>
              <a:buNone/>
              <a:defRPr sz="1300"/>
            </a:lvl7pPr>
            <a:lvl8pPr lvl="7" algn="ctr" rtl="0">
              <a:lnSpc>
                <a:spcPct val="100000"/>
              </a:lnSpc>
              <a:spcBef>
                <a:spcPts val="0"/>
              </a:spcBef>
              <a:spcAft>
                <a:spcPts val="0"/>
              </a:spcAft>
              <a:buSzPts val="1300"/>
              <a:buNone/>
              <a:defRPr sz="1300"/>
            </a:lvl8pPr>
            <a:lvl9pPr lvl="8" algn="ctr" rtl="0">
              <a:lnSpc>
                <a:spcPct val="100000"/>
              </a:lnSpc>
              <a:spcBef>
                <a:spcPts val="0"/>
              </a:spcBef>
              <a:spcAft>
                <a:spcPts val="0"/>
              </a:spcAft>
              <a:buSzPts val="1300"/>
              <a:buNone/>
              <a:defRPr sz="1300"/>
            </a:lvl9pPr>
          </a:lstStyle>
          <a:p>
            <a:r>
              <a:rPr lang="en-US"/>
              <a:t>Click to edit Master subtitle style</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39">
    <p:spTree>
      <p:nvGrpSpPr>
        <p:cNvPr id="1" name="Shape 142"/>
        <p:cNvGrpSpPr/>
        <p:nvPr/>
      </p:nvGrpSpPr>
      <p:grpSpPr>
        <a:xfrm>
          <a:off x="0" y="0"/>
          <a:ext cx="0" cy="0"/>
          <a:chOff x="0" y="0"/>
          <a:chExt cx="0" cy="0"/>
        </a:xfrm>
      </p:grpSpPr>
      <p:sp>
        <p:nvSpPr>
          <p:cNvPr id="143" name="Google Shape;143;p20"/>
          <p:cNvSpPr txBox="1">
            <a:spLocks noGrp="1"/>
          </p:cNvSpPr>
          <p:nvPr>
            <p:ph type="subTitle" idx="1"/>
          </p:nvPr>
        </p:nvSpPr>
        <p:spPr>
          <a:xfrm>
            <a:off x="1398700" y="2910300"/>
            <a:ext cx="3486000" cy="174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r>
              <a:rPr lang="en-US"/>
              <a:t>Click to edit Master subtitle style</a:t>
            </a:r>
            <a:endParaRPr/>
          </a:p>
        </p:txBody>
      </p:sp>
      <p:sp>
        <p:nvSpPr>
          <p:cNvPr id="144" name="Google Shape;144;p20"/>
          <p:cNvSpPr txBox="1">
            <a:spLocks noGrp="1"/>
          </p:cNvSpPr>
          <p:nvPr>
            <p:ph type="ctrTitle"/>
          </p:nvPr>
        </p:nvSpPr>
        <p:spPr>
          <a:xfrm flipH="1">
            <a:off x="1372450" y="1886100"/>
            <a:ext cx="3486000" cy="670500"/>
          </a:xfrm>
          <a:prstGeom prst="rect">
            <a:avLst/>
          </a:prstGeom>
        </p:spPr>
        <p:txBody>
          <a:bodyPr spcFirstLastPara="1" wrap="square" lIns="91425" tIns="91425" rIns="91425" bIns="91425" anchor="b" anchorCtr="0">
            <a:noAutofit/>
          </a:bodyPr>
          <a:lstStyle>
            <a:lvl1pPr lvl="0" algn="l" rtl="0">
              <a:spcBef>
                <a:spcPts val="0"/>
              </a:spcBef>
              <a:spcAft>
                <a:spcPts val="0"/>
              </a:spcAft>
              <a:buClr>
                <a:srgbClr val="FFFFFF"/>
              </a:buClr>
              <a:buSzPts val="4800"/>
              <a:buNone/>
              <a:defRPr sz="5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r>
              <a:rPr lang="en-US"/>
              <a:t>Click to edit Master title style</a:t>
            </a:r>
            <a:endParaRPr/>
          </a:p>
        </p:txBody>
      </p:sp>
      <p:pic>
        <p:nvPicPr>
          <p:cNvPr id="145" name="Google Shape;145;p20"/>
          <p:cNvPicPr preferRelativeResize="0"/>
          <p:nvPr/>
        </p:nvPicPr>
        <p:blipFill>
          <a:blip r:embed="rId2">
            <a:alphaModFix/>
          </a:blip>
          <a:stretch>
            <a:fillRect/>
          </a:stretch>
        </p:blipFill>
        <p:spPr>
          <a:xfrm rot="10800000">
            <a:off x="5334325" y="1725475"/>
            <a:ext cx="3802725" cy="34312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1"/>
            </a:gs>
            <a:gs pos="100000">
              <a:schemeClr val="accen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000"/>
              <a:buFont typeface="Squada One"/>
              <a:buNone/>
              <a:defRPr sz="3000">
                <a:solidFill>
                  <a:schemeClr val="lt1"/>
                </a:solidFill>
                <a:latin typeface="Squada One"/>
                <a:ea typeface="Squada One"/>
                <a:cs typeface="Squada One"/>
                <a:sym typeface="Squada One"/>
              </a:defRPr>
            </a:lvl1pPr>
            <a:lvl2pPr lvl="1" algn="ctr">
              <a:spcBef>
                <a:spcPts val="0"/>
              </a:spcBef>
              <a:spcAft>
                <a:spcPts val="0"/>
              </a:spcAft>
              <a:buClr>
                <a:schemeClr val="lt1"/>
              </a:buClr>
              <a:buSzPts val="2800"/>
              <a:buNone/>
              <a:defRPr sz="2800">
                <a:solidFill>
                  <a:schemeClr val="lt1"/>
                </a:solidFill>
              </a:defRPr>
            </a:lvl2pPr>
            <a:lvl3pPr lvl="2" algn="ctr">
              <a:spcBef>
                <a:spcPts val="0"/>
              </a:spcBef>
              <a:spcAft>
                <a:spcPts val="0"/>
              </a:spcAft>
              <a:buClr>
                <a:schemeClr val="lt1"/>
              </a:buClr>
              <a:buSzPts val="2800"/>
              <a:buNone/>
              <a:defRPr sz="2800">
                <a:solidFill>
                  <a:schemeClr val="lt1"/>
                </a:solidFill>
              </a:defRPr>
            </a:lvl3pPr>
            <a:lvl4pPr lvl="3" algn="ctr">
              <a:spcBef>
                <a:spcPts val="0"/>
              </a:spcBef>
              <a:spcAft>
                <a:spcPts val="0"/>
              </a:spcAft>
              <a:buClr>
                <a:schemeClr val="lt1"/>
              </a:buClr>
              <a:buSzPts val="2800"/>
              <a:buNone/>
              <a:defRPr sz="2800">
                <a:solidFill>
                  <a:schemeClr val="lt1"/>
                </a:solidFill>
              </a:defRPr>
            </a:lvl4pPr>
            <a:lvl5pPr lvl="4" algn="ctr">
              <a:spcBef>
                <a:spcPts val="0"/>
              </a:spcBef>
              <a:spcAft>
                <a:spcPts val="0"/>
              </a:spcAft>
              <a:buClr>
                <a:schemeClr val="lt1"/>
              </a:buClr>
              <a:buSzPts val="2800"/>
              <a:buNone/>
              <a:defRPr sz="2800">
                <a:solidFill>
                  <a:schemeClr val="lt1"/>
                </a:solidFill>
              </a:defRPr>
            </a:lvl5pPr>
            <a:lvl6pPr lvl="5" algn="ctr">
              <a:spcBef>
                <a:spcPts val="0"/>
              </a:spcBef>
              <a:spcAft>
                <a:spcPts val="0"/>
              </a:spcAft>
              <a:buClr>
                <a:schemeClr val="lt1"/>
              </a:buClr>
              <a:buSzPts val="2800"/>
              <a:buNone/>
              <a:defRPr sz="2800">
                <a:solidFill>
                  <a:schemeClr val="lt1"/>
                </a:solidFill>
              </a:defRPr>
            </a:lvl6pPr>
            <a:lvl7pPr lvl="6" algn="ctr">
              <a:spcBef>
                <a:spcPts val="0"/>
              </a:spcBef>
              <a:spcAft>
                <a:spcPts val="0"/>
              </a:spcAft>
              <a:buClr>
                <a:schemeClr val="lt1"/>
              </a:buClr>
              <a:buSzPts val="2800"/>
              <a:buNone/>
              <a:defRPr sz="2800">
                <a:solidFill>
                  <a:schemeClr val="lt1"/>
                </a:solidFill>
              </a:defRPr>
            </a:lvl7pPr>
            <a:lvl8pPr lvl="7" algn="ctr">
              <a:spcBef>
                <a:spcPts val="0"/>
              </a:spcBef>
              <a:spcAft>
                <a:spcPts val="0"/>
              </a:spcAft>
              <a:buClr>
                <a:schemeClr val="lt1"/>
              </a:buClr>
              <a:buSzPts val="2800"/>
              <a:buNone/>
              <a:defRPr sz="2800">
                <a:solidFill>
                  <a:schemeClr val="lt1"/>
                </a:solidFill>
              </a:defRPr>
            </a:lvl8pPr>
            <a:lvl9pPr lvl="8" algn="ctr">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457200" y="115247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Roboto Condensed Light"/>
              <a:buChar char="●"/>
              <a:defRPr sz="1800">
                <a:solidFill>
                  <a:schemeClr val="lt1"/>
                </a:solidFill>
                <a:latin typeface="Roboto Condensed Light"/>
                <a:ea typeface="Roboto Condensed Light"/>
                <a:cs typeface="Roboto Condensed Light"/>
                <a:sym typeface="Roboto Condensed Light"/>
              </a:defRPr>
            </a:lvl1pPr>
            <a:lvl2pPr marL="914400" lvl="1"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2pPr>
            <a:lvl3pPr marL="1371600" lvl="2"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3pPr>
            <a:lvl4pPr marL="1828800" lvl="3"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4pPr>
            <a:lvl5pPr marL="2286000" lvl="4"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5pPr>
            <a:lvl6pPr marL="2743200" lvl="5"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6pPr>
            <a:lvl7pPr marL="3200400" lvl="6"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7pPr>
            <a:lvl8pPr marL="3657600" lvl="7"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8pPr>
            <a:lvl9pPr marL="4114800" lvl="8" indent="-317500">
              <a:lnSpc>
                <a:spcPct val="115000"/>
              </a:lnSpc>
              <a:spcBef>
                <a:spcPts val="1600"/>
              </a:spcBef>
              <a:spcAft>
                <a:spcPts val="160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59" r:id="rId5"/>
    <p:sldLayoutId id="2147483663" r:id="rId6"/>
    <p:sldLayoutId id="2147483664" r:id="rId7"/>
    <p:sldLayoutId id="2147483665" r:id="rId8"/>
    <p:sldLayoutId id="2147483666" r:id="rId9"/>
    <p:sldLayoutId id="2147483667" r:id="rId10"/>
    <p:sldLayoutId id="2147483669" r:id="rId11"/>
    <p:sldLayoutId id="2147483673" r:id="rId12"/>
    <p:sldLayoutId id="2147483676" r:id="rId13"/>
    <p:sldLayoutId id="2147483679" r:id="rId14"/>
    <p:sldLayoutId id="2147483696" r:id="rId15"/>
    <p:sldLayoutId id="2147483708" r:id="rId16"/>
    <p:sldLayoutId id="2147483709" r:id="rId17"/>
    <p:sldLayoutId id="2147483710" r:id="rId18"/>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94"/>
          <p:cNvSpPr txBox="1">
            <a:spLocks noGrp="1"/>
          </p:cNvSpPr>
          <p:nvPr>
            <p:ph type="title"/>
          </p:nvPr>
        </p:nvSpPr>
        <p:spPr>
          <a:xfrm>
            <a:off x="1099930" y="642868"/>
            <a:ext cx="6944139" cy="28093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4000" dirty="0">
                <a:latin typeface="Times New Roman" panose="02020603050405020304" pitchFamily="18" charset="0"/>
                <a:cs typeface="Times New Roman" panose="02020603050405020304" pitchFamily="18" charset="0"/>
              </a:rPr>
              <a:t>TRUYỀN DỮ LIỆU </a:t>
            </a:r>
            <a:br>
              <a:rPr lang="en" sz="4000" dirty="0">
                <a:latin typeface="Times New Roman" panose="02020603050405020304" pitchFamily="18" charset="0"/>
                <a:cs typeface="Times New Roman" panose="02020603050405020304" pitchFamily="18" charset="0"/>
              </a:rPr>
            </a:br>
            <a:r>
              <a:rPr lang="en" sz="4000" dirty="0">
                <a:latin typeface="Times New Roman" panose="02020603050405020304" pitchFamily="18" charset="0"/>
                <a:cs typeface="Times New Roman" panose="02020603050405020304" pitchFamily="18" charset="0"/>
              </a:rPr>
              <a:t>NHIỆT ĐỘ - ĐỘ ẨM </a:t>
            </a:r>
            <a:br>
              <a:rPr lang="en" sz="4000" dirty="0">
                <a:latin typeface="Times New Roman" panose="02020603050405020304" pitchFamily="18" charset="0"/>
                <a:cs typeface="Times New Roman" panose="02020603050405020304" pitchFamily="18" charset="0"/>
              </a:rPr>
            </a:br>
            <a:r>
              <a:rPr lang="en" sz="4000" dirty="0">
                <a:latin typeface="Times New Roman" panose="02020603050405020304" pitchFamily="18" charset="0"/>
                <a:cs typeface="Times New Roman" panose="02020603050405020304" pitchFamily="18" charset="0"/>
              </a:rPr>
              <a:t>SỬ DỤNG CÔNG NGHỆ LORA</a:t>
            </a:r>
            <a:endParaRPr sz="40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6F6F6CB3-DB7A-1B27-CCF5-435D111DCD7D}"/>
              </a:ext>
            </a:extLst>
          </p:cNvPr>
          <p:cNvGraphicFramePr>
            <a:graphicFrameLocks noGrp="1"/>
          </p:cNvGraphicFramePr>
          <p:nvPr>
            <p:extLst>
              <p:ext uri="{D42A27DB-BD31-4B8C-83A1-F6EECF244321}">
                <p14:modId xmlns:p14="http://schemas.microsoft.com/office/powerpoint/2010/main" val="525530178"/>
              </p:ext>
            </p:extLst>
          </p:nvPr>
        </p:nvGraphicFramePr>
        <p:xfrm>
          <a:off x="1986246" y="3452192"/>
          <a:ext cx="5238783" cy="1128715"/>
        </p:xfrm>
        <a:graphic>
          <a:graphicData uri="http://schemas.openxmlformats.org/drawingml/2006/table">
            <a:tbl>
              <a:tblPr firstRow="1" firstCol="1" bandRow="1">
                <a:tableStyleId>{4A9A3419-A63C-4AFF-A214-726F56DCC8E0}</a:tableStyleId>
              </a:tblPr>
              <a:tblGrid>
                <a:gridCol w="2360115">
                  <a:extLst>
                    <a:ext uri="{9D8B030D-6E8A-4147-A177-3AD203B41FA5}">
                      <a16:colId xmlns:a16="http://schemas.microsoft.com/office/drawing/2014/main" val="4188818366"/>
                    </a:ext>
                  </a:extLst>
                </a:gridCol>
                <a:gridCol w="2878668">
                  <a:extLst>
                    <a:ext uri="{9D8B030D-6E8A-4147-A177-3AD203B41FA5}">
                      <a16:colId xmlns:a16="http://schemas.microsoft.com/office/drawing/2014/main" val="2722468590"/>
                    </a:ext>
                  </a:extLst>
                </a:gridCol>
              </a:tblGrid>
              <a:tr h="198071">
                <a:tc>
                  <a:txBody>
                    <a:bodyPr/>
                    <a:lstStyle/>
                    <a:p>
                      <a:pPr marR="43815" algn="ctr">
                        <a:lnSpc>
                          <a:spcPct val="115000"/>
                        </a:lnSpc>
                        <a:spcAft>
                          <a:spcPts val="800"/>
                        </a:spcAft>
                      </a:pPr>
                      <a:r>
                        <a:rPr lang="en-US" sz="1400" dirty="0" err="1">
                          <a:solidFill>
                            <a:schemeClr val="bg1"/>
                          </a:solidFill>
                          <a:effectLst/>
                          <a:latin typeface="Times New Roman" panose="02020603050405020304" pitchFamily="18" charset="0"/>
                          <a:cs typeface="Times New Roman" panose="02020603050405020304" pitchFamily="18" charset="0"/>
                        </a:rPr>
                        <a:t>Nguyễn</a:t>
                      </a:r>
                      <a:r>
                        <a:rPr lang="en-US" sz="1400" dirty="0">
                          <a:solidFill>
                            <a:schemeClr val="bg1"/>
                          </a:solidFill>
                          <a:effectLst/>
                          <a:latin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cs typeface="Times New Roman" panose="02020603050405020304" pitchFamily="18" charset="0"/>
                        </a:rPr>
                        <a:t>Đình</a:t>
                      </a:r>
                      <a:r>
                        <a:rPr lang="en-US" sz="1400" dirty="0">
                          <a:solidFill>
                            <a:schemeClr val="bg1"/>
                          </a:solidFill>
                          <a:effectLst/>
                          <a:latin typeface="Times New Roman" panose="02020603050405020304" pitchFamily="18" charset="0"/>
                          <a:cs typeface="Times New Roman" panose="02020603050405020304" pitchFamily="18" charset="0"/>
                        </a:rPr>
                        <a:t> Minh </a:t>
                      </a:r>
                      <a:r>
                        <a:rPr lang="en-US" sz="1400" dirty="0" err="1">
                          <a:solidFill>
                            <a:schemeClr val="bg1"/>
                          </a:solidFill>
                          <a:effectLst/>
                          <a:latin typeface="Times New Roman" panose="02020603050405020304" pitchFamily="18" charset="0"/>
                          <a:cs typeface="Times New Roman" panose="02020603050405020304" pitchFamily="18" charset="0"/>
                        </a:rPr>
                        <a:t>Hiếu</a:t>
                      </a:r>
                      <a:endParaRPr lang="en-US" sz="1100" dirty="0">
                        <a:solidFill>
                          <a:schemeClr val="bg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lnSpc>
                          <a:spcPct val="115000"/>
                        </a:lnSpc>
                        <a:spcAft>
                          <a:spcPts val="800"/>
                        </a:spcAft>
                      </a:pPr>
                      <a:r>
                        <a:rPr lang="en-US" sz="1400">
                          <a:solidFill>
                            <a:schemeClr val="bg1"/>
                          </a:solidFill>
                          <a:effectLst/>
                          <a:latin typeface="Times New Roman" panose="02020603050405020304" pitchFamily="18" charset="0"/>
                          <a:cs typeface="Times New Roman" panose="02020603050405020304" pitchFamily="18" charset="0"/>
                        </a:rPr>
                        <a:t>20210345</a:t>
                      </a:r>
                      <a:endParaRPr lang="en-US" sz="1100">
                        <a:solidFill>
                          <a:schemeClr val="bg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125709807"/>
                  </a:ext>
                </a:extLst>
              </a:tr>
              <a:tr h="0">
                <a:tc>
                  <a:txBody>
                    <a:bodyPr/>
                    <a:lstStyle/>
                    <a:p>
                      <a:pPr marR="43815" algn="ctr">
                        <a:lnSpc>
                          <a:spcPct val="115000"/>
                        </a:lnSpc>
                        <a:spcAft>
                          <a:spcPts val="800"/>
                        </a:spcAft>
                      </a:pPr>
                      <a:r>
                        <a:rPr lang="en-US" sz="1400" dirty="0">
                          <a:solidFill>
                            <a:schemeClr val="bg1"/>
                          </a:solidFill>
                          <a:effectLst/>
                          <a:latin typeface="Times New Roman" panose="02020603050405020304" pitchFamily="18" charset="0"/>
                          <a:cs typeface="Times New Roman" panose="02020603050405020304" pitchFamily="18" charset="0"/>
                        </a:rPr>
                        <a:t>Bùi Thành </a:t>
                      </a:r>
                      <a:r>
                        <a:rPr lang="en-US" sz="1400" dirty="0" err="1">
                          <a:solidFill>
                            <a:schemeClr val="bg1"/>
                          </a:solidFill>
                          <a:effectLst/>
                          <a:latin typeface="Times New Roman" panose="02020603050405020304" pitchFamily="18" charset="0"/>
                          <a:cs typeface="Times New Roman" panose="02020603050405020304" pitchFamily="18" charset="0"/>
                        </a:rPr>
                        <a:t>Đạt</a:t>
                      </a:r>
                      <a:endParaRPr lang="en-US" sz="1100" dirty="0">
                        <a:solidFill>
                          <a:schemeClr val="bg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lnSpc>
                          <a:spcPct val="115000"/>
                        </a:lnSpc>
                        <a:spcAft>
                          <a:spcPts val="800"/>
                        </a:spcAft>
                      </a:pPr>
                      <a:r>
                        <a:rPr lang="en-US" sz="1400">
                          <a:solidFill>
                            <a:schemeClr val="bg1"/>
                          </a:solidFill>
                          <a:effectLst/>
                          <a:latin typeface="Times New Roman" panose="02020603050405020304" pitchFamily="18" charset="0"/>
                          <a:cs typeface="Times New Roman" panose="02020603050405020304" pitchFamily="18" charset="0"/>
                        </a:rPr>
                        <a:t>20213696</a:t>
                      </a:r>
                      <a:endParaRPr lang="en-US" sz="1100">
                        <a:solidFill>
                          <a:schemeClr val="bg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218618383"/>
                  </a:ext>
                </a:extLst>
              </a:tr>
              <a:tr h="0">
                <a:tc>
                  <a:txBody>
                    <a:bodyPr/>
                    <a:lstStyle/>
                    <a:p>
                      <a:pPr marR="43815" algn="ctr">
                        <a:lnSpc>
                          <a:spcPct val="115000"/>
                        </a:lnSpc>
                        <a:spcAft>
                          <a:spcPts val="800"/>
                        </a:spcAft>
                      </a:pPr>
                      <a:r>
                        <a:rPr lang="en-US" sz="1400" dirty="0">
                          <a:solidFill>
                            <a:schemeClr val="bg1"/>
                          </a:solidFill>
                          <a:effectLst/>
                          <a:latin typeface="Times New Roman" panose="02020603050405020304" pitchFamily="18" charset="0"/>
                          <a:cs typeface="Times New Roman" panose="02020603050405020304" pitchFamily="18" charset="0"/>
                        </a:rPr>
                        <a:t>Ngô Quang </a:t>
                      </a:r>
                      <a:r>
                        <a:rPr lang="en-US" sz="1400" dirty="0" err="1">
                          <a:solidFill>
                            <a:schemeClr val="bg1"/>
                          </a:solidFill>
                          <a:effectLst/>
                          <a:latin typeface="Times New Roman" panose="02020603050405020304" pitchFamily="18" charset="0"/>
                          <a:cs typeface="Times New Roman" panose="02020603050405020304" pitchFamily="18" charset="0"/>
                        </a:rPr>
                        <a:t>Đức</a:t>
                      </a:r>
                      <a:endParaRPr lang="en-US" sz="1100" dirty="0">
                        <a:solidFill>
                          <a:schemeClr val="bg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lnSpc>
                          <a:spcPct val="115000"/>
                        </a:lnSpc>
                        <a:spcAft>
                          <a:spcPts val="800"/>
                        </a:spcAft>
                      </a:pPr>
                      <a:r>
                        <a:rPr lang="en-US" sz="1400">
                          <a:solidFill>
                            <a:schemeClr val="bg1"/>
                          </a:solidFill>
                          <a:effectLst/>
                          <a:latin typeface="Times New Roman" panose="02020603050405020304" pitchFamily="18" charset="0"/>
                          <a:cs typeface="Times New Roman" panose="02020603050405020304" pitchFamily="18" charset="0"/>
                        </a:rPr>
                        <a:t>20213697</a:t>
                      </a:r>
                      <a:endParaRPr lang="en-US" sz="1100">
                        <a:solidFill>
                          <a:schemeClr val="bg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974118073"/>
                  </a:ext>
                </a:extLst>
              </a:tr>
              <a:tr h="0">
                <a:tc>
                  <a:txBody>
                    <a:bodyPr/>
                    <a:lstStyle/>
                    <a:p>
                      <a:pPr marR="43815" algn="ctr">
                        <a:lnSpc>
                          <a:spcPct val="115000"/>
                        </a:lnSpc>
                        <a:spcAft>
                          <a:spcPts val="800"/>
                        </a:spcAft>
                      </a:pPr>
                      <a:r>
                        <a:rPr lang="en-US" sz="1400" dirty="0" err="1">
                          <a:solidFill>
                            <a:schemeClr val="bg1"/>
                          </a:solidFill>
                          <a:effectLst/>
                          <a:latin typeface="Times New Roman" panose="02020603050405020304" pitchFamily="18" charset="0"/>
                          <a:cs typeface="Times New Roman" panose="02020603050405020304" pitchFamily="18" charset="0"/>
                        </a:rPr>
                        <a:t>Nguyễn</a:t>
                      </a:r>
                      <a:r>
                        <a:rPr lang="en-US" sz="1400" dirty="0">
                          <a:solidFill>
                            <a:schemeClr val="bg1"/>
                          </a:solidFill>
                          <a:effectLst/>
                          <a:latin typeface="Times New Roman" panose="02020603050405020304" pitchFamily="18" charset="0"/>
                          <a:cs typeface="Times New Roman" panose="02020603050405020304" pitchFamily="18" charset="0"/>
                        </a:rPr>
                        <a:t> Văn </a:t>
                      </a:r>
                      <a:r>
                        <a:rPr lang="en-US" sz="1400" dirty="0" err="1">
                          <a:solidFill>
                            <a:schemeClr val="bg1"/>
                          </a:solidFill>
                          <a:effectLst/>
                          <a:latin typeface="Times New Roman" panose="02020603050405020304" pitchFamily="18" charset="0"/>
                          <a:cs typeface="Times New Roman" panose="02020603050405020304" pitchFamily="18" charset="0"/>
                        </a:rPr>
                        <a:t>Đức</a:t>
                      </a:r>
                      <a:endParaRPr lang="en-US" sz="1100" dirty="0">
                        <a:solidFill>
                          <a:schemeClr val="bg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lnSpc>
                          <a:spcPct val="115000"/>
                        </a:lnSpc>
                        <a:spcAft>
                          <a:spcPts val="800"/>
                        </a:spcAft>
                      </a:pPr>
                      <a:r>
                        <a:rPr lang="en-US" sz="1400" dirty="0">
                          <a:solidFill>
                            <a:schemeClr val="bg1"/>
                          </a:solidFill>
                          <a:effectLst/>
                          <a:latin typeface="Times New Roman" panose="02020603050405020304" pitchFamily="18" charset="0"/>
                          <a:cs typeface="Times New Roman" panose="02020603050405020304" pitchFamily="18" charset="0"/>
                        </a:rPr>
                        <a:t>20213698</a:t>
                      </a:r>
                      <a:endParaRPr lang="en-US" sz="1100" dirty="0">
                        <a:solidFill>
                          <a:schemeClr val="bg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270956869"/>
                  </a:ext>
                </a:extLst>
              </a:tr>
              <a:tr h="0">
                <a:tc>
                  <a:txBody>
                    <a:bodyPr/>
                    <a:lstStyle/>
                    <a:p>
                      <a:pPr marR="43815" algn="ctr">
                        <a:lnSpc>
                          <a:spcPct val="115000"/>
                        </a:lnSpc>
                        <a:spcAft>
                          <a:spcPts val="800"/>
                        </a:spcAft>
                      </a:pPr>
                      <a:r>
                        <a:rPr lang="en-US" sz="1400">
                          <a:solidFill>
                            <a:schemeClr val="bg1"/>
                          </a:solidFill>
                          <a:effectLst/>
                          <a:latin typeface="Times New Roman" panose="02020603050405020304" pitchFamily="18" charset="0"/>
                          <a:cs typeface="Times New Roman" panose="02020603050405020304" pitchFamily="18" charset="0"/>
                        </a:rPr>
                        <a:t>Trần Anh Đức</a:t>
                      </a:r>
                      <a:endParaRPr lang="en-US" sz="1100">
                        <a:solidFill>
                          <a:schemeClr val="bg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lnSpc>
                          <a:spcPct val="115000"/>
                        </a:lnSpc>
                        <a:spcAft>
                          <a:spcPts val="800"/>
                        </a:spcAft>
                      </a:pPr>
                      <a:r>
                        <a:rPr lang="en-US" sz="1400" dirty="0">
                          <a:solidFill>
                            <a:schemeClr val="bg1"/>
                          </a:solidFill>
                          <a:effectLst/>
                          <a:latin typeface="Times New Roman" panose="02020603050405020304" pitchFamily="18" charset="0"/>
                          <a:cs typeface="Times New Roman" panose="02020603050405020304" pitchFamily="18" charset="0"/>
                        </a:rPr>
                        <a:t>20213700</a:t>
                      </a:r>
                      <a:endParaRPr lang="en-US" sz="1100" dirty="0">
                        <a:solidFill>
                          <a:schemeClr val="bg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89651393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5"/>
                                        </p:tgtEl>
                                        <p:attrNameLst>
                                          <p:attrName>style.visibility</p:attrName>
                                        </p:attrNameLst>
                                      </p:cBhvr>
                                      <p:to>
                                        <p:strVal val="visible"/>
                                      </p:to>
                                    </p:set>
                                    <p:animEffect transition="in" filter="fade">
                                      <p:cBhvr>
                                        <p:cTn id="7" dur="1000"/>
                                        <p:tgtEl>
                                          <p:spTgt spid="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7"/>
        <p:cNvGrpSpPr/>
        <p:nvPr/>
      </p:nvGrpSpPr>
      <p:grpSpPr>
        <a:xfrm>
          <a:off x="0" y="0"/>
          <a:ext cx="0" cy="0"/>
          <a:chOff x="0" y="0"/>
          <a:chExt cx="0" cy="0"/>
        </a:xfrm>
      </p:grpSpPr>
      <p:sp>
        <p:nvSpPr>
          <p:cNvPr id="2208" name="Google Shape;2208;p162"/>
          <p:cNvSpPr txBox="1">
            <a:spLocks noGrp="1"/>
          </p:cNvSpPr>
          <p:nvPr>
            <p:ph type="ctrTitle"/>
          </p:nvPr>
        </p:nvSpPr>
        <p:spPr>
          <a:xfrm flipH="1">
            <a:off x="540000" y="455570"/>
            <a:ext cx="8064000" cy="6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latin typeface="Times New Roman" panose="02020603050405020304" pitchFamily="18" charset="0"/>
                <a:cs typeface="Times New Roman" panose="02020603050405020304" pitchFamily="18" charset="0"/>
              </a:rPr>
              <a:t>SƠ ĐỒ KHỐI </a:t>
            </a:r>
            <a:endParaRPr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A36E216C-C255-5EE6-B711-3591CADE721F}"/>
              </a:ext>
            </a:extLst>
          </p:cNvPr>
          <p:cNvSpPr/>
          <p:nvPr/>
        </p:nvSpPr>
        <p:spPr>
          <a:xfrm>
            <a:off x="2577497" y="1890212"/>
            <a:ext cx="1419367" cy="6815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KHỐI TRANSMITTER</a:t>
            </a:r>
          </a:p>
        </p:txBody>
      </p:sp>
      <p:sp>
        <p:nvSpPr>
          <p:cNvPr id="7" name="Rectangle 6">
            <a:extLst>
              <a:ext uri="{FF2B5EF4-FFF2-40B4-BE49-F238E27FC236}">
                <a16:creationId xmlns:a16="http://schemas.microsoft.com/office/drawing/2014/main" id="{A1F91B27-0DD4-C83F-5B6E-5ABAB82EEFF1}"/>
              </a:ext>
            </a:extLst>
          </p:cNvPr>
          <p:cNvSpPr/>
          <p:nvPr/>
        </p:nvSpPr>
        <p:spPr>
          <a:xfrm>
            <a:off x="5100627" y="1897378"/>
            <a:ext cx="1419367" cy="6815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KHỐI RECEIVER</a:t>
            </a:r>
          </a:p>
        </p:txBody>
      </p:sp>
      <p:sp>
        <p:nvSpPr>
          <p:cNvPr id="8" name="Rectangle 7">
            <a:extLst>
              <a:ext uri="{FF2B5EF4-FFF2-40B4-BE49-F238E27FC236}">
                <a16:creationId xmlns:a16="http://schemas.microsoft.com/office/drawing/2014/main" id="{2E4472B1-CFE8-DFDF-20F9-A716F4E96F0C}"/>
              </a:ext>
            </a:extLst>
          </p:cNvPr>
          <p:cNvSpPr/>
          <p:nvPr/>
        </p:nvSpPr>
        <p:spPr>
          <a:xfrm>
            <a:off x="7184633" y="1890215"/>
            <a:ext cx="1419367" cy="6815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MÀN HÌNH LCD</a:t>
            </a:r>
          </a:p>
        </p:txBody>
      </p:sp>
      <p:sp>
        <p:nvSpPr>
          <p:cNvPr id="9" name="Rectangle 8">
            <a:extLst>
              <a:ext uri="{FF2B5EF4-FFF2-40B4-BE49-F238E27FC236}">
                <a16:creationId xmlns:a16="http://schemas.microsoft.com/office/drawing/2014/main" id="{BFA874A1-CEFA-8E6C-D928-1FE4F110AAFC}"/>
              </a:ext>
            </a:extLst>
          </p:cNvPr>
          <p:cNvSpPr/>
          <p:nvPr/>
        </p:nvSpPr>
        <p:spPr>
          <a:xfrm>
            <a:off x="2091864" y="3808408"/>
            <a:ext cx="1057701" cy="4299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latin typeface="Times New Roman" panose="02020603050405020304" pitchFamily="18" charset="0"/>
                <a:cs typeface="Times New Roman" panose="02020603050405020304" pitchFamily="18" charset="0"/>
              </a:rPr>
              <a:t>Adruino</a:t>
            </a:r>
            <a:r>
              <a:rPr lang="en-US" sz="1200" dirty="0">
                <a:latin typeface="Times New Roman" panose="02020603050405020304" pitchFamily="18" charset="0"/>
                <a:cs typeface="Times New Roman" panose="02020603050405020304" pitchFamily="18" charset="0"/>
              </a:rPr>
              <a:t> Uno </a:t>
            </a:r>
            <a:r>
              <a:rPr lang="en-US" sz="1200" dirty="0" err="1">
                <a:latin typeface="Times New Roman" panose="02020603050405020304" pitchFamily="18" charset="0"/>
                <a:cs typeface="Times New Roman" panose="02020603050405020304" pitchFamily="18" charset="0"/>
              </a:rPr>
              <a:t>R3</a:t>
            </a:r>
            <a:endParaRPr lang="en-US" sz="12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F94C4D3D-CF6D-EFD7-4D1C-8849B0D2DB7C}"/>
              </a:ext>
            </a:extLst>
          </p:cNvPr>
          <p:cNvSpPr/>
          <p:nvPr/>
        </p:nvSpPr>
        <p:spPr>
          <a:xfrm>
            <a:off x="3468013" y="3808408"/>
            <a:ext cx="1057701" cy="4299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0" i="0" dirty="0">
                <a:solidFill>
                  <a:schemeClr val="bg1"/>
                </a:solidFill>
                <a:effectLst/>
                <a:latin typeface="Times New Roman" panose="02020603050405020304" pitchFamily="18" charset="0"/>
                <a:cs typeface="Times New Roman" panose="02020603050405020304" pitchFamily="18" charset="0"/>
              </a:rPr>
              <a:t>LoRa SX1278</a:t>
            </a: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C730A178-8ACA-F593-33A5-C1AD7B1E22C7}"/>
              </a:ext>
            </a:extLst>
          </p:cNvPr>
          <p:cNvSpPr/>
          <p:nvPr/>
        </p:nvSpPr>
        <p:spPr>
          <a:xfrm>
            <a:off x="540000" y="1897378"/>
            <a:ext cx="1419367" cy="6815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TÍN HIỆU MÔI TRƯỜNG</a:t>
            </a:r>
          </a:p>
        </p:txBody>
      </p:sp>
      <p:cxnSp>
        <p:nvCxnSpPr>
          <p:cNvPr id="14" name="Straight Arrow Connector 13">
            <a:extLst>
              <a:ext uri="{FF2B5EF4-FFF2-40B4-BE49-F238E27FC236}">
                <a16:creationId xmlns:a16="http://schemas.microsoft.com/office/drawing/2014/main" id="{B9C6B63B-20E6-C210-5F2E-11BF45369D60}"/>
              </a:ext>
            </a:extLst>
          </p:cNvPr>
          <p:cNvCxnSpPr>
            <a:cxnSpLocks/>
            <a:stCxn id="12" idx="3"/>
            <a:endCxn id="6" idx="1"/>
          </p:cNvCxnSpPr>
          <p:nvPr/>
        </p:nvCxnSpPr>
        <p:spPr>
          <a:xfrm flipV="1">
            <a:off x="1959367" y="2230980"/>
            <a:ext cx="618130" cy="716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0" name="Straight Arrow Connector 19">
            <a:extLst>
              <a:ext uri="{FF2B5EF4-FFF2-40B4-BE49-F238E27FC236}">
                <a16:creationId xmlns:a16="http://schemas.microsoft.com/office/drawing/2014/main" id="{3E1162FD-67E4-D769-B031-2A4AD142EEFE}"/>
              </a:ext>
            </a:extLst>
          </p:cNvPr>
          <p:cNvCxnSpPr>
            <a:cxnSpLocks/>
            <a:stCxn id="6" idx="3"/>
            <a:endCxn id="7" idx="1"/>
          </p:cNvCxnSpPr>
          <p:nvPr/>
        </p:nvCxnSpPr>
        <p:spPr>
          <a:xfrm>
            <a:off x="3996864" y="2230980"/>
            <a:ext cx="1103763" cy="716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3" name="Straight Arrow Connector 22">
            <a:extLst>
              <a:ext uri="{FF2B5EF4-FFF2-40B4-BE49-F238E27FC236}">
                <a16:creationId xmlns:a16="http://schemas.microsoft.com/office/drawing/2014/main" id="{E82F6E24-2C9B-9B89-2D31-28B0332B8CAC}"/>
              </a:ext>
            </a:extLst>
          </p:cNvPr>
          <p:cNvCxnSpPr>
            <a:cxnSpLocks/>
            <a:stCxn id="7" idx="3"/>
            <a:endCxn id="8" idx="1"/>
          </p:cNvCxnSpPr>
          <p:nvPr/>
        </p:nvCxnSpPr>
        <p:spPr>
          <a:xfrm flipV="1">
            <a:off x="6519994" y="2230983"/>
            <a:ext cx="664639" cy="716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9" name="Connector: Elbow 28">
            <a:extLst>
              <a:ext uri="{FF2B5EF4-FFF2-40B4-BE49-F238E27FC236}">
                <a16:creationId xmlns:a16="http://schemas.microsoft.com/office/drawing/2014/main" id="{BAAC0680-1762-FD49-7700-05635DF93ACC}"/>
              </a:ext>
            </a:extLst>
          </p:cNvPr>
          <p:cNvCxnSpPr>
            <a:cxnSpLocks/>
            <a:stCxn id="9" idx="0"/>
            <a:endCxn id="6" idx="2"/>
          </p:cNvCxnSpPr>
          <p:nvPr/>
        </p:nvCxnSpPr>
        <p:spPr>
          <a:xfrm rot="5400000" flipH="1" flipV="1">
            <a:off x="2335618" y="2856845"/>
            <a:ext cx="1236661" cy="666466"/>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2" name="Connector: Elbow 31">
            <a:extLst>
              <a:ext uri="{FF2B5EF4-FFF2-40B4-BE49-F238E27FC236}">
                <a16:creationId xmlns:a16="http://schemas.microsoft.com/office/drawing/2014/main" id="{68075216-3E39-B1F2-F858-EF4BAC3AAC08}"/>
              </a:ext>
            </a:extLst>
          </p:cNvPr>
          <p:cNvCxnSpPr>
            <a:cxnSpLocks/>
            <a:stCxn id="10" idx="0"/>
            <a:endCxn id="6" idx="2"/>
          </p:cNvCxnSpPr>
          <p:nvPr/>
        </p:nvCxnSpPr>
        <p:spPr>
          <a:xfrm rot="16200000" flipV="1">
            <a:off x="3023693" y="2835236"/>
            <a:ext cx="1236661" cy="709683"/>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
        <p:nvSpPr>
          <p:cNvPr id="35" name="Rectangle 34">
            <a:extLst>
              <a:ext uri="{FF2B5EF4-FFF2-40B4-BE49-F238E27FC236}">
                <a16:creationId xmlns:a16="http://schemas.microsoft.com/office/drawing/2014/main" id="{3A8845AA-4311-E414-3CCA-871299144FD4}"/>
              </a:ext>
            </a:extLst>
          </p:cNvPr>
          <p:cNvSpPr/>
          <p:nvPr/>
        </p:nvSpPr>
        <p:spPr>
          <a:xfrm>
            <a:off x="4614994" y="3801240"/>
            <a:ext cx="1057701" cy="4299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latin typeface="Times New Roman" panose="02020603050405020304" pitchFamily="18" charset="0"/>
                <a:cs typeface="Times New Roman" panose="02020603050405020304" pitchFamily="18" charset="0"/>
              </a:rPr>
              <a:t>Adruino</a:t>
            </a:r>
            <a:r>
              <a:rPr lang="en-US" sz="1200" dirty="0">
                <a:latin typeface="Times New Roman" panose="02020603050405020304" pitchFamily="18" charset="0"/>
                <a:cs typeface="Times New Roman" panose="02020603050405020304" pitchFamily="18" charset="0"/>
              </a:rPr>
              <a:t> Uno </a:t>
            </a:r>
            <a:r>
              <a:rPr lang="en-US" sz="1200" dirty="0" err="1">
                <a:latin typeface="Times New Roman" panose="02020603050405020304" pitchFamily="18" charset="0"/>
                <a:cs typeface="Times New Roman" panose="02020603050405020304" pitchFamily="18" charset="0"/>
              </a:rPr>
              <a:t>R3</a:t>
            </a:r>
            <a:endParaRPr lang="en-US" sz="1200" dirty="0">
              <a:latin typeface="Times New Roman" panose="02020603050405020304" pitchFamily="18" charset="0"/>
              <a:cs typeface="Times New Roman" panose="02020603050405020304" pitchFamily="18" charset="0"/>
            </a:endParaRPr>
          </a:p>
        </p:txBody>
      </p:sp>
      <p:sp>
        <p:nvSpPr>
          <p:cNvPr id="36" name="Rectangle 35">
            <a:extLst>
              <a:ext uri="{FF2B5EF4-FFF2-40B4-BE49-F238E27FC236}">
                <a16:creationId xmlns:a16="http://schemas.microsoft.com/office/drawing/2014/main" id="{8827EE0B-3B4B-6022-8179-BBB88F9894A8}"/>
              </a:ext>
            </a:extLst>
          </p:cNvPr>
          <p:cNvSpPr/>
          <p:nvPr/>
        </p:nvSpPr>
        <p:spPr>
          <a:xfrm>
            <a:off x="5991143" y="3801240"/>
            <a:ext cx="1057701" cy="4299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0" i="0" dirty="0">
                <a:solidFill>
                  <a:schemeClr val="bg1"/>
                </a:solidFill>
                <a:effectLst/>
                <a:latin typeface="Times New Roman" panose="02020603050405020304" pitchFamily="18" charset="0"/>
                <a:cs typeface="Times New Roman" panose="02020603050405020304" pitchFamily="18" charset="0"/>
              </a:rPr>
              <a:t>LoRa SX1278</a:t>
            </a:r>
            <a:endParaRPr lang="en-US" sz="1200" dirty="0">
              <a:solidFill>
                <a:schemeClr val="bg1"/>
              </a:solidFill>
              <a:latin typeface="Times New Roman" panose="02020603050405020304" pitchFamily="18" charset="0"/>
              <a:cs typeface="Times New Roman" panose="02020603050405020304" pitchFamily="18" charset="0"/>
            </a:endParaRPr>
          </a:p>
        </p:txBody>
      </p:sp>
      <p:cxnSp>
        <p:nvCxnSpPr>
          <p:cNvPr id="37" name="Connector: Elbow 36">
            <a:extLst>
              <a:ext uri="{FF2B5EF4-FFF2-40B4-BE49-F238E27FC236}">
                <a16:creationId xmlns:a16="http://schemas.microsoft.com/office/drawing/2014/main" id="{94605208-1659-24A4-6A36-6ABCC9A81A1A}"/>
              </a:ext>
            </a:extLst>
          </p:cNvPr>
          <p:cNvCxnSpPr>
            <a:cxnSpLocks/>
            <a:stCxn id="35" idx="0"/>
          </p:cNvCxnSpPr>
          <p:nvPr/>
        </p:nvCxnSpPr>
        <p:spPr>
          <a:xfrm rot="5400000" flipH="1" flipV="1">
            <a:off x="4862331" y="2853260"/>
            <a:ext cx="1229494" cy="666466"/>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8" name="Connector: Elbow 37">
            <a:extLst>
              <a:ext uri="{FF2B5EF4-FFF2-40B4-BE49-F238E27FC236}">
                <a16:creationId xmlns:a16="http://schemas.microsoft.com/office/drawing/2014/main" id="{0B1F0607-43B0-BD1F-9C23-31FAC0164D62}"/>
              </a:ext>
            </a:extLst>
          </p:cNvPr>
          <p:cNvCxnSpPr>
            <a:cxnSpLocks/>
          </p:cNvCxnSpPr>
          <p:nvPr/>
        </p:nvCxnSpPr>
        <p:spPr>
          <a:xfrm rot="16200000" flipV="1">
            <a:off x="5550404" y="2838818"/>
            <a:ext cx="1229494" cy="709683"/>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755509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3" name="Google Shape;833;p101"/>
          <p:cNvSpPr txBox="1">
            <a:spLocks noGrp="1"/>
          </p:cNvSpPr>
          <p:nvPr>
            <p:ph type="ctrTitle"/>
          </p:nvPr>
        </p:nvSpPr>
        <p:spPr>
          <a:xfrm>
            <a:off x="2422500" y="2571750"/>
            <a:ext cx="42990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latin typeface="Times New Roman" panose="02020603050405020304" pitchFamily="18" charset="0"/>
                <a:cs typeface="Times New Roman" panose="02020603050405020304" pitchFamily="18" charset="0"/>
              </a:rPr>
              <a:t>TRIỂN KHAI VÀ KIỂM THỬ </a:t>
            </a:r>
            <a:endParaRPr dirty="0">
              <a:latin typeface="Times New Roman" panose="02020603050405020304" pitchFamily="18" charset="0"/>
              <a:cs typeface="Times New Roman" panose="02020603050405020304" pitchFamily="18" charset="0"/>
            </a:endParaRPr>
          </a:p>
        </p:txBody>
      </p:sp>
      <p:sp>
        <p:nvSpPr>
          <p:cNvPr id="834" name="Google Shape;834;p101"/>
          <p:cNvSpPr txBox="1">
            <a:spLocks noGrp="1"/>
          </p:cNvSpPr>
          <p:nvPr>
            <p:ph type="title" idx="2"/>
          </p:nvPr>
        </p:nvSpPr>
        <p:spPr>
          <a:xfrm>
            <a:off x="2422500" y="1296000"/>
            <a:ext cx="4299000" cy="10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04</a:t>
            </a:r>
            <a:endParaRPr dirty="0"/>
          </a:p>
        </p:txBody>
      </p:sp>
    </p:spTree>
    <p:extLst>
      <p:ext uri="{BB962C8B-B14F-4D97-AF65-F5344CB8AC3E}">
        <p14:creationId xmlns:p14="http://schemas.microsoft.com/office/powerpoint/2010/main" val="152838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4"/>
                                        </p:tgtEl>
                                        <p:attrNameLst>
                                          <p:attrName>style.visibility</p:attrName>
                                        </p:attrNameLst>
                                      </p:cBhvr>
                                      <p:to>
                                        <p:strVal val="visible"/>
                                      </p:to>
                                    </p:set>
                                    <p:animEffect transition="in" filter="fade">
                                      <p:cBhvr>
                                        <p:cTn id="7" dur="1000"/>
                                        <p:tgtEl>
                                          <p:spTgt spid="8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3"/>
                                        </p:tgtEl>
                                        <p:attrNameLst>
                                          <p:attrName>style.visibility</p:attrName>
                                        </p:attrNameLst>
                                      </p:cBhvr>
                                      <p:to>
                                        <p:strVal val="visible"/>
                                      </p:to>
                                    </p:set>
                                    <p:animEffect transition="in" filter="fade">
                                      <p:cBhvr>
                                        <p:cTn id="12" dur="1000"/>
                                        <p:tgtEl>
                                          <p:spTgt spid="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3" name="Rectangle 2">
            <a:extLst>
              <a:ext uri="{FF2B5EF4-FFF2-40B4-BE49-F238E27FC236}">
                <a16:creationId xmlns:a16="http://schemas.microsoft.com/office/drawing/2014/main" id="{3907EBDC-E076-683B-FDBF-B5FE3EA6A58B}"/>
              </a:ext>
            </a:extLst>
          </p:cNvPr>
          <p:cNvSpPr/>
          <p:nvPr/>
        </p:nvSpPr>
        <p:spPr>
          <a:xfrm>
            <a:off x="5144561" y="1426050"/>
            <a:ext cx="2731477" cy="27297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4" name="Google Shape;864;p106"/>
          <p:cNvSpPr txBox="1">
            <a:spLocks noGrp="1"/>
          </p:cNvSpPr>
          <p:nvPr>
            <p:ph type="ctrTitle"/>
          </p:nvPr>
        </p:nvSpPr>
        <p:spPr>
          <a:xfrm flipH="1">
            <a:off x="822485" y="473250"/>
            <a:ext cx="34860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3000" dirty="0">
                <a:latin typeface="Times New Roman" panose="02020603050405020304" pitchFamily="18" charset="0"/>
                <a:cs typeface="Times New Roman" panose="02020603050405020304" pitchFamily="18" charset="0"/>
              </a:rPr>
              <a:t>Khối Transmitter</a:t>
            </a:r>
            <a:endParaRPr sz="3000" dirty="0">
              <a:latin typeface="Times New Roman" panose="02020603050405020304" pitchFamily="18" charset="0"/>
              <a:cs typeface="Times New Roman" panose="02020603050405020304" pitchFamily="18" charset="0"/>
            </a:endParaRPr>
          </a:p>
        </p:txBody>
      </p:sp>
      <p:sp>
        <p:nvSpPr>
          <p:cNvPr id="865" name="Google Shape;865;p106"/>
          <p:cNvSpPr txBox="1">
            <a:spLocks noGrp="1"/>
          </p:cNvSpPr>
          <p:nvPr>
            <p:ph type="subTitle" idx="1"/>
          </p:nvPr>
        </p:nvSpPr>
        <p:spPr>
          <a:xfrm>
            <a:off x="822485" y="1426050"/>
            <a:ext cx="3285491" cy="3389340"/>
          </a:xfrm>
          <a:prstGeom prst="rect">
            <a:avLst/>
          </a:prstGeom>
        </p:spPr>
        <p:txBody>
          <a:bodyPr spcFirstLastPara="1" wrap="square" lIns="91425" tIns="91425" rIns="91425" bIns="91425" anchor="t" anchorCtr="0">
            <a:noAutofit/>
          </a:bodyPr>
          <a:lstStyle/>
          <a:p>
            <a:pPr>
              <a:buFont typeface="Wingdings" panose="05000000000000000000" pitchFamily="2" charset="2"/>
              <a:buChar char="§"/>
            </a:pPr>
            <a:r>
              <a:rPr lang="vi-VN" sz="1600" dirty="0">
                <a:latin typeface="+mj-lt"/>
              </a:rPr>
              <a:t>Nguồn: 3 -&gt; 5 VDC.</a:t>
            </a:r>
          </a:p>
          <a:p>
            <a:pPr>
              <a:buFont typeface="Wingdings" panose="05000000000000000000" pitchFamily="2" charset="2"/>
              <a:buChar char="§"/>
            </a:pPr>
            <a:r>
              <a:rPr lang="vi-VN" sz="1600" dirty="0">
                <a:latin typeface="+mj-lt"/>
              </a:rPr>
              <a:t>Dòng sử dụng: 2.5mA max (khi truyền dữ liệu).</a:t>
            </a:r>
          </a:p>
          <a:p>
            <a:pPr>
              <a:buFont typeface="Wingdings" panose="05000000000000000000" pitchFamily="2" charset="2"/>
              <a:buChar char="§"/>
            </a:pPr>
            <a:r>
              <a:rPr lang="vi-VN" sz="1600" dirty="0">
                <a:latin typeface="+mj-lt"/>
              </a:rPr>
              <a:t>Khoảng đo độ ẩm: 20%-90% RH (sai số 5%RH) </a:t>
            </a:r>
          </a:p>
          <a:p>
            <a:pPr>
              <a:buFont typeface="Wingdings" panose="05000000000000000000" pitchFamily="2" charset="2"/>
              <a:buChar char="§"/>
            </a:pPr>
            <a:r>
              <a:rPr lang="vi-VN" sz="1600" dirty="0">
                <a:latin typeface="+mj-lt"/>
              </a:rPr>
              <a:t>Khoảng đo nhiệt độ: 0-50°C (sai số 2°C) </a:t>
            </a:r>
          </a:p>
          <a:p>
            <a:pPr>
              <a:buFont typeface="Wingdings" panose="05000000000000000000" pitchFamily="2" charset="2"/>
              <a:buChar char="§"/>
            </a:pPr>
            <a:r>
              <a:rPr lang="vi-VN" sz="1600" dirty="0">
                <a:latin typeface="+mj-lt"/>
              </a:rPr>
              <a:t>Tần số lấy mẫu tối đa: 1Hz (1 giây / lần)</a:t>
            </a:r>
          </a:p>
          <a:p>
            <a:pPr>
              <a:buFont typeface="Wingdings" panose="05000000000000000000" pitchFamily="2" charset="2"/>
              <a:buChar char="§"/>
            </a:pPr>
            <a:r>
              <a:rPr lang="vi-VN" sz="1600" dirty="0">
                <a:latin typeface="+mj-lt"/>
              </a:rPr>
              <a:t>Kích thước 15mm x 12mm x 5.5mm.</a:t>
            </a:r>
          </a:p>
          <a:p>
            <a:pPr fontAlgn="base"/>
            <a:endParaRPr lang="vi-VN" sz="1600" dirty="0">
              <a:latin typeface="+mj-lt"/>
            </a:endParaRPr>
          </a:p>
        </p:txBody>
      </p:sp>
      <p:cxnSp>
        <p:nvCxnSpPr>
          <p:cNvPr id="871" name="Google Shape;871;p106"/>
          <p:cNvCxnSpPr/>
          <p:nvPr/>
        </p:nvCxnSpPr>
        <p:spPr>
          <a:xfrm>
            <a:off x="932754" y="1280700"/>
            <a:ext cx="3115500" cy="8400"/>
          </a:xfrm>
          <a:prstGeom prst="straightConnector1">
            <a:avLst/>
          </a:prstGeom>
          <a:noFill/>
          <a:ln w="19050" cap="flat" cmpd="sng">
            <a:solidFill>
              <a:schemeClr val="lt1"/>
            </a:solidFill>
            <a:prstDash val="solid"/>
            <a:round/>
            <a:headEnd type="none" w="med" len="med"/>
            <a:tailEnd type="none" w="med" len="med"/>
          </a:ln>
        </p:spPr>
      </p:cxnSp>
      <p:pic>
        <p:nvPicPr>
          <p:cNvPr id="2" name="Picture 1" descr="Cảm biến nhiệt độ &amp; độ ẩm DHT11 - storelinhkien.com">
            <a:extLst>
              <a:ext uri="{FF2B5EF4-FFF2-40B4-BE49-F238E27FC236}">
                <a16:creationId xmlns:a16="http://schemas.microsoft.com/office/drawing/2014/main" id="{EF744BAD-E464-B9C6-9503-7ABF081F1CF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0159" y="1469145"/>
            <a:ext cx="2654079" cy="2654079"/>
          </a:xfrm>
          <a:prstGeom prst="rect">
            <a:avLst/>
          </a:prstGeom>
          <a:noFill/>
          <a:ln>
            <a:noFill/>
          </a:ln>
        </p:spPr>
      </p:pic>
      <p:sp>
        <p:nvSpPr>
          <p:cNvPr id="4" name="TextBox 3">
            <a:extLst>
              <a:ext uri="{FF2B5EF4-FFF2-40B4-BE49-F238E27FC236}">
                <a16:creationId xmlns:a16="http://schemas.microsoft.com/office/drawing/2014/main" id="{066F2564-FE32-1284-9246-D9B13D3B06F4}"/>
              </a:ext>
            </a:extLst>
          </p:cNvPr>
          <p:cNvSpPr txBox="1"/>
          <p:nvPr/>
        </p:nvSpPr>
        <p:spPr>
          <a:xfrm>
            <a:off x="4835517" y="914428"/>
            <a:ext cx="3681046" cy="584775"/>
          </a:xfrm>
          <a:prstGeom prst="rect">
            <a:avLst/>
          </a:prstGeom>
          <a:noFill/>
        </p:spPr>
        <p:txBody>
          <a:bodyPr wrap="square" rtlCol="0">
            <a:spAutoFit/>
          </a:bodyPr>
          <a:lstStyle/>
          <a:p>
            <a:r>
              <a:rPr lang="en-US" sz="1600" b="1" dirty="0" err="1">
                <a:solidFill>
                  <a:schemeClr val="bg1"/>
                </a:solidFill>
                <a:latin typeface="Times New Roman" panose="02020603050405020304" pitchFamily="18" charset="0"/>
                <a:cs typeface="Times New Roman" panose="02020603050405020304" pitchFamily="18" charset="0"/>
              </a:rPr>
              <a:t>Cảm</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biến</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nhiệt</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độ</a:t>
            </a:r>
            <a:r>
              <a:rPr lang="en-US" sz="1600" b="1" dirty="0">
                <a:solidFill>
                  <a:schemeClr val="bg1"/>
                </a:solidFill>
                <a:latin typeface="Times New Roman" panose="02020603050405020304" pitchFamily="18" charset="0"/>
                <a:cs typeface="Times New Roman" panose="02020603050405020304" pitchFamily="18" charset="0"/>
              </a:rPr>
              <a:t> - </a:t>
            </a:r>
            <a:r>
              <a:rPr lang="en-US" sz="1600" b="1" dirty="0" err="1">
                <a:solidFill>
                  <a:schemeClr val="bg1"/>
                </a:solidFill>
                <a:latin typeface="Times New Roman" panose="02020603050405020304" pitchFamily="18" charset="0"/>
                <a:cs typeface="Times New Roman" panose="02020603050405020304" pitchFamily="18" charset="0"/>
              </a:rPr>
              <a:t>độ</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ẩm</a:t>
            </a:r>
            <a:r>
              <a:rPr lang="en-US" sz="1600" b="1" dirty="0">
                <a:solidFill>
                  <a:schemeClr val="bg1"/>
                </a:solidFill>
                <a:latin typeface="Times New Roman" panose="02020603050405020304" pitchFamily="18" charset="0"/>
                <a:cs typeface="Times New Roman" panose="02020603050405020304" pitchFamily="18" charset="0"/>
              </a:rPr>
              <a:t> DHT11</a:t>
            </a:r>
            <a:endParaRPr lang="en-US" sz="1600" b="1" i="0" dirty="0">
              <a:solidFill>
                <a:schemeClr val="bg1"/>
              </a:solidFill>
              <a:effectLst/>
              <a:latin typeface="Times New Roman" panose="02020603050405020304" pitchFamily="18" charset="0"/>
              <a:cs typeface="Times New Roman" panose="02020603050405020304" pitchFamily="18" charset="0"/>
            </a:endParaRPr>
          </a:p>
          <a:p>
            <a:endParaRPr lang="en-US"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64"/>
                                        </p:tgtEl>
                                        <p:attrNameLst>
                                          <p:attrName>style.visibility</p:attrName>
                                        </p:attrNameLst>
                                      </p:cBhvr>
                                      <p:to>
                                        <p:strVal val="visible"/>
                                      </p:to>
                                    </p:set>
                                    <p:anim calcmode="lin" valueType="num">
                                      <p:cBhvr additive="base">
                                        <p:cTn id="7" dur="1000"/>
                                        <p:tgtEl>
                                          <p:spTgt spid="864"/>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65"/>
                                        </p:tgtEl>
                                        <p:attrNameLst>
                                          <p:attrName>style.visibility</p:attrName>
                                        </p:attrNameLst>
                                      </p:cBhvr>
                                      <p:to>
                                        <p:strVal val="visible"/>
                                      </p:to>
                                    </p:set>
                                    <p:animEffect transition="in" filter="fade">
                                      <p:cBhvr>
                                        <p:cTn id="12" dur="1000"/>
                                        <p:tgtEl>
                                          <p:spTgt spid="8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7" name="Rectangle 6">
            <a:extLst>
              <a:ext uri="{FF2B5EF4-FFF2-40B4-BE49-F238E27FC236}">
                <a16:creationId xmlns:a16="http://schemas.microsoft.com/office/drawing/2014/main" id="{1E5C655E-2FCC-EF11-6086-1B56849ED682}"/>
              </a:ext>
            </a:extLst>
          </p:cNvPr>
          <p:cNvSpPr/>
          <p:nvPr/>
        </p:nvSpPr>
        <p:spPr>
          <a:xfrm>
            <a:off x="699426" y="1497930"/>
            <a:ext cx="3155283" cy="31643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6" name="Google Shape;876;p107"/>
          <p:cNvSpPr txBox="1">
            <a:spLocks noGrp="1"/>
          </p:cNvSpPr>
          <p:nvPr>
            <p:ph type="ctrTitle"/>
          </p:nvPr>
        </p:nvSpPr>
        <p:spPr>
          <a:xfrm flipH="1">
            <a:off x="4474271" y="220254"/>
            <a:ext cx="3956100" cy="78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3200" dirty="0">
                <a:latin typeface="Times New Roman" panose="02020603050405020304" pitchFamily="18" charset="0"/>
                <a:cs typeface="Times New Roman" panose="02020603050405020304" pitchFamily="18" charset="0"/>
              </a:rPr>
              <a:t>Khối Transmitter</a:t>
            </a:r>
            <a:endParaRPr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30EC316-90B3-00FD-AEEB-6B7B7F3B0D63}"/>
              </a:ext>
            </a:extLst>
          </p:cNvPr>
          <p:cNvSpPr>
            <a:spLocks noGrp="1"/>
          </p:cNvSpPr>
          <p:nvPr>
            <p:ph type="subTitle" idx="1"/>
          </p:nvPr>
        </p:nvSpPr>
        <p:spPr>
          <a:xfrm>
            <a:off x="449709" y="676263"/>
            <a:ext cx="3405000" cy="725416"/>
          </a:xfrm>
        </p:spPr>
        <p:txBody>
          <a:bodyPr/>
          <a:lstStyle/>
          <a:p>
            <a:r>
              <a:rPr lang="en-US" sz="2000" b="1" dirty="0" err="1">
                <a:latin typeface="Times New Roman" panose="02020603050405020304" pitchFamily="18" charset="0"/>
                <a:cs typeface="Times New Roman" panose="02020603050405020304" pitchFamily="18" charset="0"/>
              </a:rPr>
              <a:t>Bộ</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xử</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lý</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Adruino</a:t>
            </a:r>
            <a:r>
              <a:rPr lang="en-US" sz="2000" b="1" dirty="0">
                <a:latin typeface="Times New Roman" panose="02020603050405020304" pitchFamily="18" charset="0"/>
                <a:cs typeface="Times New Roman" panose="02020603050405020304" pitchFamily="18" charset="0"/>
              </a:rPr>
              <a:t> Uno </a:t>
            </a:r>
            <a:r>
              <a:rPr lang="en-US" sz="2000" b="1" dirty="0" err="1">
                <a:latin typeface="Times New Roman" panose="02020603050405020304" pitchFamily="18" charset="0"/>
                <a:cs typeface="Times New Roman" panose="02020603050405020304" pitchFamily="18" charset="0"/>
              </a:rPr>
              <a:t>R3</a:t>
            </a:r>
            <a:endParaRPr lang="en-US" sz="2000" b="1" dirty="0">
              <a:latin typeface="Times New Roman" panose="02020603050405020304" pitchFamily="18" charset="0"/>
              <a:cs typeface="Times New Roman" panose="02020603050405020304" pitchFamily="18" charset="0"/>
            </a:endParaRPr>
          </a:p>
        </p:txBody>
      </p:sp>
      <p:cxnSp>
        <p:nvCxnSpPr>
          <p:cNvPr id="4" name="Google Shape;871;p106">
            <a:extLst>
              <a:ext uri="{FF2B5EF4-FFF2-40B4-BE49-F238E27FC236}">
                <a16:creationId xmlns:a16="http://schemas.microsoft.com/office/drawing/2014/main" id="{654C6285-D319-FB23-D4FC-A1FBA1E17138}"/>
              </a:ext>
            </a:extLst>
          </p:cNvPr>
          <p:cNvCxnSpPr/>
          <p:nvPr/>
        </p:nvCxnSpPr>
        <p:spPr>
          <a:xfrm>
            <a:off x="4763771" y="889672"/>
            <a:ext cx="3115500" cy="8400"/>
          </a:xfrm>
          <a:prstGeom prst="straightConnector1">
            <a:avLst/>
          </a:prstGeom>
          <a:noFill/>
          <a:ln w="19050" cap="flat" cmpd="sng">
            <a:solidFill>
              <a:schemeClr val="lt1"/>
            </a:solidFill>
            <a:prstDash val="solid"/>
            <a:round/>
            <a:headEnd type="none" w="med" len="med"/>
            <a:tailEnd type="none" w="med" len="med"/>
          </a:ln>
        </p:spPr>
      </p:cxnSp>
      <p:graphicFrame>
        <p:nvGraphicFramePr>
          <p:cNvPr id="5" name="Table 4">
            <a:extLst>
              <a:ext uri="{FF2B5EF4-FFF2-40B4-BE49-F238E27FC236}">
                <a16:creationId xmlns:a16="http://schemas.microsoft.com/office/drawing/2014/main" id="{75AD16F2-0193-11F3-E91B-E0A9AD857CF7}"/>
              </a:ext>
            </a:extLst>
          </p:cNvPr>
          <p:cNvGraphicFramePr>
            <a:graphicFrameLocks noGrp="1"/>
          </p:cNvGraphicFramePr>
          <p:nvPr>
            <p:extLst>
              <p:ext uri="{D42A27DB-BD31-4B8C-83A1-F6EECF244321}">
                <p14:modId xmlns:p14="http://schemas.microsoft.com/office/powerpoint/2010/main" val="908605200"/>
              </p:ext>
            </p:extLst>
          </p:nvPr>
        </p:nvGraphicFramePr>
        <p:xfrm>
          <a:off x="4862618" y="1179597"/>
          <a:ext cx="3276746" cy="3359148"/>
        </p:xfrm>
        <a:graphic>
          <a:graphicData uri="http://schemas.openxmlformats.org/drawingml/2006/table">
            <a:tbl>
              <a:tblPr/>
              <a:tblGrid>
                <a:gridCol w="1321712">
                  <a:extLst>
                    <a:ext uri="{9D8B030D-6E8A-4147-A177-3AD203B41FA5}">
                      <a16:colId xmlns:a16="http://schemas.microsoft.com/office/drawing/2014/main" val="2070001644"/>
                    </a:ext>
                  </a:extLst>
                </a:gridCol>
                <a:gridCol w="1955034">
                  <a:extLst>
                    <a:ext uri="{9D8B030D-6E8A-4147-A177-3AD203B41FA5}">
                      <a16:colId xmlns:a16="http://schemas.microsoft.com/office/drawing/2014/main" val="2309375710"/>
                    </a:ext>
                  </a:extLst>
                </a:gridCol>
              </a:tblGrid>
              <a:tr h="161701">
                <a:tc>
                  <a:txBody>
                    <a:bodyPr/>
                    <a:lstStyle/>
                    <a:p>
                      <a:pPr algn="ctr"/>
                      <a:r>
                        <a:rPr lang="en-US" sz="1100">
                          <a:effectLst/>
                        </a:rPr>
                        <a:t>Vi điều khiển</a:t>
                      </a:r>
                    </a:p>
                  </a:txBody>
                  <a:tcPr marL="12201" marR="12201" marT="12201" marB="12201" anchor="ctr">
                    <a:lnL>
                      <a:noFill/>
                    </a:lnL>
                    <a:lnR w="7620" cap="flat" cmpd="sng" algn="ctr">
                      <a:solidFill>
                        <a:srgbClr val="999999"/>
                      </a:solidFill>
                      <a:prstDash val="solid"/>
                      <a:round/>
                      <a:headEnd type="none" w="med" len="med"/>
                      <a:tailEnd type="none" w="med" len="med"/>
                    </a:lnR>
                    <a:lnT>
                      <a:noFill/>
                    </a:lnT>
                    <a:lnB w="7620" cap="flat" cmpd="sng" algn="ctr">
                      <a:solidFill>
                        <a:srgbClr val="999999"/>
                      </a:solidFill>
                      <a:prstDash val="solid"/>
                      <a:round/>
                      <a:headEnd type="none" w="med" len="med"/>
                      <a:tailEnd type="none" w="med" len="med"/>
                    </a:lnB>
                    <a:solidFill>
                      <a:srgbClr val="EEEEEE"/>
                    </a:solidFill>
                  </a:tcPr>
                </a:tc>
                <a:tc>
                  <a:txBody>
                    <a:bodyPr/>
                    <a:lstStyle/>
                    <a:p>
                      <a:pPr algn="ctr"/>
                      <a:r>
                        <a:rPr lang="en-US" sz="1100">
                          <a:effectLst/>
                        </a:rPr>
                        <a:t>ATmega328 họ 8bit</a:t>
                      </a:r>
                    </a:p>
                  </a:txBody>
                  <a:tcPr marL="12201" marR="12201" marT="12201" marB="12201" anchor="ctr">
                    <a:lnL w="7620" cap="flat" cmpd="sng" algn="ctr">
                      <a:solidFill>
                        <a:srgbClr val="999999"/>
                      </a:solidFill>
                      <a:prstDash val="solid"/>
                      <a:round/>
                      <a:headEnd type="none" w="med" len="med"/>
                      <a:tailEnd type="none" w="med" len="med"/>
                    </a:lnL>
                    <a:lnR>
                      <a:noFill/>
                    </a:lnR>
                    <a:lnT>
                      <a:noFill/>
                    </a:lnT>
                    <a:lnB w="7620" cap="flat" cmpd="sng" algn="ctr">
                      <a:solidFill>
                        <a:srgbClr val="999999"/>
                      </a:solidFill>
                      <a:prstDash val="solid"/>
                      <a:round/>
                      <a:headEnd type="none" w="med" len="med"/>
                      <a:tailEnd type="none" w="med" len="med"/>
                    </a:lnB>
                    <a:solidFill>
                      <a:srgbClr val="EEEEEE"/>
                    </a:solidFill>
                  </a:tcPr>
                </a:tc>
                <a:extLst>
                  <a:ext uri="{0D108BD9-81ED-4DB2-BD59-A6C34878D82A}">
                    <a16:rowId xmlns:a16="http://schemas.microsoft.com/office/drawing/2014/main" val="520748636"/>
                  </a:ext>
                </a:extLst>
              </a:tr>
              <a:tr h="303190">
                <a:tc>
                  <a:txBody>
                    <a:bodyPr/>
                    <a:lstStyle/>
                    <a:p>
                      <a:pPr algn="ctr"/>
                      <a:r>
                        <a:rPr lang="en-US" sz="1100">
                          <a:effectLst/>
                        </a:rPr>
                        <a:t>Điện áp hoạt động</a:t>
                      </a:r>
                    </a:p>
                  </a:txBody>
                  <a:tcPr marL="12201" marR="12201" marT="12201" marB="12201" anchor="ctr">
                    <a:lnL>
                      <a:noFill/>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tc>
                  <a:txBody>
                    <a:bodyPr/>
                    <a:lstStyle/>
                    <a:p>
                      <a:pPr algn="ctr"/>
                      <a:r>
                        <a:rPr lang="vi-VN" sz="1100" dirty="0">
                          <a:effectLst/>
                        </a:rPr>
                        <a:t>5V DC (chỉ được cấp qua cổng USB)</a:t>
                      </a:r>
                    </a:p>
                  </a:txBody>
                  <a:tcPr marL="12201" marR="12201" marT="12201" marB="12201" anchor="ctr">
                    <a:lnL w="7620" cap="flat" cmpd="sng" algn="ctr">
                      <a:solidFill>
                        <a:srgbClr val="999999"/>
                      </a:solidFill>
                      <a:prstDash val="solid"/>
                      <a:round/>
                      <a:headEnd type="none" w="med" len="med"/>
                      <a:tailEnd type="none" w="med" len="med"/>
                    </a:lnL>
                    <a:lnR>
                      <a:noFill/>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588634939"/>
                  </a:ext>
                </a:extLst>
              </a:tr>
              <a:tr h="161701">
                <a:tc>
                  <a:txBody>
                    <a:bodyPr/>
                    <a:lstStyle/>
                    <a:p>
                      <a:pPr algn="ctr"/>
                      <a:r>
                        <a:rPr lang="en-US" sz="1100">
                          <a:effectLst/>
                        </a:rPr>
                        <a:t>Tần số hoạt động</a:t>
                      </a:r>
                    </a:p>
                  </a:txBody>
                  <a:tcPr marL="12201" marR="12201" marT="12201" marB="12201" anchor="ctr">
                    <a:lnL>
                      <a:noFill/>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EEEEEE"/>
                    </a:solidFill>
                  </a:tcPr>
                </a:tc>
                <a:tc>
                  <a:txBody>
                    <a:bodyPr/>
                    <a:lstStyle/>
                    <a:p>
                      <a:pPr algn="ctr"/>
                      <a:r>
                        <a:rPr lang="en-US" sz="1100">
                          <a:effectLst/>
                        </a:rPr>
                        <a:t>16 MHz</a:t>
                      </a:r>
                    </a:p>
                  </a:txBody>
                  <a:tcPr marL="12201" marR="12201" marT="12201" marB="12201" anchor="ctr">
                    <a:lnL w="7620" cap="flat" cmpd="sng" algn="ctr">
                      <a:solidFill>
                        <a:srgbClr val="999999"/>
                      </a:solidFill>
                      <a:prstDash val="solid"/>
                      <a:round/>
                      <a:headEnd type="none" w="med" len="med"/>
                      <a:tailEnd type="none" w="med" len="med"/>
                    </a:lnL>
                    <a:lnR>
                      <a:noFill/>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EEEEEE"/>
                    </a:solidFill>
                  </a:tcPr>
                </a:tc>
                <a:extLst>
                  <a:ext uri="{0D108BD9-81ED-4DB2-BD59-A6C34878D82A}">
                    <a16:rowId xmlns:a16="http://schemas.microsoft.com/office/drawing/2014/main" val="1678742974"/>
                  </a:ext>
                </a:extLst>
              </a:tr>
              <a:tr h="161701">
                <a:tc>
                  <a:txBody>
                    <a:bodyPr/>
                    <a:lstStyle/>
                    <a:p>
                      <a:pPr algn="ctr"/>
                      <a:r>
                        <a:rPr lang="en-US" sz="1100">
                          <a:effectLst/>
                        </a:rPr>
                        <a:t>Dòng tiêu thụ</a:t>
                      </a:r>
                    </a:p>
                  </a:txBody>
                  <a:tcPr marL="12201" marR="12201" marT="12201" marB="12201" anchor="ctr">
                    <a:lnL>
                      <a:noFill/>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tc>
                  <a:txBody>
                    <a:bodyPr/>
                    <a:lstStyle/>
                    <a:p>
                      <a:pPr algn="ctr"/>
                      <a:r>
                        <a:rPr lang="en-US" sz="1100">
                          <a:effectLst/>
                        </a:rPr>
                        <a:t>khoảng 30mA</a:t>
                      </a:r>
                    </a:p>
                  </a:txBody>
                  <a:tcPr marL="12201" marR="12201" marT="12201" marB="12201" anchor="ctr">
                    <a:lnL w="7620" cap="flat" cmpd="sng" algn="ctr">
                      <a:solidFill>
                        <a:srgbClr val="999999"/>
                      </a:solidFill>
                      <a:prstDash val="solid"/>
                      <a:round/>
                      <a:headEnd type="none" w="med" len="med"/>
                      <a:tailEnd type="none" w="med" len="med"/>
                    </a:lnL>
                    <a:lnR>
                      <a:noFill/>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046453555"/>
                  </a:ext>
                </a:extLst>
              </a:tr>
              <a:tr h="303190">
                <a:tc>
                  <a:txBody>
                    <a:bodyPr/>
                    <a:lstStyle/>
                    <a:p>
                      <a:pPr algn="ctr"/>
                      <a:r>
                        <a:rPr lang="en-US" sz="1100">
                          <a:effectLst/>
                        </a:rPr>
                        <a:t>Điện áp vào khuyên dùng</a:t>
                      </a:r>
                    </a:p>
                  </a:txBody>
                  <a:tcPr marL="12201" marR="12201" marT="12201" marB="12201" anchor="ctr">
                    <a:lnL>
                      <a:noFill/>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EEEEEE"/>
                    </a:solidFill>
                  </a:tcPr>
                </a:tc>
                <a:tc>
                  <a:txBody>
                    <a:bodyPr/>
                    <a:lstStyle/>
                    <a:p>
                      <a:pPr algn="ctr"/>
                      <a:r>
                        <a:rPr lang="en-US" sz="1100" dirty="0">
                          <a:effectLst/>
                        </a:rPr>
                        <a:t>7-</a:t>
                      </a:r>
                      <a:r>
                        <a:rPr lang="en-US" sz="1100" dirty="0" err="1">
                          <a:effectLst/>
                        </a:rPr>
                        <a:t>12V</a:t>
                      </a:r>
                      <a:r>
                        <a:rPr lang="en-US" sz="1100" dirty="0">
                          <a:effectLst/>
                        </a:rPr>
                        <a:t> DC</a:t>
                      </a:r>
                    </a:p>
                  </a:txBody>
                  <a:tcPr marL="12201" marR="12201" marT="12201" marB="12201" anchor="ctr">
                    <a:lnL w="7620" cap="flat" cmpd="sng" algn="ctr">
                      <a:solidFill>
                        <a:srgbClr val="999999"/>
                      </a:solidFill>
                      <a:prstDash val="solid"/>
                      <a:round/>
                      <a:headEnd type="none" w="med" len="med"/>
                      <a:tailEnd type="none" w="med" len="med"/>
                    </a:lnL>
                    <a:lnR>
                      <a:noFill/>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EEEEEE"/>
                    </a:solidFill>
                  </a:tcPr>
                </a:tc>
                <a:extLst>
                  <a:ext uri="{0D108BD9-81ED-4DB2-BD59-A6C34878D82A}">
                    <a16:rowId xmlns:a16="http://schemas.microsoft.com/office/drawing/2014/main" val="3203723298"/>
                  </a:ext>
                </a:extLst>
              </a:tr>
              <a:tr h="161701">
                <a:tc>
                  <a:txBody>
                    <a:bodyPr/>
                    <a:lstStyle/>
                    <a:p>
                      <a:pPr algn="ctr"/>
                      <a:r>
                        <a:rPr lang="en-US" sz="1100">
                          <a:effectLst/>
                        </a:rPr>
                        <a:t>Điện áp vào giới hạn</a:t>
                      </a:r>
                    </a:p>
                  </a:txBody>
                  <a:tcPr marL="12201" marR="12201" marT="12201" marB="12201" anchor="ctr">
                    <a:lnL>
                      <a:noFill/>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tc>
                  <a:txBody>
                    <a:bodyPr/>
                    <a:lstStyle/>
                    <a:p>
                      <a:pPr algn="ctr"/>
                      <a:r>
                        <a:rPr lang="en-US" sz="1100">
                          <a:effectLst/>
                        </a:rPr>
                        <a:t>6-20V DC</a:t>
                      </a:r>
                    </a:p>
                  </a:txBody>
                  <a:tcPr marL="12201" marR="12201" marT="12201" marB="12201" anchor="ctr">
                    <a:lnL w="7620" cap="flat" cmpd="sng" algn="ctr">
                      <a:solidFill>
                        <a:srgbClr val="999999"/>
                      </a:solidFill>
                      <a:prstDash val="solid"/>
                      <a:round/>
                      <a:headEnd type="none" w="med" len="med"/>
                      <a:tailEnd type="none" w="med" len="med"/>
                    </a:lnL>
                    <a:lnR>
                      <a:noFill/>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684295771"/>
                  </a:ext>
                </a:extLst>
              </a:tr>
              <a:tr h="161701">
                <a:tc>
                  <a:txBody>
                    <a:bodyPr/>
                    <a:lstStyle/>
                    <a:p>
                      <a:pPr algn="ctr"/>
                      <a:r>
                        <a:rPr lang="en-US" sz="1100">
                          <a:effectLst/>
                        </a:rPr>
                        <a:t>Số chân Digital I/O</a:t>
                      </a:r>
                    </a:p>
                  </a:txBody>
                  <a:tcPr marL="12201" marR="12201" marT="12201" marB="12201" anchor="ctr">
                    <a:lnL>
                      <a:noFill/>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EEEEEE"/>
                    </a:solidFill>
                  </a:tcPr>
                </a:tc>
                <a:tc>
                  <a:txBody>
                    <a:bodyPr/>
                    <a:lstStyle/>
                    <a:p>
                      <a:pPr algn="ctr"/>
                      <a:r>
                        <a:rPr lang="nl-NL" sz="1100">
                          <a:effectLst/>
                        </a:rPr>
                        <a:t>14 (6 chân hardware PWM)</a:t>
                      </a:r>
                    </a:p>
                  </a:txBody>
                  <a:tcPr marL="12201" marR="12201" marT="12201" marB="12201" anchor="ctr">
                    <a:lnL w="7620" cap="flat" cmpd="sng" algn="ctr">
                      <a:solidFill>
                        <a:srgbClr val="999999"/>
                      </a:solidFill>
                      <a:prstDash val="solid"/>
                      <a:round/>
                      <a:headEnd type="none" w="med" len="med"/>
                      <a:tailEnd type="none" w="med" len="med"/>
                    </a:lnL>
                    <a:lnR>
                      <a:noFill/>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EEEEEE"/>
                    </a:solidFill>
                  </a:tcPr>
                </a:tc>
                <a:extLst>
                  <a:ext uri="{0D108BD9-81ED-4DB2-BD59-A6C34878D82A}">
                    <a16:rowId xmlns:a16="http://schemas.microsoft.com/office/drawing/2014/main" val="3848409063"/>
                  </a:ext>
                </a:extLst>
              </a:tr>
              <a:tr h="161701">
                <a:tc>
                  <a:txBody>
                    <a:bodyPr/>
                    <a:lstStyle/>
                    <a:p>
                      <a:pPr algn="ctr"/>
                      <a:r>
                        <a:rPr lang="en-US" sz="1100">
                          <a:effectLst/>
                        </a:rPr>
                        <a:t>Số chân Analog</a:t>
                      </a:r>
                    </a:p>
                  </a:txBody>
                  <a:tcPr marL="12201" marR="12201" marT="12201" marB="12201" anchor="ctr">
                    <a:lnL>
                      <a:noFill/>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tc>
                  <a:txBody>
                    <a:bodyPr/>
                    <a:lstStyle/>
                    <a:p>
                      <a:pPr algn="ctr"/>
                      <a:r>
                        <a:rPr lang="en-US" sz="1100">
                          <a:effectLst/>
                        </a:rPr>
                        <a:t>6 (độ phân giải 10bit)</a:t>
                      </a:r>
                    </a:p>
                  </a:txBody>
                  <a:tcPr marL="12201" marR="12201" marT="12201" marB="12201" anchor="ctr">
                    <a:lnL w="7620" cap="flat" cmpd="sng" algn="ctr">
                      <a:solidFill>
                        <a:srgbClr val="999999"/>
                      </a:solidFill>
                      <a:prstDash val="solid"/>
                      <a:round/>
                      <a:headEnd type="none" w="med" len="med"/>
                      <a:tailEnd type="none" w="med" len="med"/>
                    </a:lnL>
                    <a:lnR>
                      <a:noFill/>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698445015"/>
                  </a:ext>
                </a:extLst>
              </a:tr>
              <a:tr h="303190">
                <a:tc>
                  <a:txBody>
                    <a:bodyPr/>
                    <a:lstStyle/>
                    <a:p>
                      <a:pPr algn="ctr"/>
                      <a:r>
                        <a:rPr lang="en-US" sz="1100">
                          <a:effectLst/>
                        </a:rPr>
                        <a:t>Dòng tối đa trên mỗi chân I/O</a:t>
                      </a:r>
                    </a:p>
                  </a:txBody>
                  <a:tcPr marL="12201" marR="12201" marT="12201" marB="12201" anchor="ctr">
                    <a:lnL>
                      <a:noFill/>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EEEEEE"/>
                    </a:solidFill>
                  </a:tcPr>
                </a:tc>
                <a:tc>
                  <a:txBody>
                    <a:bodyPr/>
                    <a:lstStyle/>
                    <a:p>
                      <a:pPr algn="ctr"/>
                      <a:r>
                        <a:rPr lang="en-US" sz="1100">
                          <a:effectLst/>
                        </a:rPr>
                        <a:t>30 mA</a:t>
                      </a:r>
                    </a:p>
                  </a:txBody>
                  <a:tcPr marL="12201" marR="12201" marT="12201" marB="12201" anchor="ctr">
                    <a:lnL w="7620" cap="flat" cmpd="sng" algn="ctr">
                      <a:solidFill>
                        <a:srgbClr val="999999"/>
                      </a:solidFill>
                      <a:prstDash val="solid"/>
                      <a:round/>
                      <a:headEnd type="none" w="med" len="med"/>
                      <a:tailEnd type="none" w="med" len="med"/>
                    </a:lnL>
                    <a:lnR>
                      <a:noFill/>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EEEEEE"/>
                    </a:solidFill>
                  </a:tcPr>
                </a:tc>
                <a:extLst>
                  <a:ext uri="{0D108BD9-81ED-4DB2-BD59-A6C34878D82A}">
                    <a16:rowId xmlns:a16="http://schemas.microsoft.com/office/drawing/2014/main" val="1513293227"/>
                  </a:ext>
                </a:extLst>
              </a:tr>
              <a:tr h="161701">
                <a:tc>
                  <a:txBody>
                    <a:bodyPr/>
                    <a:lstStyle/>
                    <a:p>
                      <a:pPr algn="ctr"/>
                      <a:r>
                        <a:rPr lang="en-US" sz="1100">
                          <a:effectLst/>
                        </a:rPr>
                        <a:t>Dòng ra tối đa (5V)</a:t>
                      </a:r>
                    </a:p>
                  </a:txBody>
                  <a:tcPr marL="12201" marR="12201" marT="12201" marB="12201" anchor="ctr">
                    <a:lnL>
                      <a:noFill/>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tc>
                  <a:txBody>
                    <a:bodyPr/>
                    <a:lstStyle/>
                    <a:p>
                      <a:pPr algn="ctr"/>
                      <a:r>
                        <a:rPr lang="en-US" sz="1100">
                          <a:effectLst/>
                        </a:rPr>
                        <a:t>500 mA</a:t>
                      </a:r>
                    </a:p>
                  </a:txBody>
                  <a:tcPr marL="12201" marR="12201" marT="12201" marB="12201" anchor="ctr">
                    <a:lnL w="7620" cap="flat" cmpd="sng" algn="ctr">
                      <a:solidFill>
                        <a:srgbClr val="999999"/>
                      </a:solidFill>
                      <a:prstDash val="solid"/>
                      <a:round/>
                      <a:headEnd type="none" w="med" len="med"/>
                      <a:tailEnd type="none" w="med" len="med"/>
                    </a:lnL>
                    <a:lnR>
                      <a:noFill/>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756448382"/>
                  </a:ext>
                </a:extLst>
              </a:tr>
              <a:tr h="161701">
                <a:tc>
                  <a:txBody>
                    <a:bodyPr/>
                    <a:lstStyle/>
                    <a:p>
                      <a:pPr algn="ctr"/>
                      <a:r>
                        <a:rPr lang="en-US" sz="1100">
                          <a:effectLst/>
                        </a:rPr>
                        <a:t>Dòng ra tối đa (3.3V)</a:t>
                      </a:r>
                    </a:p>
                  </a:txBody>
                  <a:tcPr marL="12201" marR="12201" marT="12201" marB="12201" anchor="ctr">
                    <a:lnL>
                      <a:noFill/>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EEEEEE"/>
                    </a:solidFill>
                  </a:tcPr>
                </a:tc>
                <a:tc>
                  <a:txBody>
                    <a:bodyPr/>
                    <a:lstStyle/>
                    <a:p>
                      <a:pPr algn="ctr"/>
                      <a:r>
                        <a:rPr lang="en-US" sz="1100">
                          <a:effectLst/>
                        </a:rPr>
                        <a:t>50 mA</a:t>
                      </a:r>
                    </a:p>
                  </a:txBody>
                  <a:tcPr marL="12201" marR="12201" marT="12201" marB="12201" anchor="ctr">
                    <a:lnL w="7620" cap="flat" cmpd="sng" algn="ctr">
                      <a:solidFill>
                        <a:srgbClr val="999999"/>
                      </a:solidFill>
                      <a:prstDash val="solid"/>
                      <a:round/>
                      <a:headEnd type="none" w="med" len="med"/>
                      <a:tailEnd type="none" w="med" len="med"/>
                    </a:lnL>
                    <a:lnR>
                      <a:noFill/>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EEEEEE"/>
                    </a:solidFill>
                  </a:tcPr>
                </a:tc>
                <a:extLst>
                  <a:ext uri="{0D108BD9-81ED-4DB2-BD59-A6C34878D82A}">
                    <a16:rowId xmlns:a16="http://schemas.microsoft.com/office/drawing/2014/main" val="2708947453"/>
                  </a:ext>
                </a:extLst>
              </a:tr>
              <a:tr h="303190">
                <a:tc>
                  <a:txBody>
                    <a:bodyPr/>
                    <a:lstStyle/>
                    <a:p>
                      <a:pPr algn="ctr"/>
                      <a:r>
                        <a:rPr lang="en-US" sz="1100">
                          <a:effectLst/>
                        </a:rPr>
                        <a:t>Bộ nhớ flash</a:t>
                      </a:r>
                    </a:p>
                  </a:txBody>
                  <a:tcPr marL="12201" marR="12201" marT="12201" marB="12201" anchor="ctr">
                    <a:lnL>
                      <a:noFill/>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tc>
                  <a:txBody>
                    <a:bodyPr/>
                    <a:lstStyle/>
                    <a:p>
                      <a:pPr algn="ctr"/>
                      <a:r>
                        <a:rPr lang="en-US" sz="1100">
                          <a:effectLst/>
                        </a:rPr>
                        <a:t>32 KB (ATmega328) với 0.5KB dùng bởi bootloader</a:t>
                      </a:r>
                    </a:p>
                  </a:txBody>
                  <a:tcPr marL="12201" marR="12201" marT="12201" marB="12201" anchor="ctr">
                    <a:lnL w="7620" cap="flat" cmpd="sng" algn="ctr">
                      <a:solidFill>
                        <a:srgbClr val="999999"/>
                      </a:solidFill>
                      <a:prstDash val="solid"/>
                      <a:round/>
                      <a:headEnd type="none" w="med" len="med"/>
                      <a:tailEnd type="none" w="med" len="med"/>
                    </a:lnL>
                    <a:lnR>
                      <a:noFill/>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4024839328"/>
                  </a:ext>
                </a:extLst>
              </a:tr>
              <a:tr h="161701">
                <a:tc>
                  <a:txBody>
                    <a:bodyPr/>
                    <a:lstStyle/>
                    <a:p>
                      <a:pPr algn="ctr"/>
                      <a:r>
                        <a:rPr lang="en-US" sz="1100">
                          <a:effectLst/>
                        </a:rPr>
                        <a:t>SRAM</a:t>
                      </a:r>
                    </a:p>
                  </a:txBody>
                  <a:tcPr marL="12201" marR="12201" marT="12201" marB="12201" anchor="ctr">
                    <a:lnL>
                      <a:noFill/>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EEEEEE"/>
                    </a:solidFill>
                  </a:tcPr>
                </a:tc>
                <a:tc>
                  <a:txBody>
                    <a:bodyPr/>
                    <a:lstStyle/>
                    <a:p>
                      <a:pPr algn="ctr"/>
                      <a:r>
                        <a:rPr lang="en-US" sz="1100">
                          <a:effectLst/>
                        </a:rPr>
                        <a:t>2 KB (ATmega328)</a:t>
                      </a:r>
                    </a:p>
                  </a:txBody>
                  <a:tcPr marL="12201" marR="12201" marT="12201" marB="12201" anchor="ctr">
                    <a:lnL w="7620" cap="flat" cmpd="sng" algn="ctr">
                      <a:solidFill>
                        <a:srgbClr val="999999"/>
                      </a:solidFill>
                      <a:prstDash val="solid"/>
                      <a:round/>
                      <a:headEnd type="none" w="med" len="med"/>
                      <a:tailEnd type="none" w="med" len="med"/>
                    </a:lnL>
                    <a:lnR>
                      <a:noFill/>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EEEEEE"/>
                    </a:solidFill>
                  </a:tcPr>
                </a:tc>
                <a:extLst>
                  <a:ext uri="{0D108BD9-81ED-4DB2-BD59-A6C34878D82A}">
                    <a16:rowId xmlns:a16="http://schemas.microsoft.com/office/drawing/2014/main" val="3758007597"/>
                  </a:ext>
                </a:extLst>
              </a:tr>
              <a:tr h="161701">
                <a:tc>
                  <a:txBody>
                    <a:bodyPr/>
                    <a:lstStyle/>
                    <a:p>
                      <a:pPr algn="ctr"/>
                      <a:r>
                        <a:rPr lang="en-US" sz="1100">
                          <a:effectLst/>
                        </a:rPr>
                        <a:t>EEPROM</a:t>
                      </a:r>
                    </a:p>
                  </a:txBody>
                  <a:tcPr marL="12201" marR="12201" marT="12201" marB="12201" anchor="ctr">
                    <a:lnL>
                      <a:noFill/>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a:noFill/>
                    </a:lnB>
                  </a:tcPr>
                </a:tc>
                <a:tc>
                  <a:txBody>
                    <a:bodyPr/>
                    <a:lstStyle/>
                    <a:p>
                      <a:pPr algn="ctr"/>
                      <a:r>
                        <a:rPr lang="en-US" sz="1100" dirty="0">
                          <a:effectLst/>
                        </a:rPr>
                        <a:t>1 KB (</a:t>
                      </a:r>
                      <a:r>
                        <a:rPr lang="en-US" sz="1100" dirty="0" err="1">
                          <a:effectLst/>
                        </a:rPr>
                        <a:t>ATmega328</a:t>
                      </a:r>
                      <a:r>
                        <a:rPr lang="en-US" sz="1100" dirty="0">
                          <a:effectLst/>
                        </a:rPr>
                        <a:t>)</a:t>
                      </a:r>
                    </a:p>
                  </a:txBody>
                  <a:tcPr marL="12201" marR="12201" marT="12201" marB="12201" anchor="ctr">
                    <a:lnL w="7620" cap="flat" cmpd="sng" algn="ctr">
                      <a:solidFill>
                        <a:srgbClr val="999999"/>
                      </a:solidFill>
                      <a:prstDash val="solid"/>
                      <a:round/>
                      <a:headEnd type="none" w="med" len="med"/>
                      <a:tailEnd type="none" w="med" len="med"/>
                    </a:lnL>
                    <a:lnR>
                      <a:noFill/>
                    </a:lnR>
                    <a:lnT w="7620" cap="flat" cmpd="sng" algn="ctr">
                      <a:solidFill>
                        <a:srgbClr val="999999"/>
                      </a:solidFill>
                      <a:prstDash val="solid"/>
                      <a:round/>
                      <a:headEnd type="none" w="med" len="med"/>
                      <a:tailEnd type="none" w="med" len="med"/>
                    </a:lnT>
                    <a:lnB>
                      <a:noFill/>
                    </a:lnB>
                  </a:tcPr>
                </a:tc>
                <a:extLst>
                  <a:ext uri="{0D108BD9-81ED-4DB2-BD59-A6C34878D82A}">
                    <a16:rowId xmlns:a16="http://schemas.microsoft.com/office/drawing/2014/main" val="3786840083"/>
                  </a:ext>
                </a:extLst>
              </a:tr>
            </a:tbl>
          </a:graphicData>
        </a:graphic>
      </p:graphicFrame>
      <p:pic>
        <p:nvPicPr>
          <p:cNvPr id="2050" name="Picture 2" descr="Board mạch Arduino Uno R3 chíp dán bảo hành chính hãng Học Viện Kidscode  STEM">
            <a:extLst>
              <a:ext uri="{FF2B5EF4-FFF2-40B4-BE49-F238E27FC236}">
                <a16:creationId xmlns:a16="http://schemas.microsoft.com/office/drawing/2014/main" id="{0CD5C9EF-8E23-B87C-DF4F-4A2E0F7BFC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1544297"/>
            <a:ext cx="3063633" cy="30636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76"/>
                                        </p:tgtEl>
                                        <p:attrNameLst>
                                          <p:attrName>style.visibility</p:attrName>
                                        </p:attrNameLst>
                                      </p:cBhvr>
                                      <p:to>
                                        <p:strVal val="visible"/>
                                      </p:to>
                                    </p:set>
                                    <p:anim calcmode="lin" valueType="num">
                                      <p:cBhvr additive="base">
                                        <p:cTn id="7" dur="1000"/>
                                        <p:tgtEl>
                                          <p:spTgt spid="8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7" name="Rectangle 6">
            <a:extLst>
              <a:ext uri="{FF2B5EF4-FFF2-40B4-BE49-F238E27FC236}">
                <a16:creationId xmlns:a16="http://schemas.microsoft.com/office/drawing/2014/main" id="{1E5C655E-2FCC-EF11-6086-1B56849ED682}"/>
              </a:ext>
            </a:extLst>
          </p:cNvPr>
          <p:cNvSpPr/>
          <p:nvPr/>
        </p:nvSpPr>
        <p:spPr>
          <a:xfrm>
            <a:off x="156410" y="1870909"/>
            <a:ext cx="4259179" cy="20213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6" name="Google Shape;876;p107"/>
          <p:cNvSpPr txBox="1">
            <a:spLocks noGrp="1"/>
          </p:cNvSpPr>
          <p:nvPr>
            <p:ph type="ctrTitle"/>
          </p:nvPr>
        </p:nvSpPr>
        <p:spPr>
          <a:xfrm flipH="1">
            <a:off x="4474271" y="220254"/>
            <a:ext cx="3956100" cy="78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3200" dirty="0">
                <a:latin typeface="Times New Roman" panose="02020603050405020304" pitchFamily="18" charset="0"/>
                <a:cs typeface="Times New Roman" panose="02020603050405020304" pitchFamily="18" charset="0"/>
              </a:rPr>
              <a:t>Khối Transmitter</a:t>
            </a:r>
            <a:endParaRPr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30EC316-90B3-00FD-AEEB-6B7B7F3B0D63}"/>
              </a:ext>
            </a:extLst>
          </p:cNvPr>
          <p:cNvSpPr>
            <a:spLocks noGrp="1"/>
          </p:cNvSpPr>
          <p:nvPr>
            <p:ph type="subTitle" idx="1"/>
          </p:nvPr>
        </p:nvSpPr>
        <p:spPr>
          <a:xfrm>
            <a:off x="744483" y="1199637"/>
            <a:ext cx="3405000" cy="725416"/>
          </a:xfrm>
        </p:spPr>
        <p:txBody>
          <a:bodyPr/>
          <a:lstStyle/>
          <a:p>
            <a:pPr algn="l"/>
            <a:r>
              <a:rPr lang="en-US" sz="1600" b="1" i="0" dirty="0" err="1">
                <a:solidFill>
                  <a:schemeClr val="bg1"/>
                </a:solidFill>
                <a:effectLst/>
                <a:latin typeface="Times New Roman" panose="02020603050405020304" pitchFamily="18" charset="0"/>
                <a:cs typeface="Times New Roman" panose="02020603050405020304" pitchFamily="18" charset="0"/>
              </a:rPr>
              <a:t>Semtech</a:t>
            </a:r>
            <a:r>
              <a:rPr lang="en-US" sz="1600" b="1" i="0" dirty="0">
                <a:solidFill>
                  <a:schemeClr val="bg1"/>
                </a:solidFill>
                <a:effectLst/>
                <a:latin typeface="Times New Roman" panose="02020603050405020304" pitchFamily="18" charset="0"/>
                <a:cs typeface="Times New Roman" panose="02020603050405020304" pitchFamily="18" charset="0"/>
              </a:rPr>
              <a:t> SX1278 LoRa Module</a:t>
            </a:r>
          </a:p>
        </p:txBody>
      </p:sp>
      <p:cxnSp>
        <p:nvCxnSpPr>
          <p:cNvPr id="4" name="Google Shape;871;p106">
            <a:extLst>
              <a:ext uri="{FF2B5EF4-FFF2-40B4-BE49-F238E27FC236}">
                <a16:creationId xmlns:a16="http://schemas.microsoft.com/office/drawing/2014/main" id="{654C6285-D319-FB23-D4FC-A1FBA1E17138}"/>
              </a:ext>
            </a:extLst>
          </p:cNvPr>
          <p:cNvCxnSpPr/>
          <p:nvPr/>
        </p:nvCxnSpPr>
        <p:spPr>
          <a:xfrm>
            <a:off x="4763771" y="889672"/>
            <a:ext cx="3115500" cy="8400"/>
          </a:xfrm>
          <a:prstGeom prst="straightConnector1">
            <a:avLst/>
          </a:prstGeom>
          <a:noFill/>
          <a:ln w="19050" cap="flat" cmpd="sng">
            <a:solidFill>
              <a:schemeClr val="lt1"/>
            </a:solidFill>
            <a:prstDash val="solid"/>
            <a:round/>
            <a:headEnd type="none" w="med" len="med"/>
            <a:tailEnd type="none" w="med" len="med"/>
          </a:ln>
        </p:spPr>
      </p:cxnSp>
      <p:pic>
        <p:nvPicPr>
          <p:cNvPr id="3074" name="Picture 2">
            <a:extLst>
              <a:ext uri="{FF2B5EF4-FFF2-40B4-BE49-F238E27FC236}">
                <a16:creationId xmlns:a16="http://schemas.microsoft.com/office/drawing/2014/main" id="{32FFB1E2-5D63-3FC3-1473-0A8DAC84A1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86" y="1925053"/>
            <a:ext cx="4152664" cy="19120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A580C61-26B7-844C-4349-E95A0E37FFCE}"/>
              </a:ext>
            </a:extLst>
          </p:cNvPr>
          <p:cNvSpPr txBox="1"/>
          <p:nvPr/>
        </p:nvSpPr>
        <p:spPr>
          <a:xfrm>
            <a:off x="4572000" y="1076827"/>
            <a:ext cx="4062548" cy="3345531"/>
          </a:xfrm>
          <a:prstGeom prst="rect">
            <a:avLst/>
          </a:prstGeom>
          <a:noFill/>
        </p:spPr>
        <p:txBody>
          <a:bodyPr wrap="square">
            <a:spAutoFit/>
          </a:bodyPr>
          <a:lstStyle/>
          <a:p>
            <a:pPr marL="171450" lvl="0" indent="-171450">
              <a:lnSpc>
                <a:spcPct val="115000"/>
              </a:lnSpc>
              <a:spcAft>
                <a:spcPts val="150"/>
              </a:spcAft>
              <a:buFont typeface="Wingdings" panose="05000000000000000000" pitchFamily="2" charset="2"/>
              <a:buChar char="§"/>
            </a:pPr>
            <a:r>
              <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Model: Lora SX1278 </a:t>
            </a:r>
            <a:r>
              <a:rPr lang="en-US" sz="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433MHz</a:t>
            </a:r>
            <a:r>
              <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Ra-02 Module Ai-Thinker</a:t>
            </a:r>
            <a:endParaRPr lang="en-US" sz="1200" dirty="0">
              <a:solidFill>
                <a:schemeClr val="bg1"/>
              </a:solidFill>
              <a:effectLst/>
              <a:latin typeface="Times New Roman" panose="02020603050405020304" pitchFamily="18" charset="0"/>
              <a:ea typeface="Yu Mincho" panose="02020400000000000000" pitchFamily="18" charset="-128"/>
              <a:cs typeface="Times New Roman" panose="02020603050405020304" pitchFamily="18" charset="0"/>
            </a:endParaRPr>
          </a:p>
          <a:p>
            <a:pPr marL="171450" lvl="0" indent="-171450">
              <a:lnSpc>
                <a:spcPct val="115000"/>
              </a:lnSpc>
              <a:spcAft>
                <a:spcPts val="150"/>
              </a:spcAft>
              <a:buFont typeface="Wingdings" panose="05000000000000000000" pitchFamily="2" charset="2"/>
              <a:buChar char="§"/>
            </a:pPr>
            <a:r>
              <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Main IC: SEMTECH SX1278 Long Range Low Power Transceiver</a:t>
            </a:r>
            <a:endParaRPr lang="en-US" sz="1200" dirty="0">
              <a:solidFill>
                <a:schemeClr val="bg1"/>
              </a:solidFill>
              <a:effectLst/>
              <a:latin typeface="Times New Roman" panose="02020603050405020304" pitchFamily="18" charset="0"/>
              <a:ea typeface="Yu Mincho" panose="02020400000000000000" pitchFamily="18" charset="-128"/>
              <a:cs typeface="Times New Roman" panose="02020603050405020304" pitchFamily="18" charset="0"/>
            </a:endParaRPr>
          </a:p>
          <a:p>
            <a:pPr marL="171450" lvl="0" indent="-171450">
              <a:lnSpc>
                <a:spcPct val="115000"/>
              </a:lnSpc>
              <a:spcAft>
                <a:spcPts val="150"/>
              </a:spcAft>
              <a:buFont typeface="Wingdings" panose="05000000000000000000" pitchFamily="2" charset="2"/>
              <a:buChar char="§"/>
            </a:pPr>
            <a:r>
              <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Package: SMD-16 </a:t>
            </a:r>
            <a:endParaRPr lang="en-US" sz="1200" dirty="0">
              <a:solidFill>
                <a:schemeClr val="bg1"/>
              </a:solidFill>
              <a:effectLst/>
              <a:latin typeface="Times New Roman" panose="02020603050405020304" pitchFamily="18" charset="0"/>
              <a:ea typeface="Yu Mincho" panose="02020400000000000000" pitchFamily="18" charset="-128"/>
              <a:cs typeface="Times New Roman" panose="02020603050405020304" pitchFamily="18" charset="0"/>
            </a:endParaRPr>
          </a:p>
          <a:p>
            <a:pPr marL="171450" lvl="0" indent="-171450">
              <a:lnSpc>
                <a:spcPct val="115000"/>
              </a:lnSpc>
              <a:spcAft>
                <a:spcPts val="150"/>
              </a:spcAft>
              <a:buFont typeface="Wingdings" panose="05000000000000000000" pitchFamily="2" charset="2"/>
              <a:buChar char="§"/>
            </a:pPr>
            <a:r>
              <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Size: 17*16*3.2 (± 0.1) mm </a:t>
            </a:r>
            <a:endParaRPr lang="en-US" sz="1200" dirty="0">
              <a:solidFill>
                <a:schemeClr val="bg1"/>
              </a:solidFill>
              <a:effectLst/>
              <a:latin typeface="Times New Roman" panose="02020603050405020304" pitchFamily="18" charset="0"/>
              <a:ea typeface="Yu Mincho" panose="02020400000000000000" pitchFamily="18" charset="-128"/>
              <a:cs typeface="Times New Roman" panose="02020603050405020304" pitchFamily="18" charset="0"/>
            </a:endParaRPr>
          </a:p>
          <a:p>
            <a:pPr marL="171450" lvl="0" indent="-171450">
              <a:lnSpc>
                <a:spcPct val="115000"/>
              </a:lnSpc>
              <a:spcAft>
                <a:spcPts val="150"/>
              </a:spcAft>
              <a:buFont typeface="Wingdings" panose="05000000000000000000" pitchFamily="2" charset="2"/>
              <a:buChar char="§"/>
            </a:pPr>
            <a:r>
              <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Interface: SPI </a:t>
            </a:r>
            <a:endParaRPr lang="en-US" sz="1200" dirty="0">
              <a:solidFill>
                <a:schemeClr val="bg1"/>
              </a:solidFill>
              <a:effectLst/>
              <a:latin typeface="Times New Roman" panose="02020603050405020304" pitchFamily="18" charset="0"/>
              <a:ea typeface="Yu Mincho" panose="02020400000000000000" pitchFamily="18" charset="-128"/>
              <a:cs typeface="Times New Roman" panose="02020603050405020304" pitchFamily="18" charset="0"/>
            </a:endParaRPr>
          </a:p>
          <a:p>
            <a:pPr marL="171450" lvl="0" indent="-171450">
              <a:lnSpc>
                <a:spcPct val="115000"/>
              </a:lnSpc>
              <a:spcAft>
                <a:spcPts val="150"/>
              </a:spcAft>
              <a:buFont typeface="Wingdings" panose="05000000000000000000" pitchFamily="2" charset="2"/>
              <a:buChar char="§"/>
            </a:pPr>
            <a:r>
              <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Programmable bit rate: UP to </a:t>
            </a:r>
            <a:r>
              <a:rPr lang="en-US" sz="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300Kbps</a:t>
            </a:r>
            <a:r>
              <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solidFill>
                <a:schemeClr val="bg1"/>
              </a:solidFill>
              <a:effectLst/>
              <a:latin typeface="Times New Roman" panose="02020603050405020304" pitchFamily="18" charset="0"/>
              <a:ea typeface="Yu Mincho" panose="02020400000000000000" pitchFamily="18" charset="-128"/>
              <a:cs typeface="Times New Roman" panose="02020603050405020304" pitchFamily="18" charset="0"/>
            </a:endParaRPr>
          </a:p>
          <a:p>
            <a:pPr marL="171450" lvl="0" indent="-171450">
              <a:lnSpc>
                <a:spcPct val="115000"/>
              </a:lnSpc>
              <a:spcAft>
                <a:spcPts val="150"/>
              </a:spcAft>
              <a:buFont typeface="Wingdings" panose="05000000000000000000" pitchFamily="2" charset="2"/>
              <a:buChar char="§"/>
            </a:pPr>
            <a:r>
              <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Frequency Range: </a:t>
            </a:r>
            <a:r>
              <a:rPr lang="en-US" sz="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410~525MHz</a:t>
            </a:r>
            <a:r>
              <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solidFill>
                <a:schemeClr val="bg1"/>
              </a:solidFill>
              <a:effectLst/>
              <a:latin typeface="Times New Roman" panose="02020603050405020304" pitchFamily="18" charset="0"/>
              <a:ea typeface="Yu Mincho" panose="02020400000000000000" pitchFamily="18" charset="-128"/>
              <a:cs typeface="Times New Roman" panose="02020603050405020304" pitchFamily="18" charset="0"/>
            </a:endParaRPr>
          </a:p>
          <a:p>
            <a:pPr marL="171450" lvl="0" indent="-171450">
              <a:lnSpc>
                <a:spcPct val="115000"/>
              </a:lnSpc>
              <a:spcAft>
                <a:spcPts val="150"/>
              </a:spcAft>
              <a:buFont typeface="Wingdings" panose="05000000000000000000" pitchFamily="2" charset="2"/>
              <a:buChar char="§"/>
            </a:pPr>
            <a:r>
              <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Antenna: IPEX </a:t>
            </a:r>
            <a:endParaRPr lang="en-US" sz="1200" dirty="0">
              <a:solidFill>
                <a:schemeClr val="bg1"/>
              </a:solidFill>
              <a:effectLst/>
              <a:latin typeface="Times New Roman" panose="02020603050405020304" pitchFamily="18" charset="0"/>
              <a:ea typeface="Yu Mincho" panose="02020400000000000000" pitchFamily="18" charset="-128"/>
              <a:cs typeface="Times New Roman" panose="02020603050405020304" pitchFamily="18" charset="0"/>
            </a:endParaRPr>
          </a:p>
          <a:p>
            <a:pPr marL="171450" lvl="0" indent="-171450">
              <a:lnSpc>
                <a:spcPct val="115000"/>
              </a:lnSpc>
              <a:spcAft>
                <a:spcPts val="150"/>
              </a:spcAft>
              <a:buFont typeface="Wingdings" panose="05000000000000000000" pitchFamily="2" charset="2"/>
              <a:buChar char="§"/>
            </a:pPr>
            <a:r>
              <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Max Transmit Power: 18±1 dBm </a:t>
            </a:r>
            <a:endParaRPr lang="en-US" sz="1200" dirty="0">
              <a:solidFill>
                <a:schemeClr val="bg1"/>
              </a:solidFill>
              <a:effectLst/>
              <a:latin typeface="Times New Roman" panose="02020603050405020304" pitchFamily="18" charset="0"/>
              <a:ea typeface="Yu Mincho" panose="02020400000000000000" pitchFamily="18" charset="-128"/>
              <a:cs typeface="Times New Roman" panose="02020603050405020304" pitchFamily="18" charset="0"/>
            </a:endParaRPr>
          </a:p>
          <a:p>
            <a:pPr marL="171450" lvl="0" indent="-171450">
              <a:lnSpc>
                <a:spcPct val="115000"/>
              </a:lnSpc>
              <a:spcAft>
                <a:spcPts val="150"/>
              </a:spcAft>
              <a:buFont typeface="Wingdings" panose="05000000000000000000" pitchFamily="2" charset="2"/>
              <a:buChar char="§"/>
            </a:pPr>
            <a:r>
              <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Power (Typical Values) </a:t>
            </a:r>
            <a:endParaRPr lang="en-US" sz="1200" dirty="0">
              <a:solidFill>
                <a:schemeClr val="bg1"/>
              </a:solidFill>
              <a:effectLst/>
              <a:latin typeface="Times New Roman" panose="02020603050405020304" pitchFamily="18" charset="0"/>
              <a:ea typeface="Yu Mincho" panose="02020400000000000000" pitchFamily="18" charset="-128"/>
              <a:cs typeface="Times New Roman" panose="02020603050405020304" pitchFamily="18" charset="0"/>
            </a:endParaRPr>
          </a:p>
          <a:p>
            <a:pPr marL="628650" lvl="1" indent="-171450">
              <a:lnSpc>
                <a:spcPct val="115000"/>
              </a:lnSpc>
              <a:spcAft>
                <a:spcPts val="150"/>
              </a:spcAft>
              <a:buFont typeface="Arial" panose="020B0604020202020204" pitchFamily="34" charset="0"/>
              <a:buChar char="•"/>
            </a:pPr>
            <a:r>
              <a:rPr lang="en-US" sz="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433MHz</a:t>
            </a:r>
            <a:r>
              <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TX:93mA</a:t>
            </a:r>
            <a:r>
              <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RX:12.15mA</a:t>
            </a:r>
            <a:r>
              <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Standby:1.6mA</a:t>
            </a:r>
            <a:r>
              <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solidFill>
                <a:schemeClr val="bg1"/>
              </a:solidFill>
              <a:effectLst/>
              <a:latin typeface="Times New Roman" panose="02020603050405020304" pitchFamily="18" charset="0"/>
              <a:ea typeface="Yu Mincho" panose="02020400000000000000" pitchFamily="18" charset="-128"/>
              <a:cs typeface="Times New Roman" panose="02020603050405020304" pitchFamily="18" charset="0"/>
            </a:endParaRPr>
          </a:p>
          <a:p>
            <a:pPr marL="628650" lvl="1" indent="-171450">
              <a:lnSpc>
                <a:spcPct val="115000"/>
              </a:lnSpc>
              <a:spcAft>
                <a:spcPts val="150"/>
              </a:spcAft>
              <a:buFont typeface="Arial" panose="020B0604020202020204" pitchFamily="34" charset="0"/>
              <a:buChar char="•"/>
            </a:pPr>
            <a:r>
              <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470MHZ: </a:t>
            </a:r>
            <a:r>
              <a:rPr lang="en-US" sz="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TX:97mA</a:t>
            </a:r>
            <a:r>
              <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RX:12.15mA</a:t>
            </a:r>
            <a:r>
              <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Standby:1.5mA</a:t>
            </a:r>
            <a:r>
              <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solidFill>
                <a:schemeClr val="bg1"/>
              </a:solidFill>
              <a:effectLst/>
              <a:latin typeface="Times New Roman" panose="02020603050405020304" pitchFamily="18" charset="0"/>
              <a:ea typeface="Yu Mincho" panose="02020400000000000000" pitchFamily="18" charset="-128"/>
              <a:cs typeface="Times New Roman" panose="02020603050405020304" pitchFamily="18" charset="0"/>
            </a:endParaRPr>
          </a:p>
          <a:p>
            <a:pPr marL="171450" indent="-171450">
              <a:buFont typeface="Wingdings" panose="05000000000000000000" pitchFamily="2" charset="2"/>
              <a:buChar char="§"/>
            </a:pPr>
            <a:r>
              <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Power Supply 2.5~3.7VDC, Typical 3.3VDC</a:t>
            </a:r>
            <a:endParaRPr lang="en-US" sz="1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5593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76"/>
                                        </p:tgtEl>
                                        <p:attrNameLst>
                                          <p:attrName>style.visibility</p:attrName>
                                        </p:attrNameLst>
                                      </p:cBhvr>
                                      <p:to>
                                        <p:strVal val="visible"/>
                                      </p:to>
                                    </p:set>
                                    <p:anim calcmode="lin" valueType="num">
                                      <p:cBhvr additive="base">
                                        <p:cTn id="7" dur="1000"/>
                                        <p:tgtEl>
                                          <p:spTgt spid="8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3" name="Rectangle 2">
            <a:extLst>
              <a:ext uri="{FF2B5EF4-FFF2-40B4-BE49-F238E27FC236}">
                <a16:creationId xmlns:a16="http://schemas.microsoft.com/office/drawing/2014/main" id="{858B06B1-DE55-EF51-9F6F-2CF22CEF41D3}"/>
              </a:ext>
            </a:extLst>
          </p:cNvPr>
          <p:cNvSpPr/>
          <p:nvPr/>
        </p:nvSpPr>
        <p:spPr>
          <a:xfrm>
            <a:off x="1570122" y="1483678"/>
            <a:ext cx="6226342" cy="33461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Arduino LoRa SX1278 DHT11 Transmitter">
            <a:extLst>
              <a:ext uri="{FF2B5EF4-FFF2-40B4-BE49-F238E27FC236}">
                <a16:creationId xmlns:a16="http://schemas.microsoft.com/office/drawing/2014/main" id="{F6DF8131-F1F1-8035-917F-EDAE3AC90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8248" y="1538049"/>
            <a:ext cx="6130089" cy="3237453"/>
          </a:xfrm>
          <a:prstGeom prst="rect">
            <a:avLst/>
          </a:prstGeom>
          <a:noFill/>
          <a:extLst>
            <a:ext uri="{909E8E84-426E-40DD-AFC4-6F175D3DCCD1}">
              <a14:hiddenFill xmlns:a14="http://schemas.microsoft.com/office/drawing/2010/main">
                <a:solidFill>
                  <a:srgbClr val="FFFFFF"/>
                </a:solidFill>
              </a14:hiddenFill>
            </a:ext>
          </a:extLst>
        </p:spPr>
      </p:pic>
      <p:sp>
        <p:nvSpPr>
          <p:cNvPr id="953" name="Google Shape;953;p112"/>
          <p:cNvSpPr txBox="1">
            <a:spLocks noGrp="1"/>
          </p:cNvSpPr>
          <p:nvPr>
            <p:ph type="ctrTitle"/>
          </p:nvPr>
        </p:nvSpPr>
        <p:spPr>
          <a:xfrm>
            <a:off x="4572000" y="354619"/>
            <a:ext cx="3889331" cy="670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 dirty="0">
                <a:latin typeface="Times New Roman" panose="02020603050405020304" pitchFamily="18" charset="0"/>
                <a:cs typeface="Times New Roman" panose="02020603050405020304" pitchFamily="18" charset="0"/>
              </a:rPr>
              <a:t>Khối Transmitter</a:t>
            </a:r>
            <a:endParaRPr dirty="0">
              <a:latin typeface="Times New Roman" panose="02020603050405020304" pitchFamily="18" charset="0"/>
              <a:cs typeface="Times New Roman" panose="02020603050405020304" pitchFamily="18" charset="0"/>
            </a:endParaRPr>
          </a:p>
        </p:txBody>
      </p:sp>
      <p:sp>
        <p:nvSpPr>
          <p:cNvPr id="954" name="Google Shape;954;p112"/>
          <p:cNvSpPr txBox="1">
            <a:spLocks noGrp="1"/>
          </p:cNvSpPr>
          <p:nvPr>
            <p:ph type="subTitle" idx="1"/>
          </p:nvPr>
        </p:nvSpPr>
        <p:spPr>
          <a:xfrm>
            <a:off x="2310877" y="1006587"/>
            <a:ext cx="3889331" cy="40418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sz="2000" b="1" dirty="0" err="1">
                <a:latin typeface="Times New Roman" panose="02020603050405020304" pitchFamily="18" charset="0"/>
                <a:cs typeface="Times New Roman" panose="02020603050405020304" pitchFamily="18" charset="0"/>
              </a:rPr>
              <a:t>Sơ</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đồ</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chân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Khối</a:t>
            </a:r>
            <a:r>
              <a:rPr lang="en-US" sz="2000" b="1" dirty="0">
                <a:latin typeface="Times New Roman" panose="02020603050405020304" pitchFamily="18" charset="0"/>
                <a:cs typeface="Times New Roman" panose="02020603050405020304" pitchFamily="18" charset="0"/>
              </a:rPr>
              <a:t> Transmitter</a:t>
            </a:r>
            <a:endParaRPr sz="2000" b="1" dirty="0">
              <a:latin typeface="Times New Roman" panose="02020603050405020304" pitchFamily="18" charset="0"/>
              <a:cs typeface="Times New Roman" panose="02020603050405020304" pitchFamily="18" charset="0"/>
            </a:endParaRPr>
          </a:p>
        </p:txBody>
      </p:sp>
      <p:pic>
        <p:nvPicPr>
          <p:cNvPr id="956" name="Google Shape;956;p112"/>
          <p:cNvPicPr preferRelativeResize="0"/>
          <p:nvPr/>
        </p:nvPicPr>
        <p:blipFill>
          <a:blip r:embed="rId4">
            <a:alphaModFix/>
          </a:blip>
          <a:stretch>
            <a:fillRect/>
          </a:stretch>
        </p:blipFill>
        <p:spPr>
          <a:xfrm rot="10800000">
            <a:off x="-936275" y="-1116475"/>
            <a:ext cx="3802725" cy="3431200"/>
          </a:xfrm>
          <a:prstGeom prst="rect">
            <a:avLst/>
          </a:prstGeom>
          <a:noFill/>
          <a:ln>
            <a:noFill/>
          </a:ln>
        </p:spPr>
      </p:pic>
      <p:cxnSp>
        <p:nvCxnSpPr>
          <p:cNvPr id="2" name="Google Shape;871;p106">
            <a:extLst>
              <a:ext uri="{FF2B5EF4-FFF2-40B4-BE49-F238E27FC236}">
                <a16:creationId xmlns:a16="http://schemas.microsoft.com/office/drawing/2014/main" id="{6F551A3B-EC6B-32E8-A639-3A23370C55D7}"/>
              </a:ext>
            </a:extLst>
          </p:cNvPr>
          <p:cNvCxnSpPr/>
          <p:nvPr/>
        </p:nvCxnSpPr>
        <p:spPr>
          <a:xfrm>
            <a:off x="5057750" y="943814"/>
            <a:ext cx="3115500" cy="8400"/>
          </a:xfrm>
          <a:prstGeom prst="straightConnector1">
            <a:avLst/>
          </a:prstGeom>
          <a:noFill/>
          <a:ln w="19050"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411189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53"/>
                                        </p:tgtEl>
                                        <p:attrNameLst>
                                          <p:attrName>style.visibility</p:attrName>
                                        </p:attrNameLst>
                                      </p:cBhvr>
                                      <p:to>
                                        <p:strVal val="visible"/>
                                      </p:to>
                                    </p:set>
                                    <p:anim calcmode="lin" valueType="num">
                                      <p:cBhvr additive="base">
                                        <p:cTn id="7" dur="1000"/>
                                        <p:tgtEl>
                                          <p:spTgt spid="953"/>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54"/>
                                        </p:tgtEl>
                                        <p:attrNameLst>
                                          <p:attrName>style.visibility</p:attrName>
                                        </p:attrNameLst>
                                      </p:cBhvr>
                                      <p:to>
                                        <p:strVal val="visible"/>
                                      </p:to>
                                    </p:set>
                                    <p:animEffect transition="in" filter="fade">
                                      <p:cBhvr>
                                        <p:cTn id="12" dur="1000"/>
                                        <p:tgtEl>
                                          <p:spTgt spid="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2" name="Google Shape;953;p112">
            <a:extLst>
              <a:ext uri="{FF2B5EF4-FFF2-40B4-BE49-F238E27FC236}">
                <a16:creationId xmlns:a16="http://schemas.microsoft.com/office/drawing/2014/main" id="{2DCF455A-2B78-DA22-5C2F-B5A1666BA555}"/>
              </a:ext>
            </a:extLst>
          </p:cNvPr>
          <p:cNvSpPr txBox="1">
            <a:spLocks/>
          </p:cNvSpPr>
          <p:nvPr/>
        </p:nvSpPr>
        <p:spPr>
          <a:xfrm>
            <a:off x="142265" y="548806"/>
            <a:ext cx="2857500" cy="6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4800"/>
              <a:buFont typeface="Squada One"/>
              <a:buNone/>
              <a:defRPr sz="9000" b="0" i="0" u="none" strike="noStrike" cap="none">
                <a:solidFill>
                  <a:schemeClr val="lt1"/>
                </a:solidFill>
                <a:latin typeface="Squada One"/>
                <a:ea typeface="Squada One"/>
                <a:cs typeface="Squada One"/>
                <a:sym typeface="Squada One"/>
              </a:defRPr>
            </a:lvl1pPr>
            <a:lvl2pPr marR="0" lvl="1"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9pPr>
          </a:lstStyle>
          <a:p>
            <a:pPr algn="r">
              <a:buClr>
                <a:schemeClr val="dk1"/>
              </a:buClr>
              <a:buSzPts val="1100"/>
              <a:buFont typeface="Arial"/>
              <a:buNone/>
            </a:pPr>
            <a:r>
              <a:rPr lang="en-US" sz="3000" dirty="0" err="1">
                <a:latin typeface="Times New Roman" panose="02020603050405020304" pitchFamily="18" charset="0"/>
                <a:cs typeface="Times New Roman" panose="02020603050405020304" pitchFamily="18" charset="0"/>
              </a:rPr>
              <a:t>Khối</a:t>
            </a:r>
            <a:r>
              <a:rPr lang="en-US" sz="3000" dirty="0">
                <a:latin typeface="Times New Roman" panose="02020603050405020304" pitchFamily="18" charset="0"/>
                <a:cs typeface="Times New Roman" panose="02020603050405020304" pitchFamily="18" charset="0"/>
              </a:rPr>
              <a:t> Transmitter</a:t>
            </a:r>
          </a:p>
        </p:txBody>
      </p:sp>
      <p:cxnSp>
        <p:nvCxnSpPr>
          <p:cNvPr id="3" name="Google Shape;871;p106">
            <a:extLst>
              <a:ext uri="{FF2B5EF4-FFF2-40B4-BE49-F238E27FC236}">
                <a16:creationId xmlns:a16="http://schemas.microsoft.com/office/drawing/2014/main" id="{78306616-1655-9056-DDA3-39BC3DF7B6DA}"/>
              </a:ext>
            </a:extLst>
          </p:cNvPr>
          <p:cNvCxnSpPr/>
          <p:nvPr/>
        </p:nvCxnSpPr>
        <p:spPr>
          <a:xfrm>
            <a:off x="227842" y="1219306"/>
            <a:ext cx="3115500" cy="8400"/>
          </a:xfrm>
          <a:prstGeom prst="straightConnector1">
            <a:avLst/>
          </a:prstGeom>
          <a:noFill/>
          <a:ln w="19050" cap="flat" cmpd="sng">
            <a:solidFill>
              <a:schemeClr val="lt1"/>
            </a:solidFill>
            <a:prstDash val="solid"/>
            <a:round/>
            <a:headEnd type="none" w="med" len="med"/>
            <a:tailEnd type="none" w="med" len="med"/>
          </a:ln>
        </p:spPr>
      </p:cxnSp>
      <p:sp>
        <p:nvSpPr>
          <p:cNvPr id="5" name="Subtitle 4">
            <a:extLst>
              <a:ext uri="{FF2B5EF4-FFF2-40B4-BE49-F238E27FC236}">
                <a16:creationId xmlns:a16="http://schemas.microsoft.com/office/drawing/2014/main" id="{91CC7DC5-401D-CD7C-E56B-58ECD23B1D24}"/>
              </a:ext>
            </a:extLst>
          </p:cNvPr>
          <p:cNvSpPr>
            <a:spLocks noGrp="1"/>
          </p:cNvSpPr>
          <p:nvPr>
            <p:ph type="subTitle" idx="1"/>
          </p:nvPr>
        </p:nvSpPr>
        <p:spPr>
          <a:xfrm>
            <a:off x="57200" y="1769490"/>
            <a:ext cx="2857500" cy="514200"/>
          </a:xfrm>
        </p:spPr>
        <p:txBody>
          <a:bodyPr/>
          <a:lstStyle/>
          <a:p>
            <a:r>
              <a:rPr lang="en-US" sz="2000" b="1" dirty="0">
                <a:latin typeface="Times New Roman" panose="02020603050405020304" pitchFamily="18" charset="0"/>
                <a:cs typeface="Times New Roman" panose="02020603050405020304" pitchFamily="18" charset="0"/>
              </a:rPr>
              <a:t>CODE</a:t>
            </a:r>
          </a:p>
        </p:txBody>
      </p:sp>
      <p:pic>
        <p:nvPicPr>
          <p:cNvPr id="8" name="Picture 7">
            <a:extLst>
              <a:ext uri="{FF2B5EF4-FFF2-40B4-BE49-F238E27FC236}">
                <a16:creationId xmlns:a16="http://schemas.microsoft.com/office/drawing/2014/main" id="{FD90DB75-992A-1302-CBAB-F64554352C21}"/>
              </a:ext>
            </a:extLst>
          </p:cNvPr>
          <p:cNvPicPr>
            <a:picLocks noChangeAspect="1"/>
          </p:cNvPicPr>
          <p:nvPr/>
        </p:nvPicPr>
        <p:blipFill>
          <a:blip r:embed="rId3"/>
          <a:stretch>
            <a:fillRect/>
          </a:stretch>
        </p:blipFill>
        <p:spPr>
          <a:xfrm>
            <a:off x="4865561" y="42549"/>
            <a:ext cx="4050597" cy="50584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p:tgtEl>
                                          <p:spTgt spid="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7" name="Rectangle 6">
            <a:extLst>
              <a:ext uri="{FF2B5EF4-FFF2-40B4-BE49-F238E27FC236}">
                <a16:creationId xmlns:a16="http://schemas.microsoft.com/office/drawing/2014/main" id="{1E5C655E-2FCC-EF11-6086-1B56849ED682}"/>
              </a:ext>
            </a:extLst>
          </p:cNvPr>
          <p:cNvSpPr/>
          <p:nvPr/>
        </p:nvSpPr>
        <p:spPr>
          <a:xfrm>
            <a:off x="1666373" y="1670572"/>
            <a:ext cx="6033837" cy="24063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6" name="Google Shape;876;p107"/>
          <p:cNvSpPr txBox="1">
            <a:spLocks noGrp="1"/>
          </p:cNvSpPr>
          <p:nvPr>
            <p:ph type="ctrTitle"/>
          </p:nvPr>
        </p:nvSpPr>
        <p:spPr>
          <a:xfrm flipH="1">
            <a:off x="4474271" y="220254"/>
            <a:ext cx="3956100" cy="78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3200" dirty="0">
                <a:latin typeface="Times New Roman" panose="02020603050405020304" pitchFamily="18" charset="0"/>
                <a:cs typeface="Times New Roman" panose="02020603050405020304" pitchFamily="18" charset="0"/>
              </a:rPr>
              <a:t>Khối Receiver</a:t>
            </a:r>
            <a:endParaRPr sz="3200" dirty="0">
              <a:latin typeface="Times New Roman" panose="02020603050405020304" pitchFamily="18" charset="0"/>
              <a:cs typeface="Times New Roman" panose="02020603050405020304" pitchFamily="18" charset="0"/>
            </a:endParaRPr>
          </a:p>
        </p:txBody>
      </p:sp>
      <p:cxnSp>
        <p:nvCxnSpPr>
          <p:cNvPr id="4" name="Google Shape;871;p106">
            <a:extLst>
              <a:ext uri="{FF2B5EF4-FFF2-40B4-BE49-F238E27FC236}">
                <a16:creationId xmlns:a16="http://schemas.microsoft.com/office/drawing/2014/main" id="{654C6285-D319-FB23-D4FC-A1FBA1E17138}"/>
              </a:ext>
            </a:extLst>
          </p:cNvPr>
          <p:cNvCxnSpPr/>
          <p:nvPr/>
        </p:nvCxnSpPr>
        <p:spPr>
          <a:xfrm>
            <a:off x="4763771" y="889672"/>
            <a:ext cx="3115500" cy="8400"/>
          </a:xfrm>
          <a:prstGeom prst="straightConnector1">
            <a:avLst/>
          </a:prstGeom>
          <a:noFill/>
          <a:ln w="19050" cap="flat" cmpd="sng">
            <a:solidFill>
              <a:schemeClr val="lt1"/>
            </a:solidFill>
            <a:prstDash val="solid"/>
            <a:round/>
            <a:headEnd type="none" w="med" len="med"/>
            <a:tailEnd type="none" w="med" len="med"/>
          </a:ln>
        </p:spPr>
      </p:cxnSp>
      <p:pic>
        <p:nvPicPr>
          <p:cNvPr id="2" name="Picture 1" descr="LCD text LCD1602 xanh lá – Hshop.vn">
            <a:extLst>
              <a:ext uri="{FF2B5EF4-FFF2-40B4-BE49-F238E27FC236}">
                <a16:creationId xmlns:a16="http://schemas.microsoft.com/office/drawing/2014/main" id="{CE9AC63D-4640-C1DA-DDC1-0E1CA1A844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09191" y="1716067"/>
            <a:ext cx="5943600" cy="2312670"/>
          </a:xfrm>
          <a:prstGeom prst="rect">
            <a:avLst/>
          </a:prstGeom>
          <a:noFill/>
          <a:ln>
            <a:noFill/>
          </a:ln>
        </p:spPr>
      </p:pic>
      <p:sp>
        <p:nvSpPr>
          <p:cNvPr id="9" name="TextBox 8">
            <a:extLst>
              <a:ext uri="{FF2B5EF4-FFF2-40B4-BE49-F238E27FC236}">
                <a16:creationId xmlns:a16="http://schemas.microsoft.com/office/drawing/2014/main" id="{6868AEEB-C050-4F77-711F-85858A83FD6C}"/>
              </a:ext>
            </a:extLst>
          </p:cNvPr>
          <p:cNvSpPr txBox="1"/>
          <p:nvPr/>
        </p:nvSpPr>
        <p:spPr>
          <a:xfrm>
            <a:off x="1661772" y="1203158"/>
            <a:ext cx="5943600" cy="584775"/>
          </a:xfrm>
          <a:prstGeom prst="rect">
            <a:avLst/>
          </a:prstGeom>
          <a:noFill/>
        </p:spPr>
        <p:txBody>
          <a:bodyPr wrap="square" rtlCol="0">
            <a:spAutoFit/>
          </a:bodyPr>
          <a:lstStyle/>
          <a:p>
            <a:r>
              <a:rPr lang="en-US" sz="1800" dirty="0">
                <a:solidFill>
                  <a:schemeClr val="bg1"/>
                </a:solidFill>
                <a:effectLst/>
                <a:latin typeface="Times New Roman" panose="02020603050405020304" pitchFamily="18" charset="0"/>
                <a:ea typeface="Yu Mincho" panose="02020400000000000000" pitchFamily="18" charset="-128"/>
                <a:cs typeface="Times New Roman" panose="02020603050405020304" pitchFamily="18" charset="0"/>
              </a:rPr>
              <a:t>LCD 1602 </a:t>
            </a:r>
            <a:r>
              <a:rPr lang="en-US" sz="1800" dirty="0" err="1">
                <a:solidFill>
                  <a:schemeClr val="bg1"/>
                </a:solidFill>
                <a:effectLst/>
                <a:latin typeface="Times New Roman" panose="02020603050405020304" pitchFamily="18" charset="0"/>
                <a:ea typeface="Yu Mincho" panose="02020400000000000000" pitchFamily="18" charset="-128"/>
                <a:cs typeface="Times New Roman" panose="02020603050405020304" pitchFamily="18" charset="0"/>
              </a:rPr>
              <a:t>hiện</a:t>
            </a:r>
            <a:r>
              <a:rPr lang="en-US" sz="1800" dirty="0">
                <a:solidFill>
                  <a:schemeClr val="bg1"/>
                </a:solidFill>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err="1">
                <a:solidFill>
                  <a:schemeClr val="bg1"/>
                </a:solidFill>
                <a:effectLst/>
                <a:latin typeface="Times New Roman" panose="02020603050405020304" pitchFamily="18" charset="0"/>
                <a:ea typeface="Yu Mincho" panose="02020400000000000000" pitchFamily="18" charset="-128"/>
                <a:cs typeface="Times New Roman" panose="02020603050405020304" pitchFamily="18" charset="0"/>
              </a:rPr>
              <a:t>thông</a:t>
            </a:r>
            <a:r>
              <a:rPr lang="en-US" sz="1800" dirty="0">
                <a:solidFill>
                  <a:schemeClr val="bg1"/>
                </a:solidFill>
                <a:effectLst/>
                <a:latin typeface="Times New Roman" panose="02020603050405020304" pitchFamily="18" charset="0"/>
                <a:ea typeface="Yu Mincho" panose="02020400000000000000" pitchFamily="18" charset="-128"/>
                <a:cs typeface="Times New Roman" panose="02020603050405020304" pitchFamily="18" charset="0"/>
              </a:rPr>
              <a:t> tin </a:t>
            </a:r>
            <a:r>
              <a:rPr lang="en-US" sz="1800" dirty="0" err="1">
                <a:solidFill>
                  <a:schemeClr val="bg1"/>
                </a:solidFill>
                <a:effectLst/>
                <a:latin typeface="Times New Roman" panose="02020603050405020304" pitchFamily="18" charset="0"/>
                <a:ea typeface="Yu Mincho" panose="02020400000000000000" pitchFamily="18" charset="-128"/>
                <a:cs typeface="Times New Roman" panose="02020603050405020304" pitchFamily="18" charset="0"/>
              </a:rPr>
              <a:t>nhiệt</a:t>
            </a:r>
            <a:r>
              <a:rPr lang="en-US" sz="1800" dirty="0">
                <a:solidFill>
                  <a:schemeClr val="bg1"/>
                </a:solidFill>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err="1">
                <a:solidFill>
                  <a:schemeClr val="bg1"/>
                </a:solidFill>
                <a:effectLst/>
                <a:latin typeface="Times New Roman" panose="02020603050405020304" pitchFamily="18" charset="0"/>
                <a:ea typeface="Yu Mincho" panose="02020400000000000000" pitchFamily="18" charset="-128"/>
                <a:cs typeface="Times New Roman" panose="02020603050405020304" pitchFamily="18" charset="0"/>
              </a:rPr>
              <a:t>độ</a:t>
            </a:r>
            <a:r>
              <a:rPr lang="en-US" sz="1800" dirty="0">
                <a:solidFill>
                  <a:schemeClr val="bg1"/>
                </a:solidFill>
                <a:effectLst/>
                <a:latin typeface="Times New Roman" panose="02020603050405020304" pitchFamily="18" charset="0"/>
                <a:ea typeface="Yu Mincho" panose="02020400000000000000" pitchFamily="18" charset="-128"/>
                <a:cs typeface="Times New Roman" panose="02020603050405020304" pitchFamily="18" charset="0"/>
              </a:rPr>
              <a:t> - </a:t>
            </a:r>
            <a:r>
              <a:rPr lang="en-US" sz="1800" dirty="0" err="1">
                <a:solidFill>
                  <a:schemeClr val="bg1"/>
                </a:solidFill>
                <a:effectLst/>
                <a:latin typeface="Times New Roman" panose="02020603050405020304" pitchFamily="18" charset="0"/>
                <a:ea typeface="Yu Mincho" panose="02020400000000000000" pitchFamily="18" charset="-128"/>
                <a:cs typeface="Times New Roman" panose="02020603050405020304" pitchFamily="18" charset="0"/>
              </a:rPr>
              <a:t>độ</a:t>
            </a:r>
            <a:r>
              <a:rPr lang="en-US" sz="1800" dirty="0">
                <a:solidFill>
                  <a:schemeClr val="bg1"/>
                </a:solidFill>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err="1">
                <a:solidFill>
                  <a:schemeClr val="bg1"/>
                </a:solidFill>
                <a:effectLst/>
                <a:latin typeface="Times New Roman" panose="02020603050405020304" pitchFamily="18" charset="0"/>
                <a:ea typeface="Yu Mincho" panose="02020400000000000000" pitchFamily="18" charset="-128"/>
                <a:cs typeface="Times New Roman" panose="02020603050405020304" pitchFamily="18" charset="0"/>
              </a:rPr>
              <a:t>ẩm</a:t>
            </a:r>
            <a:r>
              <a:rPr lang="en-US" sz="1800" dirty="0">
                <a:solidFill>
                  <a:schemeClr val="bg1"/>
                </a:solidFill>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err="1">
                <a:solidFill>
                  <a:schemeClr val="bg1"/>
                </a:solidFill>
                <a:effectLst/>
                <a:latin typeface="Times New Roman" panose="02020603050405020304" pitchFamily="18" charset="0"/>
                <a:ea typeface="Yu Mincho" panose="02020400000000000000" pitchFamily="18" charset="-128"/>
                <a:cs typeface="Times New Roman" panose="02020603050405020304" pitchFamily="18" charset="0"/>
              </a:rPr>
              <a:t>theo</a:t>
            </a:r>
            <a:r>
              <a:rPr lang="en-US" sz="1800" dirty="0">
                <a:solidFill>
                  <a:schemeClr val="bg1"/>
                </a:solidFill>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err="1">
                <a:solidFill>
                  <a:schemeClr val="bg1"/>
                </a:solidFill>
                <a:effectLst/>
                <a:latin typeface="Times New Roman" panose="02020603050405020304" pitchFamily="18" charset="0"/>
                <a:ea typeface="Yu Mincho" panose="02020400000000000000" pitchFamily="18" charset="-128"/>
                <a:cs typeface="Times New Roman" panose="02020603050405020304" pitchFamily="18" charset="0"/>
              </a:rPr>
              <a:t>thời</a:t>
            </a:r>
            <a:r>
              <a:rPr lang="en-US" sz="1800" dirty="0">
                <a:solidFill>
                  <a:schemeClr val="bg1"/>
                </a:solidFill>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err="1">
                <a:solidFill>
                  <a:schemeClr val="bg1"/>
                </a:solidFill>
                <a:effectLst/>
                <a:latin typeface="Times New Roman" panose="02020603050405020304" pitchFamily="18" charset="0"/>
                <a:ea typeface="Yu Mincho" panose="02020400000000000000" pitchFamily="18" charset="-128"/>
                <a:cs typeface="Times New Roman" panose="02020603050405020304" pitchFamily="18" charset="0"/>
              </a:rPr>
              <a:t>gian</a:t>
            </a:r>
            <a:r>
              <a:rPr lang="en-US" sz="1800" dirty="0">
                <a:solidFill>
                  <a:schemeClr val="bg1"/>
                </a:solidFill>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err="1">
                <a:solidFill>
                  <a:schemeClr val="bg1"/>
                </a:solidFill>
                <a:effectLst/>
                <a:latin typeface="Times New Roman" panose="02020603050405020304" pitchFamily="18" charset="0"/>
                <a:ea typeface="Yu Mincho" panose="02020400000000000000" pitchFamily="18" charset="-128"/>
                <a:cs typeface="Times New Roman" panose="02020603050405020304" pitchFamily="18" charset="0"/>
              </a:rPr>
              <a:t>thực</a:t>
            </a:r>
            <a:endParaRPr lang="en-US" sz="1800" dirty="0">
              <a:solidFill>
                <a:schemeClr val="bg1"/>
              </a:solidFill>
              <a:effectLst/>
              <a:latin typeface="Times New Roman" panose="02020603050405020304" pitchFamily="18" charset="0"/>
              <a:ea typeface="Yu Mincho" panose="02020400000000000000" pitchFamily="18" charset="-128"/>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108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76"/>
                                        </p:tgtEl>
                                        <p:attrNameLst>
                                          <p:attrName>style.visibility</p:attrName>
                                        </p:attrNameLst>
                                      </p:cBhvr>
                                      <p:to>
                                        <p:strVal val="visible"/>
                                      </p:to>
                                    </p:set>
                                    <p:anim calcmode="lin" valueType="num">
                                      <p:cBhvr additive="base">
                                        <p:cTn id="7" dur="1000"/>
                                        <p:tgtEl>
                                          <p:spTgt spid="8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3" name="Rectangle 2">
            <a:extLst>
              <a:ext uri="{FF2B5EF4-FFF2-40B4-BE49-F238E27FC236}">
                <a16:creationId xmlns:a16="http://schemas.microsoft.com/office/drawing/2014/main" id="{F05DA300-3DC6-975C-ED22-E2BF0682775F}"/>
              </a:ext>
            </a:extLst>
          </p:cNvPr>
          <p:cNvSpPr/>
          <p:nvPr/>
        </p:nvSpPr>
        <p:spPr>
          <a:xfrm>
            <a:off x="1887416" y="1383323"/>
            <a:ext cx="5369170" cy="33410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7" name="Google Shape;857;p105"/>
          <p:cNvSpPr txBox="1">
            <a:spLocks noGrp="1"/>
          </p:cNvSpPr>
          <p:nvPr>
            <p:ph type="ctrTitle"/>
          </p:nvPr>
        </p:nvSpPr>
        <p:spPr>
          <a:xfrm flipH="1">
            <a:off x="0" y="234204"/>
            <a:ext cx="4424700" cy="93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dirty="0" err="1">
                <a:latin typeface="Times New Roman" panose="02020603050405020304" pitchFamily="18" charset="0"/>
                <a:cs typeface="Times New Roman" panose="02020603050405020304" pitchFamily="18" charset="0"/>
              </a:rPr>
              <a:t>Khối</a:t>
            </a:r>
            <a:r>
              <a:rPr lang="en-US" dirty="0">
                <a:latin typeface="Times New Roman" panose="02020603050405020304" pitchFamily="18" charset="0"/>
                <a:cs typeface="Times New Roman" panose="02020603050405020304" pitchFamily="18" charset="0"/>
              </a:rPr>
              <a:t> Receiver</a:t>
            </a:r>
            <a:endParaRPr dirty="0">
              <a:latin typeface="Times New Roman" panose="02020603050405020304" pitchFamily="18" charset="0"/>
              <a:cs typeface="Times New Roman" panose="02020603050405020304" pitchFamily="18" charset="0"/>
            </a:endParaRPr>
          </a:p>
        </p:txBody>
      </p:sp>
      <p:cxnSp>
        <p:nvCxnSpPr>
          <p:cNvPr id="859" name="Google Shape;859;p105"/>
          <p:cNvCxnSpPr/>
          <p:nvPr/>
        </p:nvCxnSpPr>
        <p:spPr>
          <a:xfrm rot="10800000">
            <a:off x="133350" y="1148929"/>
            <a:ext cx="4158000" cy="0"/>
          </a:xfrm>
          <a:prstGeom prst="straightConnector1">
            <a:avLst/>
          </a:prstGeom>
          <a:noFill/>
          <a:ln w="28575" cap="flat" cmpd="sng">
            <a:solidFill>
              <a:schemeClr val="lt1"/>
            </a:solidFill>
            <a:prstDash val="solid"/>
            <a:round/>
            <a:headEnd type="none" w="med" len="med"/>
            <a:tailEnd type="none" w="med" len="med"/>
          </a:ln>
        </p:spPr>
      </p:cxnSp>
      <p:pic>
        <p:nvPicPr>
          <p:cNvPr id="2" name="Picture 1">
            <a:extLst>
              <a:ext uri="{FF2B5EF4-FFF2-40B4-BE49-F238E27FC236}">
                <a16:creationId xmlns:a16="http://schemas.microsoft.com/office/drawing/2014/main" id="{090B3C43-DE5A-7036-49DD-C62DFC65B8D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0169" y="1426352"/>
            <a:ext cx="5263662" cy="324986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7"/>
                                        </p:tgtEl>
                                        <p:attrNameLst>
                                          <p:attrName>style.visibility</p:attrName>
                                        </p:attrNameLst>
                                      </p:cBhvr>
                                      <p:to>
                                        <p:strVal val="visible"/>
                                      </p:to>
                                    </p:set>
                                    <p:animEffect transition="in" filter="fade">
                                      <p:cBhvr>
                                        <p:cTn id="7" dur="1000"/>
                                        <p:tgtEl>
                                          <p:spTgt spid="85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8" fill="hold" nodeType="clickEffect">
                                  <p:stCondLst>
                                    <p:cond delay="0"/>
                                  </p:stCondLst>
                                  <p:childTnLst>
                                    <p:anim calcmode="lin" valueType="num">
                                      <p:cBhvr additive="base">
                                        <p:cTn id="11" dur="1000"/>
                                        <p:tgtEl>
                                          <p:spTgt spid="859"/>
                                        </p:tgtEl>
                                        <p:attrNameLst>
                                          <p:attrName>ppt_x</p:attrName>
                                        </p:attrNameLst>
                                      </p:cBhvr>
                                      <p:tavLst>
                                        <p:tav tm="0">
                                          <p:val>
                                            <p:strVal val="#ppt_x"/>
                                          </p:val>
                                        </p:tav>
                                        <p:tav tm="100000">
                                          <p:val>
                                            <p:strVal val="#ppt_x-1"/>
                                          </p:val>
                                        </p:tav>
                                      </p:tavLst>
                                    </p:anim>
                                    <p:set>
                                      <p:cBhvr>
                                        <p:cTn id="12" dur="1" fill="hold">
                                          <p:stCondLst>
                                            <p:cond delay="1000"/>
                                          </p:stCondLst>
                                        </p:cTn>
                                        <p:tgtEl>
                                          <p:spTgt spid="8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2" name="Google Shape;953;p112">
            <a:extLst>
              <a:ext uri="{FF2B5EF4-FFF2-40B4-BE49-F238E27FC236}">
                <a16:creationId xmlns:a16="http://schemas.microsoft.com/office/drawing/2014/main" id="{2DCF455A-2B78-DA22-5C2F-B5A1666BA555}"/>
              </a:ext>
            </a:extLst>
          </p:cNvPr>
          <p:cNvSpPr txBox="1">
            <a:spLocks/>
          </p:cNvSpPr>
          <p:nvPr/>
        </p:nvSpPr>
        <p:spPr>
          <a:xfrm>
            <a:off x="58715" y="548806"/>
            <a:ext cx="2857500" cy="6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4800"/>
              <a:buFont typeface="Squada One"/>
              <a:buNone/>
              <a:defRPr sz="9000" b="0" i="0" u="none" strike="noStrike" cap="none">
                <a:solidFill>
                  <a:schemeClr val="lt1"/>
                </a:solidFill>
                <a:latin typeface="Squada One"/>
                <a:ea typeface="Squada One"/>
                <a:cs typeface="Squada One"/>
                <a:sym typeface="Squada One"/>
              </a:defRPr>
            </a:lvl1pPr>
            <a:lvl2pPr marR="0" lvl="1"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9pPr>
          </a:lstStyle>
          <a:p>
            <a:pPr algn="r">
              <a:buClr>
                <a:schemeClr val="dk1"/>
              </a:buClr>
              <a:buSzPts val="1100"/>
              <a:buFont typeface="Arial"/>
              <a:buNone/>
            </a:pPr>
            <a:r>
              <a:rPr lang="en-US" sz="3000" dirty="0" err="1">
                <a:latin typeface="Times New Roman" panose="02020603050405020304" pitchFamily="18" charset="0"/>
                <a:cs typeface="Times New Roman" panose="02020603050405020304" pitchFamily="18" charset="0"/>
              </a:rPr>
              <a:t>Khối</a:t>
            </a:r>
            <a:r>
              <a:rPr lang="en-US" sz="3000" dirty="0">
                <a:latin typeface="Times New Roman" panose="02020603050405020304" pitchFamily="18" charset="0"/>
                <a:cs typeface="Times New Roman" panose="02020603050405020304" pitchFamily="18" charset="0"/>
              </a:rPr>
              <a:t> Receiver</a:t>
            </a:r>
          </a:p>
        </p:txBody>
      </p:sp>
      <p:cxnSp>
        <p:nvCxnSpPr>
          <p:cNvPr id="3" name="Google Shape;871;p106">
            <a:extLst>
              <a:ext uri="{FF2B5EF4-FFF2-40B4-BE49-F238E27FC236}">
                <a16:creationId xmlns:a16="http://schemas.microsoft.com/office/drawing/2014/main" id="{78306616-1655-9056-DDA3-39BC3DF7B6DA}"/>
              </a:ext>
            </a:extLst>
          </p:cNvPr>
          <p:cNvCxnSpPr/>
          <p:nvPr/>
        </p:nvCxnSpPr>
        <p:spPr>
          <a:xfrm>
            <a:off x="227842" y="1219306"/>
            <a:ext cx="3115500" cy="8400"/>
          </a:xfrm>
          <a:prstGeom prst="straightConnector1">
            <a:avLst/>
          </a:prstGeom>
          <a:noFill/>
          <a:ln w="19050" cap="flat" cmpd="sng">
            <a:solidFill>
              <a:schemeClr val="lt1"/>
            </a:solidFill>
            <a:prstDash val="solid"/>
            <a:round/>
            <a:headEnd type="none" w="med" len="med"/>
            <a:tailEnd type="none" w="med" len="med"/>
          </a:ln>
        </p:spPr>
      </p:cxnSp>
      <p:sp>
        <p:nvSpPr>
          <p:cNvPr id="5" name="Subtitle 4">
            <a:extLst>
              <a:ext uri="{FF2B5EF4-FFF2-40B4-BE49-F238E27FC236}">
                <a16:creationId xmlns:a16="http://schemas.microsoft.com/office/drawing/2014/main" id="{91CC7DC5-401D-CD7C-E56B-58ECD23B1D24}"/>
              </a:ext>
            </a:extLst>
          </p:cNvPr>
          <p:cNvSpPr>
            <a:spLocks noGrp="1"/>
          </p:cNvSpPr>
          <p:nvPr>
            <p:ph type="subTitle" idx="1"/>
          </p:nvPr>
        </p:nvSpPr>
        <p:spPr>
          <a:xfrm>
            <a:off x="57200" y="1769490"/>
            <a:ext cx="2857500" cy="514200"/>
          </a:xfrm>
        </p:spPr>
        <p:txBody>
          <a:bodyPr/>
          <a:lstStyle/>
          <a:p>
            <a:r>
              <a:rPr lang="en-US" sz="2000" b="1" dirty="0">
                <a:latin typeface="Times New Roman" panose="02020603050405020304" pitchFamily="18" charset="0"/>
                <a:cs typeface="Times New Roman" panose="02020603050405020304" pitchFamily="18" charset="0"/>
              </a:rPr>
              <a:t>CODE</a:t>
            </a:r>
          </a:p>
        </p:txBody>
      </p:sp>
      <p:pic>
        <p:nvPicPr>
          <p:cNvPr id="6" name="Picture 5">
            <a:extLst>
              <a:ext uri="{FF2B5EF4-FFF2-40B4-BE49-F238E27FC236}">
                <a16:creationId xmlns:a16="http://schemas.microsoft.com/office/drawing/2014/main" id="{84174D20-F77D-E89A-B9E4-6DBD61925422}"/>
              </a:ext>
            </a:extLst>
          </p:cNvPr>
          <p:cNvPicPr>
            <a:picLocks noChangeAspect="1"/>
          </p:cNvPicPr>
          <p:nvPr/>
        </p:nvPicPr>
        <p:blipFill>
          <a:blip r:embed="rId3"/>
          <a:stretch>
            <a:fillRect/>
          </a:stretch>
        </p:blipFill>
        <p:spPr>
          <a:xfrm>
            <a:off x="4710479" y="44903"/>
            <a:ext cx="4081829" cy="5053694"/>
          </a:xfrm>
          <a:prstGeom prst="rect">
            <a:avLst/>
          </a:prstGeom>
        </p:spPr>
      </p:pic>
    </p:spTree>
    <p:extLst>
      <p:ext uri="{BB962C8B-B14F-4D97-AF65-F5344CB8AC3E}">
        <p14:creationId xmlns:p14="http://schemas.microsoft.com/office/powerpoint/2010/main" val="122349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p:tgtEl>
                                          <p:spTgt spid="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9" name="Google Shape;779;p96"/>
          <p:cNvSpPr txBox="1">
            <a:spLocks noGrp="1"/>
          </p:cNvSpPr>
          <p:nvPr>
            <p:ph type="ctrTitle"/>
          </p:nvPr>
        </p:nvSpPr>
        <p:spPr>
          <a:xfrm>
            <a:off x="1690457" y="2052406"/>
            <a:ext cx="26292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2000" dirty="0">
                <a:latin typeface="Times New Roman" panose="02020603050405020304" pitchFamily="18" charset="0"/>
                <a:cs typeface="Times New Roman" panose="02020603050405020304" pitchFamily="18" charset="0"/>
              </a:rPr>
              <a:t>Ý TƯỞNG</a:t>
            </a:r>
            <a:endParaRPr sz="2000" dirty="0">
              <a:latin typeface="Times New Roman" panose="02020603050405020304" pitchFamily="18" charset="0"/>
              <a:cs typeface="Times New Roman" panose="02020603050405020304" pitchFamily="18" charset="0"/>
            </a:endParaRPr>
          </a:p>
        </p:txBody>
      </p:sp>
      <p:sp>
        <p:nvSpPr>
          <p:cNvPr id="785" name="Google Shape;785;p96"/>
          <p:cNvSpPr txBox="1">
            <a:spLocks noGrp="1"/>
          </p:cNvSpPr>
          <p:nvPr>
            <p:ph type="ctrTitle" idx="8"/>
          </p:nvPr>
        </p:nvSpPr>
        <p:spPr>
          <a:xfrm>
            <a:off x="1122278" y="401450"/>
            <a:ext cx="68994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TABLE OF CONTENTS</a:t>
            </a:r>
            <a:endParaRPr/>
          </a:p>
        </p:txBody>
      </p:sp>
      <p:sp>
        <p:nvSpPr>
          <p:cNvPr id="786" name="Google Shape;786;p96"/>
          <p:cNvSpPr txBox="1">
            <a:spLocks noGrp="1"/>
          </p:cNvSpPr>
          <p:nvPr>
            <p:ph type="title" idx="9"/>
          </p:nvPr>
        </p:nvSpPr>
        <p:spPr>
          <a:xfrm>
            <a:off x="2128157" y="155563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01</a:t>
            </a:r>
            <a:endParaRPr/>
          </a:p>
        </p:txBody>
      </p:sp>
      <p:sp>
        <p:nvSpPr>
          <p:cNvPr id="787" name="Google Shape;787;p96"/>
          <p:cNvSpPr txBox="1">
            <a:spLocks noGrp="1"/>
          </p:cNvSpPr>
          <p:nvPr>
            <p:ph type="title" idx="13"/>
          </p:nvPr>
        </p:nvSpPr>
        <p:spPr>
          <a:xfrm>
            <a:off x="2128157" y="307402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88" name="Google Shape;788;p96"/>
          <p:cNvSpPr txBox="1">
            <a:spLocks noGrp="1"/>
          </p:cNvSpPr>
          <p:nvPr>
            <p:ph type="title" idx="14"/>
          </p:nvPr>
        </p:nvSpPr>
        <p:spPr>
          <a:xfrm>
            <a:off x="5262057" y="155563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789" name="Google Shape;789;p96"/>
          <p:cNvSpPr txBox="1">
            <a:spLocks noGrp="1"/>
          </p:cNvSpPr>
          <p:nvPr>
            <p:ph type="title" idx="15"/>
          </p:nvPr>
        </p:nvSpPr>
        <p:spPr>
          <a:xfrm>
            <a:off x="5262057" y="307402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cxnSp>
        <p:nvCxnSpPr>
          <p:cNvPr id="790" name="Google Shape;790;p96"/>
          <p:cNvCxnSpPr/>
          <p:nvPr/>
        </p:nvCxnSpPr>
        <p:spPr>
          <a:xfrm>
            <a:off x="2273400" y="2166163"/>
            <a:ext cx="4597200" cy="0"/>
          </a:xfrm>
          <a:prstGeom prst="straightConnector1">
            <a:avLst/>
          </a:prstGeom>
          <a:noFill/>
          <a:ln w="19050" cap="flat" cmpd="sng">
            <a:solidFill>
              <a:schemeClr val="lt1"/>
            </a:solidFill>
            <a:prstDash val="solid"/>
            <a:round/>
            <a:headEnd type="none" w="med" len="med"/>
            <a:tailEnd type="none" w="med" len="med"/>
          </a:ln>
        </p:spPr>
      </p:cxnSp>
      <p:cxnSp>
        <p:nvCxnSpPr>
          <p:cNvPr id="791" name="Google Shape;791;p96"/>
          <p:cNvCxnSpPr/>
          <p:nvPr/>
        </p:nvCxnSpPr>
        <p:spPr>
          <a:xfrm>
            <a:off x="2273400" y="3699378"/>
            <a:ext cx="4597200" cy="0"/>
          </a:xfrm>
          <a:prstGeom prst="straightConnector1">
            <a:avLst/>
          </a:prstGeom>
          <a:noFill/>
          <a:ln w="19050" cap="flat" cmpd="sng">
            <a:solidFill>
              <a:schemeClr val="lt1"/>
            </a:solidFill>
            <a:prstDash val="solid"/>
            <a:round/>
            <a:headEnd type="none" w="med" len="med"/>
            <a:tailEnd type="none" w="med" len="med"/>
          </a:ln>
        </p:spPr>
      </p:cxnSp>
      <p:sp>
        <p:nvSpPr>
          <p:cNvPr id="14" name="Google Shape;779;p96">
            <a:extLst>
              <a:ext uri="{FF2B5EF4-FFF2-40B4-BE49-F238E27FC236}">
                <a16:creationId xmlns:a16="http://schemas.microsoft.com/office/drawing/2014/main" id="{BF795B4A-CC72-2C3C-FB3F-9C3A7958EDD0}"/>
              </a:ext>
            </a:extLst>
          </p:cNvPr>
          <p:cNvSpPr txBox="1">
            <a:spLocks/>
          </p:cNvSpPr>
          <p:nvPr/>
        </p:nvSpPr>
        <p:spPr>
          <a:xfrm>
            <a:off x="4824343" y="2127922"/>
            <a:ext cx="26292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a:buNone/>
              <a:defRPr sz="1600" b="0" i="0" u="none" strike="noStrike" cap="none">
                <a:solidFill>
                  <a:schemeClr val="lt1"/>
                </a:solidFill>
                <a:latin typeface="Squada One"/>
                <a:ea typeface="Squada One"/>
                <a:cs typeface="Squada One"/>
                <a:sym typeface="Squada One"/>
              </a:defRPr>
            </a:lvl1pPr>
            <a:lvl2pPr marR="0" lvl="1"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9pPr>
          </a:lstStyle>
          <a:p>
            <a:pPr>
              <a:buClr>
                <a:schemeClr val="dk1"/>
              </a:buClr>
              <a:buSzPts val="1100"/>
              <a:buFont typeface="Arial"/>
              <a:buNone/>
            </a:pPr>
            <a:r>
              <a:rPr lang="en-US" sz="2000" dirty="0">
                <a:latin typeface="Times New Roman" panose="02020603050405020304" pitchFamily="18" charset="0"/>
                <a:cs typeface="Times New Roman" panose="02020603050405020304" pitchFamily="18" charset="0"/>
              </a:rPr>
              <a:t>CỞ SỞ LÝ THUYẾT</a:t>
            </a:r>
            <a:endParaRPr lang="vi-VN" sz="2000" dirty="0">
              <a:latin typeface="Times New Roman" panose="02020603050405020304" pitchFamily="18" charset="0"/>
              <a:cs typeface="Times New Roman" panose="02020603050405020304" pitchFamily="18" charset="0"/>
            </a:endParaRPr>
          </a:p>
        </p:txBody>
      </p:sp>
      <p:sp>
        <p:nvSpPr>
          <p:cNvPr id="15" name="Google Shape;779;p96">
            <a:extLst>
              <a:ext uri="{FF2B5EF4-FFF2-40B4-BE49-F238E27FC236}">
                <a16:creationId xmlns:a16="http://schemas.microsoft.com/office/drawing/2014/main" id="{75F749D7-47DA-37AF-F75D-D2A92C9257FA}"/>
              </a:ext>
            </a:extLst>
          </p:cNvPr>
          <p:cNvSpPr txBox="1">
            <a:spLocks/>
          </p:cNvSpPr>
          <p:nvPr/>
        </p:nvSpPr>
        <p:spPr>
          <a:xfrm>
            <a:off x="1690457" y="3874520"/>
            <a:ext cx="26292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a:buNone/>
              <a:defRPr sz="1600" b="0" i="0" u="none" strike="noStrike" cap="none">
                <a:solidFill>
                  <a:schemeClr val="lt1"/>
                </a:solidFill>
                <a:latin typeface="Squada One"/>
                <a:ea typeface="Squada One"/>
                <a:cs typeface="Squada One"/>
                <a:sym typeface="Squada One"/>
              </a:defRPr>
            </a:lvl1pPr>
            <a:lvl2pPr marR="0" lvl="1"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9pPr>
          </a:lstStyle>
          <a:p>
            <a:pPr>
              <a:buClr>
                <a:schemeClr val="dk1"/>
              </a:buClr>
              <a:buSzPts val="1100"/>
              <a:buFont typeface="Arial"/>
              <a:buNone/>
            </a:pPr>
            <a:r>
              <a:rPr lang="en-US" sz="2000" dirty="0">
                <a:latin typeface="Times New Roman" panose="02020603050405020304" pitchFamily="18" charset="0"/>
                <a:cs typeface="Times New Roman" panose="02020603050405020304" pitchFamily="18" charset="0"/>
              </a:rPr>
              <a:t>SƠ ĐỒ KHỐI HỆ THÔNG</a:t>
            </a:r>
            <a:endParaRPr lang="vi-VN" sz="2000" dirty="0">
              <a:latin typeface="Times New Roman" panose="02020603050405020304" pitchFamily="18" charset="0"/>
              <a:cs typeface="Times New Roman" panose="02020603050405020304" pitchFamily="18" charset="0"/>
            </a:endParaRPr>
          </a:p>
        </p:txBody>
      </p:sp>
      <p:sp>
        <p:nvSpPr>
          <p:cNvPr id="16" name="Google Shape;779;p96">
            <a:extLst>
              <a:ext uri="{FF2B5EF4-FFF2-40B4-BE49-F238E27FC236}">
                <a16:creationId xmlns:a16="http://schemas.microsoft.com/office/drawing/2014/main" id="{D85A903A-6EA5-C6BC-6F0D-DA3649503EB3}"/>
              </a:ext>
            </a:extLst>
          </p:cNvPr>
          <p:cNvSpPr txBox="1">
            <a:spLocks/>
          </p:cNvSpPr>
          <p:nvPr/>
        </p:nvSpPr>
        <p:spPr>
          <a:xfrm>
            <a:off x="4824343" y="3874520"/>
            <a:ext cx="26292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a:buNone/>
              <a:defRPr sz="1600" b="0" i="0" u="none" strike="noStrike" cap="none">
                <a:solidFill>
                  <a:schemeClr val="lt1"/>
                </a:solidFill>
                <a:latin typeface="Squada One"/>
                <a:ea typeface="Squada One"/>
                <a:cs typeface="Squada One"/>
                <a:sym typeface="Squada One"/>
              </a:defRPr>
            </a:lvl1pPr>
            <a:lvl2pPr marR="0" lvl="1"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9pPr>
          </a:lstStyle>
          <a:p>
            <a:pPr>
              <a:buClr>
                <a:schemeClr val="dk1"/>
              </a:buClr>
              <a:buSzPts val="1100"/>
              <a:buFont typeface="Arial"/>
              <a:buNone/>
            </a:pPr>
            <a:r>
              <a:rPr lang="en-US" sz="2000" dirty="0">
                <a:latin typeface="Times New Roman" panose="02020603050405020304" pitchFamily="18" charset="0"/>
                <a:cs typeface="Times New Roman" panose="02020603050405020304" pitchFamily="18" charset="0"/>
              </a:rPr>
              <a:t>TRIỂN KHAI VÀ KIỂM THỬ</a:t>
            </a:r>
            <a:endParaRPr lang="vi-V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85"/>
                                        </p:tgtEl>
                                        <p:attrNameLst>
                                          <p:attrName>style.visibility</p:attrName>
                                        </p:attrNameLst>
                                      </p:cBhvr>
                                      <p:to>
                                        <p:strVal val="visible"/>
                                      </p:to>
                                    </p:set>
                                    <p:anim calcmode="lin" valueType="num">
                                      <p:cBhvr additive="base">
                                        <p:cTn id="7" dur="1000"/>
                                        <p:tgtEl>
                                          <p:spTgt spid="785"/>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79"/>
                                        </p:tgtEl>
                                        <p:attrNameLst>
                                          <p:attrName>style.visibility</p:attrName>
                                        </p:attrNameLst>
                                      </p:cBhvr>
                                      <p:to>
                                        <p:strVal val="visible"/>
                                      </p:to>
                                    </p:set>
                                    <p:animEffect transition="in" filter="fade">
                                      <p:cBhvr>
                                        <p:cTn id="12" dur="1000"/>
                                        <p:tgtEl>
                                          <p:spTgt spid="779"/>
                                        </p:tgtEl>
                                      </p:cBhvr>
                                    </p:animEffect>
                                  </p:childTnLst>
                                </p:cTn>
                              </p:par>
                              <p:par>
                                <p:cTn id="13" presetID="10" presetClass="entr" presetSubtype="0" fill="hold" nodeType="withEffect">
                                  <p:stCondLst>
                                    <p:cond delay="0"/>
                                  </p:stCondLst>
                                  <p:childTnLst>
                                    <p:set>
                                      <p:cBhvr>
                                        <p:cTn id="14" dur="1" fill="hold">
                                          <p:stCondLst>
                                            <p:cond delay="0"/>
                                          </p:stCondLst>
                                        </p:cTn>
                                        <p:tgtEl>
                                          <p:spTgt spid="786"/>
                                        </p:tgtEl>
                                        <p:attrNameLst>
                                          <p:attrName>style.visibility</p:attrName>
                                        </p:attrNameLst>
                                      </p:cBhvr>
                                      <p:to>
                                        <p:strVal val="visible"/>
                                      </p:to>
                                    </p:set>
                                    <p:animEffect transition="in" filter="fade">
                                      <p:cBhvr>
                                        <p:cTn id="15" dur="1000"/>
                                        <p:tgtEl>
                                          <p:spTgt spid="786"/>
                                        </p:tgtEl>
                                      </p:cBhvr>
                                    </p:animEffect>
                                  </p:childTnLst>
                                </p:cTn>
                              </p:par>
                              <p:par>
                                <p:cTn id="16" presetID="10" presetClass="entr" presetSubtype="0" fill="hold" nodeType="withEffect">
                                  <p:stCondLst>
                                    <p:cond delay="0"/>
                                  </p:stCondLst>
                                  <p:childTnLst>
                                    <p:set>
                                      <p:cBhvr>
                                        <p:cTn id="17" dur="1" fill="hold">
                                          <p:stCondLst>
                                            <p:cond delay="0"/>
                                          </p:stCondLst>
                                        </p:cTn>
                                        <p:tgtEl>
                                          <p:spTgt spid="788"/>
                                        </p:tgtEl>
                                        <p:attrNameLst>
                                          <p:attrName>style.visibility</p:attrName>
                                        </p:attrNameLst>
                                      </p:cBhvr>
                                      <p:to>
                                        <p:strVal val="visible"/>
                                      </p:to>
                                    </p:set>
                                    <p:animEffect transition="in" filter="fade">
                                      <p:cBhvr>
                                        <p:cTn id="18" dur="1000"/>
                                        <p:tgtEl>
                                          <p:spTgt spid="788"/>
                                        </p:tgtEl>
                                      </p:cBhvr>
                                    </p:animEffect>
                                  </p:childTnLst>
                                </p:cTn>
                              </p:par>
                              <p:par>
                                <p:cTn id="19" presetID="10" presetClass="entr" presetSubtype="0" fill="hold" nodeType="withEffect">
                                  <p:stCondLst>
                                    <p:cond delay="0"/>
                                  </p:stCondLst>
                                  <p:childTnLst>
                                    <p:set>
                                      <p:cBhvr>
                                        <p:cTn id="20" dur="1" fill="hold">
                                          <p:stCondLst>
                                            <p:cond delay="0"/>
                                          </p:stCondLst>
                                        </p:cTn>
                                        <p:tgtEl>
                                          <p:spTgt spid="787"/>
                                        </p:tgtEl>
                                        <p:attrNameLst>
                                          <p:attrName>style.visibility</p:attrName>
                                        </p:attrNameLst>
                                      </p:cBhvr>
                                      <p:to>
                                        <p:strVal val="visible"/>
                                      </p:to>
                                    </p:set>
                                    <p:animEffect transition="in" filter="fade">
                                      <p:cBhvr>
                                        <p:cTn id="21" dur="1000"/>
                                        <p:tgtEl>
                                          <p:spTgt spid="787"/>
                                        </p:tgtEl>
                                      </p:cBhvr>
                                    </p:animEffect>
                                  </p:childTnLst>
                                </p:cTn>
                              </p:par>
                              <p:par>
                                <p:cTn id="22" presetID="10" presetClass="entr" presetSubtype="0" fill="hold" nodeType="withEffect">
                                  <p:stCondLst>
                                    <p:cond delay="0"/>
                                  </p:stCondLst>
                                  <p:childTnLst>
                                    <p:set>
                                      <p:cBhvr>
                                        <p:cTn id="23" dur="1" fill="hold">
                                          <p:stCondLst>
                                            <p:cond delay="0"/>
                                          </p:stCondLst>
                                        </p:cTn>
                                        <p:tgtEl>
                                          <p:spTgt spid="789"/>
                                        </p:tgtEl>
                                        <p:attrNameLst>
                                          <p:attrName>style.visibility</p:attrName>
                                        </p:attrNameLst>
                                      </p:cBhvr>
                                      <p:to>
                                        <p:strVal val="visible"/>
                                      </p:to>
                                    </p:set>
                                    <p:animEffect transition="in" filter="fade">
                                      <p:cBhvr>
                                        <p:cTn id="24" dur="1000"/>
                                        <p:tgtEl>
                                          <p:spTgt spid="78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2" name="Google Shape;953;p112">
            <a:extLst>
              <a:ext uri="{FF2B5EF4-FFF2-40B4-BE49-F238E27FC236}">
                <a16:creationId xmlns:a16="http://schemas.microsoft.com/office/drawing/2014/main" id="{2DCF455A-2B78-DA22-5C2F-B5A1666BA555}"/>
              </a:ext>
            </a:extLst>
          </p:cNvPr>
          <p:cNvSpPr txBox="1">
            <a:spLocks/>
          </p:cNvSpPr>
          <p:nvPr/>
        </p:nvSpPr>
        <p:spPr>
          <a:xfrm>
            <a:off x="-144280" y="548806"/>
            <a:ext cx="2857500" cy="6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4800"/>
              <a:buFont typeface="Squada One"/>
              <a:buNone/>
              <a:defRPr sz="9000" b="0" i="0" u="none" strike="noStrike" cap="none">
                <a:solidFill>
                  <a:schemeClr val="lt1"/>
                </a:solidFill>
                <a:latin typeface="Squada One"/>
                <a:ea typeface="Squada One"/>
                <a:cs typeface="Squada One"/>
                <a:sym typeface="Squada One"/>
              </a:defRPr>
            </a:lvl1pPr>
            <a:lvl2pPr marR="0" lvl="1"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9pPr>
          </a:lstStyle>
          <a:p>
            <a:pPr algn="r">
              <a:buClr>
                <a:schemeClr val="dk1"/>
              </a:buClr>
              <a:buSzPts val="1100"/>
              <a:buFont typeface="Arial"/>
              <a:buNone/>
            </a:pPr>
            <a:r>
              <a:rPr lang="en-US" sz="3000" dirty="0" err="1">
                <a:latin typeface="Times New Roman" panose="02020603050405020304" pitchFamily="18" charset="0"/>
                <a:cs typeface="Times New Roman" panose="02020603050405020304" pitchFamily="18" charset="0"/>
              </a:rPr>
              <a:t>Kết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thực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tế</a:t>
            </a:r>
            <a:endParaRPr lang="en-US" sz="3000" dirty="0">
              <a:latin typeface="Times New Roman" panose="02020603050405020304" pitchFamily="18" charset="0"/>
              <a:cs typeface="Times New Roman" panose="02020603050405020304" pitchFamily="18" charset="0"/>
            </a:endParaRPr>
          </a:p>
        </p:txBody>
      </p:sp>
      <p:cxnSp>
        <p:nvCxnSpPr>
          <p:cNvPr id="3" name="Google Shape;871;p106">
            <a:extLst>
              <a:ext uri="{FF2B5EF4-FFF2-40B4-BE49-F238E27FC236}">
                <a16:creationId xmlns:a16="http://schemas.microsoft.com/office/drawing/2014/main" id="{78306616-1655-9056-DDA3-39BC3DF7B6DA}"/>
              </a:ext>
            </a:extLst>
          </p:cNvPr>
          <p:cNvCxnSpPr/>
          <p:nvPr/>
        </p:nvCxnSpPr>
        <p:spPr>
          <a:xfrm>
            <a:off x="227842" y="1219306"/>
            <a:ext cx="3115500" cy="8400"/>
          </a:xfrm>
          <a:prstGeom prst="straightConnector1">
            <a:avLst/>
          </a:prstGeom>
          <a:noFill/>
          <a:ln w="19050" cap="flat" cmpd="sng">
            <a:solidFill>
              <a:schemeClr val="lt1"/>
            </a:solidFill>
            <a:prstDash val="solid"/>
            <a:round/>
            <a:headEnd type="none" w="med" len="med"/>
            <a:tailEnd type="none" w="med" len="med"/>
          </a:ln>
        </p:spPr>
      </p:cxnSp>
      <p:pic>
        <p:nvPicPr>
          <p:cNvPr id="4" name="Picture 3">
            <a:extLst>
              <a:ext uri="{FF2B5EF4-FFF2-40B4-BE49-F238E27FC236}">
                <a16:creationId xmlns:a16="http://schemas.microsoft.com/office/drawing/2014/main" id="{BC283E91-CE2E-0743-D13F-2B1C207DCF63}"/>
              </a:ext>
            </a:extLst>
          </p:cNvPr>
          <p:cNvPicPr>
            <a:picLocks noChangeAspect="1"/>
          </p:cNvPicPr>
          <p:nvPr/>
        </p:nvPicPr>
        <p:blipFill>
          <a:blip r:embed="rId3"/>
          <a:stretch>
            <a:fillRect/>
          </a:stretch>
        </p:blipFill>
        <p:spPr>
          <a:xfrm>
            <a:off x="1600200" y="1493937"/>
            <a:ext cx="5943600" cy="3455035"/>
          </a:xfrm>
          <a:prstGeom prst="rect">
            <a:avLst/>
          </a:prstGeom>
        </p:spPr>
      </p:pic>
    </p:spTree>
    <p:extLst>
      <p:ext uri="{BB962C8B-B14F-4D97-AF65-F5344CB8AC3E}">
        <p14:creationId xmlns:p14="http://schemas.microsoft.com/office/powerpoint/2010/main" val="3862012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p:tgtEl>
                                          <p:spTgt spid="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2" name="Google Shape;953;p112">
            <a:extLst>
              <a:ext uri="{FF2B5EF4-FFF2-40B4-BE49-F238E27FC236}">
                <a16:creationId xmlns:a16="http://schemas.microsoft.com/office/drawing/2014/main" id="{2DCF455A-2B78-DA22-5C2F-B5A1666BA555}"/>
              </a:ext>
            </a:extLst>
          </p:cNvPr>
          <p:cNvSpPr txBox="1">
            <a:spLocks/>
          </p:cNvSpPr>
          <p:nvPr/>
        </p:nvSpPr>
        <p:spPr>
          <a:xfrm>
            <a:off x="-144280" y="548806"/>
            <a:ext cx="2857500" cy="6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4800"/>
              <a:buFont typeface="Squada One"/>
              <a:buNone/>
              <a:defRPr sz="9000" b="0" i="0" u="none" strike="noStrike" cap="none">
                <a:solidFill>
                  <a:schemeClr val="lt1"/>
                </a:solidFill>
                <a:latin typeface="Squada One"/>
                <a:ea typeface="Squada One"/>
                <a:cs typeface="Squada One"/>
                <a:sym typeface="Squada One"/>
              </a:defRPr>
            </a:lvl1pPr>
            <a:lvl2pPr marR="0" lvl="1"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9pPr>
          </a:lstStyle>
          <a:p>
            <a:pPr algn="r">
              <a:buClr>
                <a:schemeClr val="dk1"/>
              </a:buClr>
              <a:buSzPts val="1100"/>
              <a:buFont typeface="Arial"/>
              <a:buNone/>
            </a:pPr>
            <a:r>
              <a:rPr lang="en-US" sz="3000" dirty="0" err="1">
                <a:latin typeface="Times New Roman" panose="02020603050405020304" pitchFamily="18" charset="0"/>
                <a:cs typeface="Times New Roman" panose="02020603050405020304" pitchFamily="18" charset="0"/>
              </a:rPr>
              <a:t>Kết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thực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tế</a:t>
            </a:r>
            <a:endParaRPr lang="en-US" sz="3000" dirty="0">
              <a:latin typeface="Times New Roman" panose="02020603050405020304" pitchFamily="18" charset="0"/>
              <a:cs typeface="Times New Roman" panose="02020603050405020304" pitchFamily="18" charset="0"/>
            </a:endParaRPr>
          </a:p>
        </p:txBody>
      </p:sp>
      <p:cxnSp>
        <p:nvCxnSpPr>
          <p:cNvPr id="3" name="Google Shape;871;p106">
            <a:extLst>
              <a:ext uri="{FF2B5EF4-FFF2-40B4-BE49-F238E27FC236}">
                <a16:creationId xmlns:a16="http://schemas.microsoft.com/office/drawing/2014/main" id="{78306616-1655-9056-DDA3-39BC3DF7B6DA}"/>
              </a:ext>
            </a:extLst>
          </p:cNvPr>
          <p:cNvCxnSpPr/>
          <p:nvPr/>
        </p:nvCxnSpPr>
        <p:spPr>
          <a:xfrm>
            <a:off x="227842" y="1219306"/>
            <a:ext cx="3115500" cy="8400"/>
          </a:xfrm>
          <a:prstGeom prst="straightConnector1">
            <a:avLst/>
          </a:prstGeom>
          <a:noFill/>
          <a:ln w="19050" cap="flat" cmpd="sng">
            <a:solidFill>
              <a:schemeClr val="lt1"/>
            </a:solidFill>
            <a:prstDash val="solid"/>
            <a:round/>
            <a:headEnd type="none" w="med" len="med"/>
            <a:tailEnd type="none" w="med" len="med"/>
          </a:ln>
        </p:spPr>
      </p:cxnSp>
      <p:pic>
        <p:nvPicPr>
          <p:cNvPr id="5" name="Picture 4" descr="No description available.">
            <a:extLst>
              <a:ext uri="{FF2B5EF4-FFF2-40B4-BE49-F238E27FC236}">
                <a16:creationId xmlns:a16="http://schemas.microsoft.com/office/drawing/2014/main" id="{69EF3D6C-B1C8-263F-C005-527F2255322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9484" y="173033"/>
            <a:ext cx="3436410" cy="4582524"/>
          </a:xfrm>
          <a:prstGeom prst="rect">
            <a:avLst/>
          </a:prstGeom>
          <a:noFill/>
          <a:ln>
            <a:noFill/>
          </a:ln>
        </p:spPr>
      </p:pic>
      <p:sp>
        <p:nvSpPr>
          <p:cNvPr id="6" name="Subtitle 4">
            <a:extLst>
              <a:ext uri="{FF2B5EF4-FFF2-40B4-BE49-F238E27FC236}">
                <a16:creationId xmlns:a16="http://schemas.microsoft.com/office/drawing/2014/main" id="{69A27C5A-0C00-9619-01AA-A85D86428608}"/>
              </a:ext>
            </a:extLst>
          </p:cNvPr>
          <p:cNvSpPr>
            <a:spLocks noGrp="1"/>
          </p:cNvSpPr>
          <p:nvPr>
            <p:ph type="subTitle" idx="1"/>
          </p:nvPr>
        </p:nvSpPr>
        <p:spPr>
          <a:xfrm>
            <a:off x="356842" y="1835664"/>
            <a:ext cx="2857500" cy="514200"/>
          </a:xfrm>
        </p:spPr>
        <p:txBody>
          <a:bodyPr/>
          <a:lstStyle/>
          <a:p>
            <a:r>
              <a:rPr lang="en-US" sz="2000" b="1" dirty="0">
                <a:latin typeface="Times New Roman" panose="02020603050405020304" pitchFamily="18" charset="0"/>
                <a:cs typeface="Times New Roman" panose="02020603050405020304" pitchFamily="18" charset="0"/>
              </a:rPr>
              <a:t>MẠCH TRUYỀN</a:t>
            </a:r>
          </a:p>
        </p:txBody>
      </p:sp>
    </p:spTree>
    <p:extLst>
      <p:ext uri="{BB962C8B-B14F-4D97-AF65-F5344CB8AC3E}">
        <p14:creationId xmlns:p14="http://schemas.microsoft.com/office/powerpoint/2010/main" val="31659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p:tgtEl>
                                          <p:spTgt spid="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2" name="Google Shape;953;p112">
            <a:extLst>
              <a:ext uri="{FF2B5EF4-FFF2-40B4-BE49-F238E27FC236}">
                <a16:creationId xmlns:a16="http://schemas.microsoft.com/office/drawing/2014/main" id="{2DCF455A-2B78-DA22-5C2F-B5A1666BA555}"/>
              </a:ext>
            </a:extLst>
          </p:cNvPr>
          <p:cNvSpPr txBox="1">
            <a:spLocks/>
          </p:cNvSpPr>
          <p:nvPr/>
        </p:nvSpPr>
        <p:spPr>
          <a:xfrm>
            <a:off x="-144280" y="548806"/>
            <a:ext cx="2857500" cy="6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4800"/>
              <a:buFont typeface="Squada One"/>
              <a:buNone/>
              <a:defRPr sz="9000" b="0" i="0" u="none" strike="noStrike" cap="none">
                <a:solidFill>
                  <a:schemeClr val="lt1"/>
                </a:solidFill>
                <a:latin typeface="Squada One"/>
                <a:ea typeface="Squada One"/>
                <a:cs typeface="Squada One"/>
                <a:sym typeface="Squada One"/>
              </a:defRPr>
            </a:lvl1pPr>
            <a:lvl2pPr marR="0" lvl="1"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9pPr>
          </a:lstStyle>
          <a:p>
            <a:pPr algn="r">
              <a:buClr>
                <a:schemeClr val="dk1"/>
              </a:buClr>
              <a:buSzPts val="1100"/>
              <a:buFont typeface="Arial"/>
              <a:buNone/>
            </a:pPr>
            <a:r>
              <a:rPr lang="en-US" sz="3000" dirty="0" err="1">
                <a:latin typeface="Times New Roman" panose="02020603050405020304" pitchFamily="18" charset="0"/>
                <a:cs typeface="Times New Roman" panose="02020603050405020304" pitchFamily="18" charset="0"/>
              </a:rPr>
              <a:t>Kết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thực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tế</a:t>
            </a:r>
            <a:endParaRPr lang="en-US" sz="3000" dirty="0">
              <a:latin typeface="Times New Roman" panose="02020603050405020304" pitchFamily="18" charset="0"/>
              <a:cs typeface="Times New Roman" panose="02020603050405020304" pitchFamily="18" charset="0"/>
            </a:endParaRPr>
          </a:p>
        </p:txBody>
      </p:sp>
      <p:cxnSp>
        <p:nvCxnSpPr>
          <p:cNvPr id="3" name="Google Shape;871;p106">
            <a:extLst>
              <a:ext uri="{FF2B5EF4-FFF2-40B4-BE49-F238E27FC236}">
                <a16:creationId xmlns:a16="http://schemas.microsoft.com/office/drawing/2014/main" id="{78306616-1655-9056-DDA3-39BC3DF7B6DA}"/>
              </a:ext>
            </a:extLst>
          </p:cNvPr>
          <p:cNvCxnSpPr/>
          <p:nvPr/>
        </p:nvCxnSpPr>
        <p:spPr>
          <a:xfrm>
            <a:off x="227842" y="1219306"/>
            <a:ext cx="3115500" cy="8400"/>
          </a:xfrm>
          <a:prstGeom prst="straightConnector1">
            <a:avLst/>
          </a:prstGeom>
          <a:noFill/>
          <a:ln w="19050" cap="flat" cmpd="sng">
            <a:solidFill>
              <a:schemeClr val="lt1"/>
            </a:solidFill>
            <a:prstDash val="solid"/>
            <a:round/>
            <a:headEnd type="none" w="med" len="med"/>
            <a:tailEnd type="none" w="med" len="med"/>
          </a:ln>
        </p:spPr>
      </p:cxnSp>
      <p:sp>
        <p:nvSpPr>
          <p:cNvPr id="6" name="Subtitle 4">
            <a:extLst>
              <a:ext uri="{FF2B5EF4-FFF2-40B4-BE49-F238E27FC236}">
                <a16:creationId xmlns:a16="http://schemas.microsoft.com/office/drawing/2014/main" id="{69A27C5A-0C00-9619-01AA-A85D86428608}"/>
              </a:ext>
            </a:extLst>
          </p:cNvPr>
          <p:cNvSpPr>
            <a:spLocks noGrp="1"/>
          </p:cNvSpPr>
          <p:nvPr>
            <p:ph type="subTitle" idx="1"/>
          </p:nvPr>
        </p:nvSpPr>
        <p:spPr>
          <a:xfrm>
            <a:off x="356842" y="1835664"/>
            <a:ext cx="2857500" cy="514200"/>
          </a:xfrm>
        </p:spPr>
        <p:txBody>
          <a:bodyPr/>
          <a:lstStyle/>
          <a:p>
            <a:r>
              <a:rPr lang="en-US" sz="2000" b="1" dirty="0">
                <a:latin typeface="Times New Roman" panose="02020603050405020304" pitchFamily="18" charset="0"/>
                <a:cs typeface="Times New Roman" panose="02020603050405020304" pitchFamily="18" charset="0"/>
              </a:rPr>
              <a:t>MẠCH THU</a:t>
            </a:r>
          </a:p>
        </p:txBody>
      </p:sp>
      <p:pic>
        <p:nvPicPr>
          <p:cNvPr id="4" name="Picture 3" descr="No description available.">
            <a:extLst>
              <a:ext uri="{FF2B5EF4-FFF2-40B4-BE49-F238E27FC236}">
                <a16:creationId xmlns:a16="http://schemas.microsoft.com/office/drawing/2014/main" id="{80C1023D-AE31-5EF4-9046-1794E467096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7089" y="187279"/>
            <a:ext cx="3470827" cy="4628540"/>
          </a:xfrm>
          <a:prstGeom prst="rect">
            <a:avLst/>
          </a:prstGeom>
          <a:noFill/>
          <a:ln>
            <a:noFill/>
          </a:ln>
        </p:spPr>
      </p:pic>
    </p:spTree>
    <p:extLst>
      <p:ext uri="{BB962C8B-B14F-4D97-AF65-F5344CB8AC3E}">
        <p14:creationId xmlns:p14="http://schemas.microsoft.com/office/powerpoint/2010/main" val="283578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p:tgtEl>
                                          <p:spTgt spid="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2" name="Google Shape;953;p112">
            <a:extLst>
              <a:ext uri="{FF2B5EF4-FFF2-40B4-BE49-F238E27FC236}">
                <a16:creationId xmlns:a16="http://schemas.microsoft.com/office/drawing/2014/main" id="{2DCF455A-2B78-DA22-5C2F-B5A1666BA555}"/>
              </a:ext>
            </a:extLst>
          </p:cNvPr>
          <p:cNvSpPr txBox="1">
            <a:spLocks/>
          </p:cNvSpPr>
          <p:nvPr/>
        </p:nvSpPr>
        <p:spPr>
          <a:xfrm>
            <a:off x="-144280" y="548806"/>
            <a:ext cx="2857500" cy="6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4800"/>
              <a:buFont typeface="Squada One"/>
              <a:buNone/>
              <a:defRPr sz="9000" b="0" i="0" u="none" strike="noStrike" cap="none">
                <a:solidFill>
                  <a:schemeClr val="lt1"/>
                </a:solidFill>
                <a:latin typeface="Squada One"/>
                <a:ea typeface="Squada One"/>
                <a:cs typeface="Squada One"/>
                <a:sym typeface="Squada One"/>
              </a:defRPr>
            </a:lvl1pPr>
            <a:lvl2pPr marR="0" lvl="1"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9pPr>
          </a:lstStyle>
          <a:p>
            <a:pPr algn="r">
              <a:buClr>
                <a:schemeClr val="dk1"/>
              </a:buClr>
              <a:buSzPts val="1100"/>
              <a:buFont typeface="Arial"/>
              <a:buNone/>
            </a:pPr>
            <a:r>
              <a:rPr lang="en-US" sz="3000" dirty="0" err="1">
                <a:latin typeface="Times New Roman" panose="02020603050405020304" pitchFamily="18" charset="0"/>
                <a:cs typeface="Times New Roman" panose="02020603050405020304" pitchFamily="18" charset="0"/>
              </a:rPr>
              <a:t>Kết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thực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tế</a:t>
            </a:r>
            <a:endParaRPr lang="en-US" sz="3000" dirty="0">
              <a:latin typeface="Times New Roman" panose="02020603050405020304" pitchFamily="18" charset="0"/>
              <a:cs typeface="Times New Roman" panose="02020603050405020304" pitchFamily="18" charset="0"/>
            </a:endParaRPr>
          </a:p>
        </p:txBody>
      </p:sp>
      <p:cxnSp>
        <p:nvCxnSpPr>
          <p:cNvPr id="3" name="Google Shape;871;p106">
            <a:extLst>
              <a:ext uri="{FF2B5EF4-FFF2-40B4-BE49-F238E27FC236}">
                <a16:creationId xmlns:a16="http://schemas.microsoft.com/office/drawing/2014/main" id="{78306616-1655-9056-DDA3-39BC3DF7B6DA}"/>
              </a:ext>
            </a:extLst>
          </p:cNvPr>
          <p:cNvCxnSpPr/>
          <p:nvPr/>
        </p:nvCxnSpPr>
        <p:spPr>
          <a:xfrm>
            <a:off x="227842" y="1219306"/>
            <a:ext cx="3115500" cy="8400"/>
          </a:xfrm>
          <a:prstGeom prst="straightConnector1">
            <a:avLst/>
          </a:prstGeom>
          <a:noFill/>
          <a:ln w="19050" cap="flat" cmpd="sng">
            <a:solidFill>
              <a:schemeClr val="lt1"/>
            </a:solidFill>
            <a:prstDash val="solid"/>
            <a:round/>
            <a:headEnd type="none" w="med" len="med"/>
            <a:tailEnd type="none" w="med" len="med"/>
          </a:ln>
        </p:spPr>
      </p:cxnSp>
      <p:sp>
        <p:nvSpPr>
          <p:cNvPr id="6" name="Subtitle 4">
            <a:extLst>
              <a:ext uri="{FF2B5EF4-FFF2-40B4-BE49-F238E27FC236}">
                <a16:creationId xmlns:a16="http://schemas.microsoft.com/office/drawing/2014/main" id="{69A27C5A-0C00-9619-01AA-A85D86428608}"/>
              </a:ext>
            </a:extLst>
          </p:cNvPr>
          <p:cNvSpPr>
            <a:spLocks noGrp="1"/>
          </p:cNvSpPr>
          <p:nvPr>
            <p:ph type="subTitle" idx="1"/>
          </p:nvPr>
        </p:nvSpPr>
        <p:spPr>
          <a:xfrm>
            <a:off x="356842" y="1835664"/>
            <a:ext cx="2857500" cy="514200"/>
          </a:xfrm>
        </p:spPr>
        <p:txBody>
          <a:bodyPr/>
          <a:lstStyle/>
          <a:p>
            <a:r>
              <a:rPr lang="en-US" sz="2000" b="1" dirty="0">
                <a:latin typeface="Times New Roman" panose="02020603050405020304" pitchFamily="18" charset="0"/>
                <a:cs typeface="Times New Roman" panose="02020603050405020304" pitchFamily="18" charset="0"/>
              </a:rPr>
              <a:t>ĂNG-TEN THU PHÁT</a:t>
            </a:r>
          </a:p>
        </p:txBody>
      </p:sp>
      <p:pic>
        <p:nvPicPr>
          <p:cNvPr id="5" name="Picture 4" descr="No description available.">
            <a:extLst>
              <a:ext uri="{FF2B5EF4-FFF2-40B4-BE49-F238E27FC236}">
                <a16:creationId xmlns:a16="http://schemas.microsoft.com/office/drawing/2014/main" id="{D2E21E59-0507-5DF9-033A-383C33D8201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92254" y="304605"/>
            <a:ext cx="3400144" cy="4534290"/>
          </a:xfrm>
          <a:prstGeom prst="rect">
            <a:avLst/>
          </a:prstGeom>
          <a:noFill/>
          <a:ln>
            <a:noFill/>
          </a:ln>
        </p:spPr>
      </p:pic>
    </p:spTree>
    <p:extLst>
      <p:ext uri="{BB962C8B-B14F-4D97-AF65-F5344CB8AC3E}">
        <p14:creationId xmlns:p14="http://schemas.microsoft.com/office/powerpoint/2010/main" val="254176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p:tgtEl>
                                          <p:spTgt spid="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2" name="Google Shape;953;p112">
            <a:extLst>
              <a:ext uri="{FF2B5EF4-FFF2-40B4-BE49-F238E27FC236}">
                <a16:creationId xmlns:a16="http://schemas.microsoft.com/office/drawing/2014/main" id="{2DCF455A-2B78-DA22-5C2F-B5A1666BA555}"/>
              </a:ext>
            </a:extLst>
          </p:cNvPr>
          <p:cNvSpPr txBox="1">
            <a:spLocks/>
          </p:cNvSpPr>
          <p:nvPr/>
        </p:nvSpPr>
        <p:spPr>
          <a:xfrm>
            <a:off x="-144280" y="548806"/>
            <a:ext cx="2857500" cy="6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4800"/>
              <a:buFont typeface="Squada One"/>
              <a:buNone/>
              <a:defRPr sz="9000" b="0" i="0" u="none" strike="noStrike" cap="none">
                <a:solidFill>
                  <a:schemeClr val="lt1"/>
                </a:solidFill>
                <a:latin typeface="Squada One"/>
                <a:ea typeface="Squada One"/>
                <a:cs typeface="Squada One"/>
                <a:sym typeface="Squada One"/>
              </a:defRPr>
            </a:lvl1pPr>
            <a:lvl2pPr marR="0" lvl="1"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9pPr>
          </a:lstStyle>
          <a:p>
            <a:pPr algn="r">
              <a:buClr>
                <a:schemeClr val="dk1"/>
              </a:buClr>
              <a:buSzPts val="1100"/>
              <a:buFont typeface="Arial"/>
              <a:buNone/>
            </a:pPr>
            <a:r>
              <a:rPr lang="en-US" sz="3000" dirty="0" err="1">
                <a:latin typeface="Times New Roman" panose="02020603050405020304" pitchFamily="18" charset="0"/>
                <a:cs typeface="Times New Roman" panose="02020603050405020304" pitchFamily="18" charset="0"/>
              </a:rPr>
              <a:t>Kết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thực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tế</a:t>
            </a:r>
            <a:endParaRPr lang="en-US" sz="3000" dirty="0">
              <a:latin typeface="Times New Roman" panose="02020603050405020304" pitchFamily="18" charset="0"/>
              <a:cs typeface="Times New Roman" panose="02020603050405020304" pitchFamily="18" charset="0"/>
            </a:endParaRPr>
          </a:p>
        </p:txBody>
      </p:sp>
      <p:cxnSp>
        <p:nvCxnSpPr>
          <p:cNvPr id="3" name="Google Shape;871;p106">
            <a:extLst>
              <a:ext uri="{FF2B5EF4-FFF2-40B4-BE49-F238E27FC236}">
                <a16:creationId xmlns:a16="http://schemas.microsoft.com/office/drawing/2014/main" id="{78306616-1655-9056-DDA3-39BC3DF7B6DA}"/>
              </a:ext>
            </a:extLst>
          </p:cNvPr>
          <p:cNvCxnSpPr/>
          <p:nvPr/>
        </p:nvCxnSpPr>
        <p:spPr>
          <a:xfrm>
            <a:off x="227842" y="1219306"/>
            <a:ext cx="3115500" cy="8400"/>
          </a:xfrm>
          <a:prstGeom prst="straightConnector1">
            <a:avLst/>
          </a:prstGeom>
          <a:noFill/>
          <a:ln w="19050" cap="flat" cmpd="sng">
            <a:solidFill>
              <a:schemeClr val="lt1"/>
            </a:solidFill>
            <a:prstDash val="solid"/>
            <a:round/>
            <a:headEnd type="none" w="med" len="med"/>
            <a:tailEnd type="none" w="med" len="med"/>
          </a:ln>
        </p:spPr>
      </p:cxnSp>
      <p:sp>
        <p:nvSpPr>
          <p:cNvPr id="6" name="Subtitle 4">
            <a:extLst>
              <a:ext uri="{FF2B5EF4-FFF2-40B4-BE49-F238E27FC236}">
                <a16:creationId xmlns:a16="http://schemas.microsoft.com/office/drawing/2014/main" id="{69A27C5A-0C00-9619-01AA-A85D86428608}"/>
              </a:ext>
            </a:extLst>
          </p:cNvPr>
          <p:cNvSpPr>
            <a:spLocks noGrp="1"/>
          </p:cNvSpPr>
          <p:nvPr>
            <p:ph type="subTitle" idx="1"/>
          </p:nvPr>
        </p:nvSpPr>
        <p:spPr>
          <a:xfrm>
            <a:off x="356842" y="1835664"/>
            <a:ext cx="2857500" cy="514200"/>
          </a:xfrm>
        </p:spPr>
        <p:txBody>
          <a:bodyPr/>
          <a:lstStyle/>
          <a:p>
            <a:r>
              <a:rPr lang="en-US" sz="2000" b="1" dirty="0">
                <a:latin typeface="Times New Roman" panose="02020603050405020304" pitchFamily="18" charset="0"/>
                <a:cs typeface="Times New Roman" panose="02020603050405020304" pitchFamily="18" charset="0"/>
              </a:rPr>
              <a:t>KẾT QUẢ HIỂN THỊ TRÊN LCD</a:t>
            </a:r>
          </a:p>
        </p:txBody>
      </p:sp>
      <p:pic>
        <p:nvPicPr>
          <p:cNvPr id="4" name="Picture 3" descr="No description available.">
            <a:extLst>
              <a:ext uri="{FF2B5EF4-FFF2-40B4-BE49-F238E27FC236}">
                <a16:creationId xmlns:a16="http://schemas.microsoft.com/office/drawing/2014/main" id="{6AFD3900-CEA9-D065-B004-50FE8E64E05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02768" y="1064794"/>
            <a:ext cx="4748715" cy="3561029"/>
          </a:xfrm>
          <a:prstGeom prst="rect">
            <a:avLst/>
          </a:prstGeom>
          <a:noFill/>
          <a:ln>
            <a:noFill/>
          </a:ln>
        </p:spPr>
      </p:pic>
    </p:spTree>
    <p:extLst>
      <p:ext uri="{BB962C8B-B14F-4D97-AF65-F5344CB8AC3E}">
        <p14:creationId xmlns:p14="http://schemas.microsoft.com/office/powerpoint/2010/main" val="184835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p:tgtEl>
                                          <p:spTgt spid="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11"/>
          <p:cNvSpPr txBox="1">
            <a:spLocks noGrp="1"/>
          </p:cNvSpPr>
          <p:nvPr>
            <p:ph type="ctrTitle"/>
          </p:nvPr>
        </p:nvSpPr>
        <p:spPr>
          <a:xfrm>
            <a:off x="1242600" y="1830975"/>
            <a:ext cx="6658800" cy="67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6000" dirty="0"/>
              <a:t>THANK YOU</a:t>
            </a:r>
            <a:endParaRPr sz="6000" dirty="0"/>
          </a:p>
        </p:txBody>
      </p:sp>
      <p:sp>
        <p:nvSpPr>
          <p:cNvPr id="948" name="Google Shape;948;p111"/>
          <p:cNvSpPr txBox="1">
            <a:spLocks noGrp="1"/>
          </p:cNvSpPr>
          <p:nvPr>
            <p:ph type="subTitle" idx="1"/>
          </p:nvPr>
        </p:nvSpPr>
        <p:spPr>
          <a:xfrm>
            <a:off x="3106650" y="2632418"/>
            <a:ext cx="2930700" cy="128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3000" b="1" dirty="0">
                <a:latin typeface="Squada One" panose="020B0604020202020204" charset="0"/>
                <a:cs typeface="Times New Roman" panose="02020603050405020304" pitchFamily="18" charset="0"/>
              </a:rPr>
              <a:t>ANY QUESTION ?</a:t>
            </a:r>
            <a:endParaRPr sz="3000" b="1" dirty="0">
              <a:latin typeface="Squada One" panose="020B060402020202020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947"/>
                                        </p:tgtEl>
                                        <p:attrNameLst>
                                          <p:attrName>style.visibility</p:attrName>
                                        </p:attrNameLst>
                                      </p:cBhvr>
                                      <p:to>
                                        <p:strVal val="visible"/>
                                      </p:to>
                                    </p:set>
                                    <p:anim calcmode="lin" valueType="num">
                                      <p:cBhvr additive="base">
                                        <p:cTn id="7" dur="1000"/>
                                        <p:tgtEl>
                                          <p:spTgt spid="94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8"/>
                                        </p:tgtEl>
                                        <p:attrNameLst>
                                          <p:attrName>style.visibility</p:attrName>
                                        </p:attrNameLst>
                                      </p:cBhvr>
                                      <p:to>
                                        <p:strVal val="visible"/>
                                      </p:to>
                                    </p:set>
                                    <p:animEffect transition="in" filter="fade">
                                      <p:cBhvr>
                                        <p:cTn id="12" dur="1000"/>
                                        <p:tgtEl>
                                          <p:spTgt spid="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6" name="Google Shape;826;p100"/>
          <p:cNvSpPr txBox="1">
            <a:spLocks noGrp="1"/>
          </p:cNvSpPr>
          <p:nvPr>
            <p:ph type="ctrTitle"/>
          </p:nvPr>
        </p:nvSpPr>
        <p:spPr>
          <a:xfrm>
            <a:off x="3990639" y="2676732"/>
            <a:ext cx="4912071" cy="65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4000" dirty="0">
                <a:latin typeface="Times New Roman" panose="02020603050405020304" pitchFamily="18" charset="0"/>
                <a:cs typeface="Times New Roman" panose="02020603050405020304" pitchFamily="18" charset="0"/>
              </a:rPr>
              <a:t>Ý TƯỞNG</a:t>
            </a:r>
            <a:endParaRPr sz="4000"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sz="4000" dirty="0">
              <a:latin typeface="Times New Roman" panose="02020603050405020304" pitchFamily="18" charset="0"/>
              <a:cs typeface="Times New Roman" panose="02020603050405020304" pitchFamily="18" charset="0"/>
            </a:endParaRPr>
          </a:p>
        </p:txBody>
      </p:sp>
      <p:sp>
        <p:nvSpPr>
          <p:cNvPr id="827" name="Google Shape;827;p100"/>
          <p:cNvSpPr txBox="1">
            <a:spLocks noGrp="1"/>
          </p:cNvSpPr>
          <p:nvPr>
            <p:ph type="title" idx="2"/>
          </p:nvPr>
        </p:nvSpPr>
        <p:spPr>
          <a:xfrm>
            <a:off x="4297175" y="1317160"/>
            <a:ext cx="4299000" cy="10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01</a:t>
            </a:r>
            <a:endParaRPr dirty="0"/>
          </a:p>
        </p:txBody>
      </p:sp>
    </p:spTree>
    <p:extLst>
      <p:ext uri="{BB962C8B-B14F-4D97-AF65-F5344CB8AC3E}">
        <p14:creationId xmlns:p14="http://schemas.microsoft.com/office/powerpoint/2010/main" val="160431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27"/>
                                        </p:tgtEl>
                                        <p:attrNameLst>
                                          <p:attrName>style.visibility</p:attrName>
                                        </p:attrNameLst>
                                      </p:cBhvr>
                                      <p:to>
                                        <p:strVal val="visible"/>
                                      </p:to>
                                    </p:set>
                                    <p:anim calcmode="lin" valueType="num">
                                      <p:cBhvr additive="base">
                                        <p:cTn id="7" dur="1000"/>
                                        <p:tgtEl>
                                          <p:spTgt spid="827"/>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826"/>
                                        </p:tgtEl>
                                        <p:attrNameLst>
                                          <p:attrName>style.visibility</p:attrName>
                                        </p:attrNameLst>
                                      </p:cBhvr>
                                      <p:to>
                                        <p:strVal val="visible"/>
                                      </p:to>
                                    </p:set>
                                    <p:animEffect transition="in" filter="fade">
                                      <p:cBhvr>
                                        <p:cTn id="10" dur="1000"/>
                                        <p:tgtEl>
                                          <p:spTgt spid="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104"/>
          <p:cNvSpPr txBox="1">
            <a:spLocks noGrp="1"/>
          </p:cNvSpPr>
          <p:nvPr>
            <p:ph type="ctrTitle"/>
          </p:nvPr>
        </p:nvSpPr>
        <p:spPr>
          <a:xfrm flipH="1">
            <a:off x="523461" y="2236500"/>
            <a:ext cx="3795340" cy="670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dirty="0">
                <a:latin typeface="Times New Roman" panose="02020603050405020304" pitchFamily="18" charset="0"/>
                <a:cs typeface="Times New Roman" panose="02020603050405020304" pitchFamily="18" charset="0"/>
              </a:rPr>
              <a:t>Ý TƯỞNG</a:t>
            </a:r>
            <a:endParaRPr dirty="0">
              <a:latin typeface="Times New Roman" panose="02020603050405020304" pitchFamily="18" charset="0"/>
              <a:cs typeface="Times New Roman" panose="02020603050405020304" pitchFamily="18" charset="0"/>
            </a:endParaRPr>
          </a:p>
        </p:txBody>
      </p:sp>
      <p:sp>
        <p:nvSpPr>
          <p:cNvPr id="852" name="Google Shape;852;p104"/>
          <p:cNvSpPr txBox="1">
            <a:spLocks noGrp="1"/>
          </p:cNvSpPr>
          <p:nvPr>
            <p:ph type="subTitle" idx="1"/>
          </p:nvPr>
        </p:nvSpPr>
        <p:spPr>
          <a:xfrm>
            <a:off x="4825201" y="380999"/>
            <a:ext cx="2490300" cy="4577862"/>
          </a:xfrm>
          <a:prstGeom prst="rect">
            <a:avLst/>
          </a:prstGeom>
        </p:spPr>
        <p:txBody>
          <a:bodyPr spcFirstLastPara="1" wrap="square" lIns="91425" tIns="91425" rIns="91425" bIns="91425" anchor="ctr" anchorCtr="0">
            <a:noAutofit/>
          </a:bodyPr>
          <a:lstStyle/>
          <a:p>
            <a:pPr marL="171450" lvl="0" indent="-171450">
              <a:buClr>
                <a:schemeClr val="dk1"/>
              </a:buClr>
              <a:buSzPts val="1100"/>
              <a:buFont typeface="Arial" panose="020B0604020202020204" pitchFamily="34" charset="0"/>
              <a:buChar char="•"/>
            </a:pPr>
            <a:r>
              <a:rPr lang="en-US" sz="1200" dirty="0">
                <a:latin typeface="Times New Roman" panose="02020603050405020304" pitchFamily="18" charset="0"/>
                <a:ea typeface="Roboto Condensed Light" panose="02000000000000000000" pitchFamily="2" charset="0"/>
                <a:cs typeface="Times New Roman" panose="02020603050405020304" pitchFamily="18" charset="0"/>
              </a:rPr>
              <a:t>LWAN</a:t>
            </a:r>
            <a:r>
              <a:rPr lang="en-US" sz="1200" dirty="0">
                <a:latin typeface="Times New Roman" panose="02020603050405020304" pitchFamily="18" charset="0"/>
                <a:cs typeface="Times New Roman" panose="02020603050405020304" pitchFamily="18" charset="0"/>
              </a:rPr>
              <a:t> (Lower Power Wide Area Network) – </a:t>
            </a:r>
            <a:r>
              <a:rPr lang="en-US" sz="1200" dirty="0" err="1">
                <a:latin typeface="Times New Roman" panose="02020603050405020304" pitchFamily="18" charset="0"/>
                <a:cs typeface="Times New Roman" panose="02020603050405020304" pitchFamily="18" charset="0"/>
              </a:rPr>
              <a:t>mạng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công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suất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thấp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diện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rộng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đặc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trưng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với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kết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nối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yêu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cầu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băng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thông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thấp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khoảng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xa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tiết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kiệm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năng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lượng</a:t>
            </a:r>
            <a:r>
              <a:rPr lang="en-US" sz="1200" dirty="0">
                <a:latin typeface="Times New Roman" panose="02020603050405020304" pitchFamily="18" charset="0"/>
                <a:cs typeface="Times New Roman" panose="02020603050405020304" pitchFamily="18" charset="0"/>
              </a:rPr>
              <a:t>.</a:t>
            </a:r>
          </a:p>
          <a:p>
            <a:pPr marL="0" lvl="0" indent="0">
              <a:buClr>
                <a:schemeClr val="dk1"/>
              </a:buClr>
              <a:buSzPts val="1100"/>
            </a:pPr>
            <a:endParaRPr lang="en-US" sz="1200" dirty="0">
              <a:latin typeface="Times New Roman" panose="02020603050405020304" pitchFamily="18" charset="0"/>
              <a:cs typeface="Times New Roman" panose="02020603050405020304" pitchFamily="18" charset="0"/>
            </a:endParaRPr>
          </a:p>
          <a:p>
            <a:pPr marL="171450" lvl="0" indent="-171450">
              <a:buClr>
                <a:schemeClr val="dk1"/>
              </a:buClr>
              <a:buSzPts val="11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Trong </a:t>
            </a:r>
            <a:r>
              <a:rPr lang="en-US" sz="1200" dirty="0" err="1">
                <a:latin typeface="Times New Roman" panose="02020603050405020304" pitchFamily="18" charset="0"/>
                <a:cs typeface="Times New Roman" panose="02020603050405020304" pitchFamily="18" charset="0"/>
              </a:rPr>
              <a:t>đó</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nổi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trội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hơn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cả</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công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nghệ</a:t>
            </a:r>
            <a:r>
              <a:rPr lang="en-US" sz="1200" dirty="0">
                <a:latin typeface="Times New Roman" panose="02020603050405020304" pitchFamily="18" charset="0"/>
                <a:cs typeface="Times New Roman" panose="02020603050405020304" pitchFamily="18" charset="0"/>
              </a:rPr>
              <a:t> LoRa. </a:t>
            </a:r>
            <a:r>
              <a:rPr lang="en-US" sz="1200" dirty="0" err="1">
                <a:latin typeface="Times New Roman" panose="02020603050405020304" pitchFamily="18" charset="0"/>
                <a:cs typeface="Times New Roman" panose="02020603050405020304" pitchFamily="18" charset="0"/>
              </a:rPr>
              <a:t>Công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nghệ</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này</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giúp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giảm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mức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độ</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tiêu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thụ</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năng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lượng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của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thiết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bị</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truyền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thông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vẫn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đảm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bảo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khả</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năng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truyền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xa</a:t>
            </a:r>
            <a:r>
              <a:rPr lang="en-US" sz="1200" dirty="0">
                <a:latin typeface="Times New Roman" panose="02020603050405020304" pitchFamily="18" charset="0"/>
                <a:cs typeface="Times New Roman" panose="02020603050405020304" pitchFamily="18" charset="0"/>
              </a:rPr>
              <a:t> .</a:t>
            </a:r>
          </a:p>
          <a:p>
            <a:pPr marL="0" lvl="0" indent="0">
              <a:buClr>
                <a:schemeClr val="dk1"/>
              </a:buClr>
              <a:buSzPts val="1100"/>
            </a:pPr>
            <a:endParaRPr lang="en-US" sz="1200" dirty="0">
              <a:latin typeface="Times New Roman" panose="02020603050405020304" pitchFamily="18" charset="0"/>
              <a:cs typeface="Times New Roman" panose="02020603050405020304" pitchFamily="18" charset="0"/>
            </a:endParaRPr>
          </a:p>
          <a:p>
            <a:pPr marL="171450" lvl="0" indent="-171450">
              <a:buClr>
                <a:schemeClr val="dk1"/>
              </a:buClr>
              <a:buSzPts val="1100"/>
              <a:buFont typeface="Arial" panose="020B0604020202020204" pitchFamily="34" charset="0"/>
              <a:buChar char="•"/>
            </a:pPr>
            <a:r>
              <a:rPr lang="en-US" sz="1200" dirty="0" err="1">
                <a:latin typeface="Times New Roman" panose="02020603050405020304" pitchFamily="18" charset="0"/>
                <a:cs typeface="Times New Roman" panose="02020603050405020304" pitchFamily="18" charset="0"/>
              </a:rPr>
              <a:t>Chính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vì</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vậy</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nhóm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có</a:t>
            </a:r>
            <a:r>
              <a:rPr lang="en-US" sz="1200" dirty="0">
                <a:latin typeface="Times New Roman" panose="02020603050405020304" pitchFamily="18" charset="0"/>
                <a:cs typeface="Times New Roman" panose="02020603050405020304" pitchFamily="18" charset="0"/>
              </a:rPr>
              <a:t> ý </a:t>
            </a:r>
            <a:r>
              <a:rPr lang="en-US" sz="1200" dirty="0" err="1">
                <a:latin typeface="Times New Roman" panose="02020603050405020304" pitchFamily="18" charset="0"/>
                <a:cs typeface="Times New Roman" panose="02020603050405020304" pitchFamily="18" charset="0"/>
              </a:rPr>
              <a:t>tưởng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sử</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dụng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công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nghệ</a:t>
            </a:r>
            <a:r>
              <a:rPr lang="en-US" sz="1200" dirty="0">
                <a:latin typeface="Times New Roman" panose="02020603050405020304" pitchFamily="18" charset="0"/>
                <a:cs typeface="Times New Roman" panose="02020603050405020304" pitchFamily="18" charset="0"/>
              </a:rPr>
              <a:t> LoRa </a:t>
            </a:r>
            <a:r>
              <a:rPr lang="en-US" sz="1200" dirty="0" err="1">
                <a:latin typeface="Times New Roman" panose="02020603050405020304" pitchFamily="18" charset="0"/>
                <a:cs typeface="Times New Roman" panose="02020603050405020304" pitchFamily="18" charset="0"/>
              </a:rPr>
              <a:t>để</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xây</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dựng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mô</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hình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truyền</a:t>
            </a:r>
            <a:r>
              <a:rPr lang="en-US" sz="1200" dirty="0">
                <a:latin typeface="Times New Roman" panose="02020603050405020304" pitchFamily="18" charset="0"/>
                <a:cs typeface="Times New Roman" panose="02020603050405020304" pitchFamily="18" charset="0"/>
              </a:rPr>
              <a:t> tin, </a:t>
            </a:r>
            <a:r>
              <a:rPr lang="en-US" sz="1200" dirty="0" err="1">
                <a:latin typeface="Times New Roman" panose="02020603050405020304" pitchFamily="18" charset="0"/>
                <a:cs typeface="Times New Roman" panose="02020603050405020304" pitchFamily="18" charset="0"/>
              </a:rPr>
              <a:t>cụ</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thể</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truyển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thông</a:t>
            </a:r>
            <a:r>
              <a:rPr lang="en-US" sz="1200" dirty="0">
                <a:latin typeface="Times New Roman" panose="02020603050405020304" pitchFamily="18" charset="0"/>
                <a:cs typeface="Times New Roman" panose="02020603050405020304" pitchFamily="18" charset="0"/>
              </a:rPr>
              <a:t> tin </a:t>
            </a:r>
            <a:r>
              <a:rPr lang="en-US" sz="1200" dirty="0" err="1">
                <a:latin typeface="Times New Roman" panose="02020603050405020304" pitchFamily="18" charset="0"/>
                <a:cs typeface="Times New Roman" panose="02020603050405020304" pitchFamily="18" charset="0"/>
              </a:rPr>
              <a:t>nhiệt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độ</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độ</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ẩm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Điều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này</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có</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thể</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ứng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dụng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vào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việc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làm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một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nhiệt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ẩm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kế</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đặt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phòng</a:t>
            </a:r>
            <a:r>
              <a:rPr lang="en-US" sz="1200" dirty="0">
                <a:latin typeface="Times New Roman" panose="02020603050405020304" pitchFamily="18" charset="0"/>
                <a:cs typeface="Times New Roman" panose="02020603050405020304" pitchFamily="18" charset="0"/>
              </a:rPr>
              <a:t>, hay </a:t>
            </a:r>
            <a:r>
              <a:rPr lang="en-US" sz="1200" dirty="0" err="1">
                <a:latin typeface="Times New Roman" panose="02020603050405020304" pitchFamily="18" charset="0"/>
                <a:cs typeface="Times New Roman" panose="02020603050405020304" pitchFamily="18" charset="0"/>
              </a:rPr>
              <a:t>giúp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theo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dõi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nhiệt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độ</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độ</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ẩm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của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vườn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cây</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sau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đó</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báo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người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dùng</a:t>
            </a:r>
            <a:r>
              <a:rPr lang="en-US" sz="1200" dirty="0">
                <a:latin typeface="Times New Roman" panose="02020603050405020304" pitchFamily="18" charset="0"/>
                <a:cs typeface="Times New Roman" panose="02020603050405020304" pitchFamily="18" charset="0"/>
              </a:rPr>
              <a:t> ở </a:t>
            </a:r>
            <a:r>
              <a:rPr lang="en-US" sz="1200" dirty="0" err="1">
                <a:latin typeface="Times New Roman" panose="02020603050405020304" pitchFamily="18" charset="0"/>
                <a:cs typeface="Times New Roman" panose="02020603050405020304" pitchFamily="18" charset="0"/>
              </a:rPr>
              <a:t>trong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nhà</a:t>
            </a:r>
            <a:endParaRPr sz="1200" dirty="0">
              <a:latin typeface="Times New Roman" panose="02020603050405020304" pitchFamily="18" charset="0"/>
              <a:ea typeface="Roboto Condensed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41141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nodeType="clickEffect">
                                  <p:stCondLst>
                                    <p:cond delay="0"/>
                                  </p:stCondLst>
                                  <p:childTnLst>
                                    <p:anim calcmode="lin" valueType="num">
                                      <p:cBhvr additive="base">
                                        <p:cTn id="6" dur="1000"/>
                                        <p:tgtEl>
                                          <p:spTgt spid="851"/>
                                        </p:tgtEl>
                                        <p:attrNameLst>
                                          <p:attrName>ppt_x</p:attrName>
                                        </p:attrNameLst>
                                      </p:cBhvr>
                                      <p:tavLst>
                                        <p:tav tm="0">
                                          <p:val>
                                            <p:strVal val="#ppt_x"/>
                                          </p:val>
                                        </p:tav>
                                        <p:tav tm="100000">
                                          <p:val>
                                            <p:strVal val="#ppt_x-1"/>
                                          </p:val>
                                        </p:tav>
                                      </p:tavLst>
                                    </p:anim>
                                    <p:set>
                                      <p:cBhvr>
                                        <p:cTn id="7" dur="1" fill="hold">
                                          <p:stCondLst>
                                            <p:cond delay="1000"/>
                                          </p:stCondLst>
                                        </p:cTn>
                                        <p:tgtEl>
                                          <p:spTgt spid="85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52"/>
                                        </p:tgtEl>
                                        <p:attrNameLst>
                                          <p:attrName>style.visibility</p:attrName>
                                        </p:attrNameLst>
                                      </p:cBhvr>
                                      <p:to>
                                        <p:strVal val="visible"/>
                                      </p:to>
                                    </p:set>
                                    <p:animEffect transition="in" filter="fade">
                                      <p:cBhvr>
                                        <p:cTn id="12" dur="1000"/>
                                        <p:tgtEl>
                                          <p:spTgt spid="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6" name="Google Shape;826;p100"/>
          <p:cNvSpPr txBox="1">
            <a:spLocks noGrp="1"/>
          </p:cNvSpPr>
          <p:nvPr>
            <p:ph type="ctrTitle"/>
          </p:nvPr>
        </p:nvSpPr>
        <p:spPr>
          <a:xfrm>
            <a:off x="3990639" y="2676732"/>
            <a:ext cx="4912071" cy="65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4000" dirty="0">
                <a:latin typeface="Times New Roman" panose="02020603050405020304" pitchFamily="18" charset="0"/>
                <a:cs typeface="Times New Roman" panose="02020603050405020304" pitchFamily="18" charset="0"/>
              </a:rPr>
              <a:t>CƠ SỞ LÝ THUYẾT</a:t>
            </a:r>
            <a:endParaRPr sz="4000"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sz="4000" dirty="0">
              <a:latin typeface="Times New Roman" panose="02020603050405020304" pitchFamily="18" charset="0"/>
              <a:cs typeface="Times New Roman" panose="02020603050405020304" pitchFamily="18" charset="0"/>
            </a:endParaRPr>
          </a:p>
        </p:txBody>
      </p:sp>
      <p:sp>
        <p:nvSpPr>
          <p:cNvPr id="827" name="Google Shape;827;p100"/>
          <p:cNvSpPr txBox="1">
            <a:spLocks noGrp="1"/>
          </p:cNvSpPr>
          <p:nvPr>
            <p:ph type="title" idx="2"/>
          </p:nvPr>
        </p:nvSpPr>
        <p:spPr>
          <a:xfrm>
            <a:off x="4297175" y="1317160"/>
            <a:ext cx="4299000" cy="10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02</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27"/>
                                        </p:tgtEl>
                                        <p:attrNameLst>
                                          <p:attrName>style.visibility</p:attrName>
                                        </p:attrNameLst>
                                      </p:cBhvr>
                                      <p:to>
                                        <p:strVal val="visible"/>
                                      </p:to>
                                    </p:set>
                                    <p:anim calcmode="lin" valueType="num">
                                      <p:cBhvr additive="base">
                                        <p:cTn id="7" dur="1000"/>
                                        <p:tgtEl>
                                          <p:spTgt spid="827"/>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826"/>
                                        </p:tgtEl>
                                        <p:attrNameLst>
                                          <p:attrName>style.visibility</p:attrName>
                                        </p:attrNameLst>
                                      </p:cBhvr>
                                      <p:to>
                                        <p:strVal val="visible"/>
                                      </p:to>
                                    </p:set>
                                    <p:animEffect transition="in" filter="fade">
                                      <p:cBhvr>
                                        <p:cTn id="10" dur="1000"/>
                                        <p:tgtEl>
                                          <p:spTgt spid="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104"/>
          <p:cNvSpPr txBox="1">
            <a:spLocks noGrp="1"/>
          </p:cNvSpPr>
          <p:nvPr>
            <p:ph type="ctrTitle"/>
          </p:nvPr>
        </p:nvSpPr>
        <p:spPr>
          <a:xfrm flipH="1">
            <a:off x="523461" y="2236500"/>
            <a:ext cx="3795340" cy="670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dirty="0">
                <a:latin typeface="Times New Roman" panose="02020603050405020304" pitchFamily="18" charset="0"/>
                <a:cs typeface="Times New Roman" panose="02020603050405020304" pitchFamily="18" charset="0"/>
              </a:rPr>
              <a:t>CÔNG NGHỆ LORA</a:t>
            </a:r>
            <a:endParaRPr dirty="0">
              <a:latin typeface="Times New Roman" panose="02020603050405020304" pitchFamily="18" charset="0"/>
              <a:cs typeface="Times New Roman" panose="02020603050405020304" pitchFamily="18" charset="0"/>
            </a:endParaRPr>
          </a:p>
        </p:txBody>
      </p:sp>
      <p:sp>
        <p:nvSpPr>
          <p:cNvPr id="852" name="Google Shape;852;p104"/>
          <p:cNvSpPr txBox="1">
            <a:spLocks noGrp="1"/>
          </p:cNvSpPr>
          <p:nvPr>
            <p:ph type="subTitle" idx="1"/>
          </p:nvPr>
        </p:nvSpPr>
        <p:spPr>
          <a:xfrm>
            <a:off x="4825200" y="1728900"/>
            <a:ext cx="2490300" cy="1685700"/>
          </a:xfrm>
          <a:prstGeom prst="rect">
            <a:avLst/>
          </a:prstGeom>
        </p:spPr>
        <p:txBody>
          <a:bodyPr spcFirstLastPara="1" wrap="square" lIns="91425" tIns="91425" rIns="91425" bIns="91425" anchor="ctr" anchorCtr="0">
            <a:noAutofit/>
          </a:bodyPr>
          <a:lstStyle/>
          <a:p>
            <a:pPr marL="0" lvl="0" indent="0">
              <a:buClr>
                <a:schemeClr val="dk1"/>
              </a:buClr>
              <a:buSzPts val="1100"/>
            </a:pPr>
            <a:r>
              <a:rPr lang="vi-VN" dirty="0">
                <a:latin typeface="+mj-lt"/>
                <a:ea typeface="Roboto Condensed Light" panose="02000000000000000000" pitchFamily="2" charset="0"/>
                <a:cs typeface="Roboto Condensed Light" panose="02000000000000000000" pitchFamily="2" charset="0"/>
              </a:rPr>
              <a:t>LoRa là viết tắt của Long Range, là một công nghệ truyền dẫn không dây được sử dụng để truyền dẫn dữ liệu từ một thiết bị đến một thiết bị khác trên khoảng cách rất xa. </a:t>
            </a:r>
            <a:endParaRPr dirty="0">
              <a:latin typeface="+mj-lt"/>
              <a:ea typeface="Roboto Condensed Light" panose="02000000000000000000" pitchFamily="2" charset="0"/>
              <a:cs typeface="Roboto Condensed Light" panose="02000000000000000000"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nodeType="clickEffect">
                                  <p:stCondLst>
                                    <p:cond delay="0"/>
                                  </p:stCondLst>
                                  <p:childTnLst>
                                    <p:anim calcmode="lin" valueType="num">
                                      <p:cBhvr additive="base">
                                        <p:cTn id="6" dur="1000"/>
                                        <p:tgtEl>
                                          <p:spTgt spid="851"/>
                                        </p:tgtEl>
                                        <p:attrNameLst>
                                          <p:attrName>ppt_x</p:attrName>
                                        </p:attrNameLst>
                                      </p:cBhvr>
                                      <p:tavLst>
                                        <p:tav tm="0">
                                          <p:val>
                                            <p:strVal val="#ppt_x"/>
                                          </p:val>
                                        </p:tav>
                                        <p:tav tm="100000">
                                          <p:val>
                                            <p:strVal val="#ppt_x-1"/>
                                          </p:val>
                                        </p:tav>
                                      </p:tavLst>
                                    </p:anim>
                                    <p:set>
                                      <p:cBhvr>
                                        <p:cTn id="7" dur="1" fill="hold">
                                          <p:stCondLst>
                                            <p:cond delay="1000"/>
                                          </p:stCondLst>
                                        </p:cTn>
                                        <p:tgtEl>
                                          <p:spTgt spid="85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52"/>
                                        </p:tgtEl>
                                        <p:attrNameLst>
                                          <p:attrName>style.visibility</p:attrName>
                                        </p:attrNameLst>
                                      </p:cBhvr>
                                      <p:to>
                                        <p:strVal val="visible"/>
                                      </p:to>
                                    </p:set>
                                    <p:animEffect transition="in" filter="fade">
                                      <p:cBhvr>
                                        <p:cTn id="12" dur="1000"/>
                                        <p:tgtEl>
                                          <p:spTgt spid="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0"/>
        <p:cNvGrpSpPr/>
        <p:nvPr/>
      </p:nvGrpSpPr>
      <p:grpSpPr>
        <a:xfrm>
          <a:off x="0" y="0"/>
          <a:ext cx="0" cy="0"/>
          <a:chOff x="0" y="0"/>
          <a:chExt cx="0" cy="0"/>
        </a:xfrm>
      </p:grpSpPr>
      <p:sp>
        <p:nvSpPr>
          <p:cNvPr id="1141" name="Google Shape;1141;p122"/>
          <p:cNvSpPr txBox="1">
            <a:spLocks noGrp="1"/>
          </p:cNvSpPr>
          <p:nvPr>
            <p:ph type="ctrTitle"/>
          </p:nvPr>
        </p:nvSpPr>
        <p:spPr>
          <a:xfrm flipH="1">
            <a:off x="540000" y="372816"/>
            <a:ext cx="8064000" cy="6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a:latin typeface="Times New Roman" panose="02020603050405020304" pitchFamily="18" charset="0"/>
                <a:cs typeface="Times New Roman" panose="02020603050405020304" pitchFamily="18" charset="0"/>
              </a:rPr>
              <a:t>ƯU ĐIỂM</a:t>
            </a:r>
            <a:endParaRPr sz="4000" dirty="0">
              <a:latin typeface="Times New Roman" panose="02020603050405020304" pitchFamily="18" charset="0"/>
              <a:cs typeface="Times New Roman" panose="02020603050405020304" pitchFamily="18" charset="0"/>
            </a:endParaRPr>
          </a:p>
        </p:txBody>
      </p:sp>
      <p:sp>
        <p:nvSpPr>
          <p:cNvPr id="1142" name="Google Shape;1142;p122"/>
          <p:cNvSpPr/>
          <p:nvPr/>
        </p:nvSpPr>
        <p:spPr>
          <a:xfrm>
            <a:off x="252123" y="2147493"/>
            <a:ext cx="2021914" cy="1951369"/>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43" name="Google Shape;1143;p122"/>
          <p:cNvSpPr/>
          <p:nvPr/>
        </p:nvSpPr>
        <p:spPr>
          <a:xfrm>
            <a:off x="2484166" y="2136398"/>
            <a:ext cx="2021914" cy="1991392"/>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44" name="Google Shape;1144;p122"/>
          <p:cNvSpPr/>
          <p:nvPr/>
        </p:nvSpPr>
        <p:spPr>
          <a:xfrm>
            <a:off x="4716209" y="2129772"/>
            <a:ext cx="2021914" cy="1998018"/>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45" name="Google Shape;1145;p122"/>
          <p:cNvSpPr/>
          <p:nvPr/>
        </p:nvSpPr>
        <p:spPr>
          <a:xfrm>
            <a:off x="6941489" y="2134015"/>
            <a:ext cx="2021914" cy="1951369"/>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1146" name="Google Shape;1146;p122"/>
          <p:cNvGrpSpPr/>
          <p:nvPr/>
        </p:nvGrpSpPr>
        <p:grpSpPr>
          <a:xfrm>
            <a:off x="7742048" y="1331735"/>
            <a:ext cx="420796" cy="421770"/>
            <a:chOff x="-3137650" y="2408950"/>
            <a:chExt cx="291450" cy="292125"/>
          </a:xfrm>
        </p:grpSpPr>
        <p:sp>
          <p:nvSpPr>
            <p:cNvPr id="1147" name="Google Shape;1147;p122"/>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48" name="Google Shape;1148;p122"/>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49" name="Google Shape;1149;p122"/>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50" name="Google Shape;1150;p122"/>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51" name="Google Shape;1151;p122"/>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152" name="Google Shape;1152;p122"/>
          <p:cNvGrpSpPr/>
          <p:nvPr/>
        </p:nvGrpSpPr>
        <p:grpSpPr>
          <a:xfrm>
            <a:off x="1032339" y="1344305"/>
            <a:ext cx="425343" cy="424225"/>
            <a:chOff x="-4570325" y="2405775"/>
            <a:chExt cx="294600" cy="293825"/>
          </a:xfrm>
        </p:grpSpPr>
        <p:sp>
          <p:nvSpPr>
            <p:cNvPr id="1153" name="Google Shape;1153;p122"/>
            <p:cNvSpPr/>
            <p:nvPr/>
          </p:nvSpPr>
          <p:spPr>
            <a:xfrm>
              <a:off x="-4570325" y="2405775"/>
              <a:ext cx="294600" cy="293825"/>
            </a:xfrm>
            <a:custGeom>
              <a:avLst/>
              <a:gdLst/>
              <a:ahLst/>
              <a:cxnLst/>
              <a:rect l="l" t="t" r="r" b="b"/>
              <a:pathLst>
                <a:path w="11784" h="11753" extrusionOk="0">
                  <a:moveTo>
                    <a:pt x="5734" y="694"/>
                  </a:moveTo>
                  <a:cubicBezTo>
                    <a:pt x="7624" y="694"/>
                    <a:pt x="9168" y="2238"/>
                    <a:pt x="9168" y="4128"/>
                  </a:cubicBezTo>
                  <a:cubicBezTo>
                    <a:pt x="9168" y="6050"/>
                    <a:pt x="7624" y="7594"/>
                    <a:pt x="5734" y="7594"/>
                  </a:cubicBezTo>
                  <a:cubicBezTo>
                    <a:pt x="3844" y="7594"/>
                    <a:pt x="2332" y="6018"/>
                    <a:pt x="2332" y="4128"/>
                  </a:cubicBezTo>
                  <a:cubicBezTo>
                    <a:pt x="2332" y="2238"/>
                    <a:pt x="3844" y="694"/>
                    <a:pt x="5734" y="694"/>
                  </a:cubicBezTo>
                  <a:close/>
                  <a:moveTo>
                    <a:pt x="977" y="7531"/>
                  </a:moveTo>
                  <a:cubicBezTo>
                    <a:pt x="1166" y="7531"/>
                    <a:pt x="1323" y="7688"/>
                    <a:pt x="1323" y="7909"/>
                  </a:cubicBezTo>
                  <a:cubicBezTo>
                    <a:pt x="1292" y="8129"/>
                    <a:pt x="1134" y="8255"/>
                    <a:pt x="977" y="8255"/>
                  </a:cubicBezTo>
                  <a:cubicBezTo>
                    <a:pt x="788" y="8255"/>
                    <a:pt x="630" y="8098"/>
                    <a:pt x="630" y="7909"/>
                  </a:cubicBezTo>
                  <a:cubicBezTo>
                    <a:pt x="630" y="7688"/>
                    <a:pt x="788" y="7531"/>
                    <a:pt x="977" y="7531"/>
                  </a:cubicBezTo>
                  <a:close/>
                  <a:moveTo>
                    <a:pt x="10586" y="7531"/>
                  </a:moveTo>
                  <a:cubicBezTo>
                    <a:pt x="10775" y="7531"/>
                    <a:pt x="10932" y="7688"/>
                    <a:pt x="10932" y="7909"/>
                  </a:cubicBezTo>
                  <a:cubicBezTo>
                    <a:pt x="10932" y="8129"/>
                    <a:pt x="10775" y="8255"/>
                    <a:pt x="10586" y="8255"/>
                  </a:cubicBezTo>
                  <a:cubicBezTo>
                    <a:pt x="10397" y="8255"/>
                    <a:pt x="10239" y="8098"/>
                    <a:pt x="10239" y="7909"/>
                  </a:cubicBezTo>
                  <a:cubicBezTo>
                    <a:pt x="10239" y="7688"/>
                    <a:pt x="10397" y="7531"/>
                    <a:pt x="10586" y="7531"/>
                  </a:cubicBezTo>
                  <a:close/>
                  <a:moveTo>
                    <a:pt x="3025" y="9641"/>
                  </a:moveTo>
                  <a:cubicBezTo>
                    <a:pt x="3214" y="9641"/>
                    <a:pt x="3371" y="9799"/>
                    <a:pt x="3371" y="9988"/>
                  </a:cubicBezTo>
                  <a:cubicBezTo>
                    <a:pt x="3340" y="10177"/>
                    <a:pt x="3214" y="10335"/>
                    <a:pt x="3025" y="10335"/>
                  </a:cubicBezTo>
                  <a:cubicBezTo>
                    <a:pt x="2836" y="10335"/>
                    <a:pt x="2678" y="10177"/>
                    <a:pt x="2678" y="9988"/>
                  </a:cubicBezTo>
                  <a:cubicBezTo>
                    <a:pt x="2678" y="9799"/>
                    <a:pt x="2836" y="9641"/>
                    <a:pt x="3025" y="9641"/>
                  </a:cubicBezTo>
                  <a:close/>
                  <a:moveTo>
                    <a:pt x="8475" y="9641"/>
                  </a:moveTo>
                  <a:cubicBezTo>
                    <a:pt x="8696" y="9641"/>
                    <a:pt x="8822" y="9799"/>
                    <a:pt x="8822" y="9988"/>
                  </a:cubicBezTo>
                  <a:cubicBezTo>
                    <a:pt x="8822" y="10177"/>
                    <a:pt x="8664" y="10335"/>
                    <a:pt x="8475" y="10335"/>
                  </a:cubicBezTo>
                  <a:cubicBezTo>
                    <a:pt x="8255" y="10335"/>
                    <a:pt x="8128" y="10177"/>
                    <a:pt x="8128" y="9988"/>
                  </a:cubicBezTo>
                  <a:cubicBezTo>
                    <a:pt x="8128" y="9799"/>
                    <a:pt x="8255" y="9641"/>
                    <a:pt x="8475" y="9641"/>
                  </a:cubicBezTo>
                  <a:close/>
                  <a:moveTo>
                    <a:pt x="5734" y="10303"/>
                  </a:moveTo>
                  <a:cubicBezTo>
                    <a:pt x="5955" y="10303"/>
                    <a:pt x="6112" y="10461"/>
                    <a:pt x="6112" y="10650"/>
                  </a:cubicBezTo>
                  <a:cubicBezTo>
                    <a:pt x="6112" y="10839"/>
                    <a:pt x="5955" y="10996"/>
                    <a:pt x="5734" y="10996"/>
                  </a:cubicBezTo>
                  <a:cubicBezTo>
                    <a:pt x="5545" y="10996"/>
                    <a:pt x="5388" y="10839"/>
                    <a:pt x="5388" y="10650"/>
                  </a:cubicBezTo>
                  <a:cubicBezTo>
                    <a:pt x="5388" y="10461"/>
                    <a:pt x="5545" y="10303"/>
                    <a:pt x="5734" y="10303"/>
                  </a:cubicBezTo>
                  <a:close/>
                  <a:moveTo>
                    <a:pt x="5797" y="1"/>
                  </a:moveTo>
                  <a:cubicBezTo>
                    <a:pt x="3497" y="1"/>
                    <a:pt x="1701" y="1860"/>
                    <a:pt x="1701" y="4097"/>
                  </a:cubicBezTo>
                  <a:cubicBezTo>
                    <a:pt x="1701" y="5010"/>
                    <a:pt x="2017" y="5924"/>
                    <a:pt x="2552" y="6617"/>
                  </a:cubicBezTo>
                  <a:lnTo>
                    <a:pt x="1701" y="7153"/>
                  </a:lnTo>
                  <a:cubicBezTo>
                    <a:pt x="1481" y="6995"/>
                    <a:pt x="1260" y="6901"/>
                    <a:pt x="1040" y="6901"/>
                  </a:cubicBezTo>
                  <a:cubicBezTo>
                    <a:pt x="473" y="6901"/>
                    <a:pt x="0" y="7373"/>
                    <a:pt x="0" y="7940"/>
                  </a:cubicBezTo>
                  <a:cubicBezTo>
                    <a:pt x="0" y="8476"/>
                    <a:pt x="473" y="8948"/>
                    <a:pt x="1040" y="8948"/>
                  </a:cubicBezTo>
                  <a:cubicBezTo>
                    <a:pt x="1575" y="8948"/>
                    <a:pt x="2048" y="8476"/>
                    <a:pt x="2048" y="7940"/>
                  </a:cubicBezTo>
                  <a:lnTo>
                    <a:pt x="2048" y="7751"/>
                  </a:lnTo>
                  <a:lnTo>
                    <a:pt x="3088" y="7153"/>
                  </a:lnTo>
                  <a:cubicBezTo>
                    <a:pt x="3340" y="7373"/>
                    <a:pt x="3623" y="7625"/>
                    <a:pt x="3970" y="7783"/>
                  </a:cubicBezTo>
                  <a:lnTo>
                    <a:pt x="3308" y="8948"/>
                  </a:lnTo>
                  <a:lnTo>
                    <a:pt x="3119" y="8948"/>
                  </a:lnTo>
                  <a:cubicBezTo>
                    <a:pt x="2552" y="8948"/>
                    <a:pt x="2080" y="9421"/>
                    <a:pt x="2080" y="9988"/>
                  </a:cubicBezTo>
                  <a:cubicBezTo>
                    <a:pt x="2080" y="10524"/>
                    <a:pt x="2552" y="10996"/>
                    <a:pt x="3119" y="10996"/>
                  </a:cubicBezTo>
                  <a:cubicBezTo>
                    <a:pt x="3655" y="10996"/>
                    <a:pt x="4127" y="10524"/>
                    <a:pt x="4127" y="9988"/>
                  </a:cubicBezTo>
                  <a:cubicBezTo>
                    <a:pt x="4127" y="9736"/>
                    <a:pt x="4064" y="9515"/>
                    <a:pt x="3907" y="9326"/>
                  </a:cubicBezTo>
                  <a:lnTo>
                    <a:pt x="4600" y="8098"/>
                  </a:lnTo>
                  <a:cubicBezTo>
                    <a:pt x="4883" y="8161"/>
                    <a:pt x="5199" y="8255"/>
                    <a:pt x="5514" y="8287"/>
                  </a:cubicBezTo>
                  <a:lnTo>
                    <a:pt x="5514" y="9736"/>
                  </a:lnTo>
                  <a:cubicBezTo>
                    <a:pt x="5136" y="9894"/>
                    <a:pt x="4852" y="10272"/>
                    <a:pt x="4852" y="10713"/>
                  </a:cubicBezTo>
                  <a:cubicBezTo>
                    <a:pt x="4852" y="11280"/>
                    <a:pt x="5325" y="11752"/>
                    <a:pt x="5860" y="11752"/>
                  </a:cubicBezTo>
                  <a:cubicBezTo>
                    <a:pt x="6427" y="11752"/>
                    <a:pt x="6900" y="11280"/>
                    <a:pt x="6900" y="10713"/>
                  </a:cubicBezTo>
                  <a:cubicBezTo>
                    <a:pt x="6900" y="10303"/>
                    <a:pt x="6616" y="9894"/>
                    <a:pt x="6238" y="9736"/>
                  </a:cubicBezTo>
                  <a:lnTo>
                    <a:pt x="6238" y="8287"/>
                  </a:lnTo>
                  <a:cubicBezTo>
                    <a:pt x="6553" y="8255"/>
                    <a:pt x="6868" y="8224"/>
                    <a:pt x="7120" y="8098"/>
                  </a:cubicBezTo>
                  <a:lnTo>
                    <a:pt x="7845" y="9326"/>
                  </a:lnTo>
                  <a:cubicBezTo>
                    <a:pt x="7687" y="9515"/>
                    <a:pt x="7593" y="9736"/>
                    <a:pt x="7593" y="9988"/>
                  </a:cubicBezTo>
                  <a:cubicBezTo>
                    <a:pt x="7593" y="10524"/>
                    <a:pt x="8065" y="10996"/>
                    <a:pt x="8633" y="10996"/>
                  </a:cubicBezTo>
                  <a:cubicBezTo>
                    <a:pt x="9168" y="10996"/>
                    <a:pt x="9641" y="10524"/>
                    <a:pt x="9641" y="9988"/>
                  </a:cubicBezTo>
                  <a:cubicBezTo>
                    <a:pt x="9641" y="9421"/>
                    <a:pt x="9168" y="8948"/>
                    <a:pt x="8633" y="8948"/>
                  </a:cubicBezTo>
                  <a:lnTo>
                    <a:pt x="8444" y="8948"/>
                  </a:lnTo>
                  <a:lnTo>
                    <a:pt x="7750" y="7783"/>
                  </a:lnTo>
                  <a:cubicBezTo>
                    <a:pt x="8065" y="7625"/>
                    <a:pt x="8381" y="7373"/>
                    <a:pt x="8664" y="7153"/>
                  </a:cubicBezTo>
                  <a:lnTo>
                    <a:pt x="9735" y="7751"/>
                  </a:lnTo>
                  <a:lnTo>
                    <a:pt x="9735" y="7940"/>
                  </a:lnTo>
                  <a:cubicBezTo>
                    <a:pt x="9735" y="8476"/>
                    <a:pt x="10208" y="8948"/>
                    <a:pt x="10743" y="8948"/>
                  </a:cubicBezTo>
                  <a:cubicBezTo>
                    <a:pt x="11310" y="8948"/>
                    <a:pt x="11783" y="8476"/>
                    <a:pt x="11783" y="7940"/>
                  </a:cubicBezTo>
                  <a:cubicBezTo>
                    <a:pt x="11626" y="7342"/>
                    <a:pt x="11153" y="6901"/>
                    <a:pt x="10586" y="6901"/>
                  </a:cubicBezTo>
                  <a:cubicBezTo>
                    <a:pt x="10302" y="6901"/>
                    <a:pt x="10082" y="6995"/>
                    <a:pt x="9924" y="7153"/>
                  </a:cubicBezTo>
                  <a:lnTo>
                    <a:pt x="9011" y="6617"/>
                  </a:lnTo>
                  <a:cubicBezTo>
                    <a:pt x="9578" y="5924"/>
                    <a:pt x="9893" y="5010"/>
                    <a:pt x="9893" y="4097"/>
                  </a:cubicBezTo>
                  <a:cubicBezTo>
                    <a:pt x="9893" y="1828"/>
                    <a:pt x="8034" y="1"/>
                    <a:pt x="57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54" name="Google Shape;1154;p122"/>
            <p:cNvSpPr/>
            <p:nvPr/>
          </p:nvSpPr>
          <p:spPr>
            <a:xfrm>
              <a:off x="-4478175" y="2439650"/>
              <a:ext cx="103975" cy="120525"/>
            </a:xfrm>
            <a:custGeom>
              <a:avLst/>
              <a:gdLst/>
              <a:ahLst/>
              <a:cxnLst/>
              <a:rect l="l" t="t" r="r" b="b"/>
              <a:pathLst>
                <a:path w="4159" h="4821" extrusionOk="0">
                  <a:moveTo>
                    <a:pt x="2048" y="725"/>
                  </a:moveTo>
                  <a:cubicBezTo>
                    <a:pt x="2458" y="725"/>
                    <a:pt x="2741" y="1040"/>
                    <a:pt x="2741" y="1387"/>
                  </a:cubicBezTo>
                  <a:cubicBezTo>
                    <a:pt x="2741" y="1765"/>
                    <a:pt x="2426" y="2049"/>
                    <a:pt x="2048" y="2049"/>
                  </a:cubicBezTo>
                  <a:cubicBezTo>
                    <a:pt x="1702" y="2049"/>
                    <a:pt x="1387" y="1733"/>
                    <a:pt x="1387" y="1387"/>
                  </a:cubicBezTo>
                  <a:cubicBezTo>
                    <a:pt x="1387" y="1040"/>
                    <a:pt x="1702" y="725"/>
                    <a:pt x="2048" y="725"/>
                  </a:cubicBezTo>
                  <a:close/>
                  <a:moveTo>
                    <a:pt x="2363" y="2773"/>
                  </a:moveTo>
                  <a:cubicBezTo>
                    <a:pt x="2930" y="2773"/>
                    <a:pt x="3403" y="3246"/>
                    <a:pt x="3403" y="3781"/>
                  </a:cubicBezTo>
                  <a:lnTo>
                    <a:pt x="3403" y="4128"/>
                  </a:lnTo>
                  <a:lnTo>
                    <a:pt x="630" y="4128"/>
                  </a:lnTo>
                  <a:lnTo>
                    <a:pt x="630" y="3781"/>
                  </a:lnTo>
                  <a:lnTo>
                    <a:pt x="693" y="3781"/>
                  </a:lnTo>
                  <a:cubicBezTo>
                    <a:pt x="693" y="3246"/>
                    <a:pt x="1166" y="2773"/>
                    <a:pt x="1702" y="2773"/>
                  </a:cubicBezTo>
                  <a:close/>
                  <a:moveTo>
                    <a:pt x="2111" y="1"/>
                  </a:moveTo>
                  <a:cubicBezTo>
                    <a:pt x="1355" y="1"/>
                    <a:pt x="725" y="631"/>
                    <a:pt x="725" y="1387"/>
                  </a:cubicBezTo>
                  <a:cubicBezTo>
                    <a:pt x="725" y="1702"/>
                    <a:pt x="851" y="2017"/>
                    <a:pt x="1040" y="2238"/>
                  </a:cubicBezTo>
                  <a:cubicBezTo>
                    <a:pt x="441" y="2521"/>
                    <a:pt x="63" y="3120"/>
                    <a:pt x="63" y="3781"/>
                  </a:cubicBezTo>
                  <a:lnTo>
                    <a:pt x="63" y="4443"/>
                  </a:lnTo>
                  <a:cubicBezTo>
                    <a:pt x="0" y="4663"/>
                    <a:pt x="158" y="4821"/>
                    <a:pt x="378" y="4821"/>
                  </a:cubicBezTo>
                  <a:lnTo>
                    <a:pt x="3781" y="4821"/>
                  </a:lnTo>
                  <a:cubicBezTo>
                    <a:pt x="4001" y="4821"/>
                    <a:pt x="4159" y="4663"/>
                    <a:pt x="4159" y="4443"/>
                  </a:cubicBezTo>
                  <a:lnTo>
                    <a:pt x="4159" y="3781"/>
                  </a:lnTo>
                  <a:cubicBezTo>
                    <a:pt x="4159" y="3120"/>
                    <a:pt x="3749" y="2521"/>
                    <a:pt x="3151" y="2238"/>
                  </a:cubicBezTo>
                  <a:cubicBezTo>
                    <a:pt x="3371" y="2017"/>
                    <a:pt x="3466" y="1733"/>
                    <a:pt x="3466" y="1387"/>
                  </a:cubicBezTo>
                  <a:cubicBezTo>
                    <a:pt x="3466" y="631"/>
                    <a:pt x="2836" y="1"/>
                    <a:pt x="2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155" name="Google Shape;1155;p122"/>
          <p:cNvGrpSpPr/>
          <p:nvPr/>
        </p:nvGrpSpPr>
        <p:grpSpPr>
          <a:xfrm>
            <a:off x="5566236" y="1223497"/>
            <a:ext cx="321859" cy="424225"/>
            <a:chOff x="-4178875" y="2405775"/>
            <a:chExt cx="222925" cy="293825"/>
          </a:xfrm>
        </p:grpSpPr>
        <p:sp>
          <p:nvSpPr>
            <p:cNvPr id="1156" name="Google Shape;1156;p122"/>
            <p:cNvSpPr/>
            <p:nvPr/>
          </p:nvSpPr>
          <p:spPr>
            <a:xfrm>
              <a:off x="-4178875" y="2405775"/>
              <a:ext cx="222925" cy="293825"/>
            </a:xfrm>
            <a:custGeom>
              <a:avLst/>
              <a:gdLst/>
              <a:ahLst/>
              <a:cxnLst/>
              <a:rect l="l" t="t" r="r" b="b"/>
              <a:pathLst>
                <a:path w="8917" h="11753" extrusionOk="0">
                  <a:moveTo>
                    <a:pt x="4474" y="694"/>
                  </a:moveTo>
                  <a:cubicBezTo>
                    <a:pt x="6553" y="694"/>
                    <a:pt x="8254" y="2395"/>
                    <a:pt x="8254" y="4475"/>
                  </a:cubicBezTo>
                  <a:cubicBezTo>
                    <a:pt x="8191" y="5262"/>
                    <a:pt x="7971" y="6018"/>
                    <a:pt x="7530" y="6649"/>
                  </a:cubicBezTo>
                  <a:lnTo>
                    <a:pt x="4474" y="10776"/>
                  </a:lnTo>
                  <a:lnTo>
                    <a:pt x="1418" y="6712"/>
                  </a:lnTo>
                  <a:cubicBezTo>
                    <a:pt x="945" y="6050"/>
                    <a:pt x="693" y="5294"/>
                    <a:pt x="693" y="4475"/>
                  </a:cubicBezTo>
                  <a:cubicBezTo>
                    <a:pt x="693" y="2395"/>
                    <a:pt x="2363" y="694"/>
                    <a:pt x="4474" y="694"/>
                  </a:cubicBezTo>
                  <a:close/>
                  <a:moveTo>
                    <a:pt x="4474" y="1"/>
                  </a:moveTo>
                  <a:cubicBezTo>
                    <a:pt x="2017" y="1"/>
                    <a:pt x="0" y="2017"/>
                    <a:pt x="0" y="4475"/>
                  </a:cubicBezTo>
                  <a:cubicBezTo>
                    <a:pt x="0" y="5451"/>
                    <a:pt x="315" y="6365"/>
                    <a:pt x="882" y="7153"/>
                  </a:cubicBezTo>
                  <a:lnTo>
                    <a:pt x="4190" y="11595"/>
                  </a:lnTo>
                  <a:cubicBezTo>
                    <a:pt x="4253" y="11689"/>
                    <a:pt x="4348" y="11752"/>
                    <a:pt x="4474" y="11752"/>
                  </a:cubicBezTo>
                  <a:cubicBezTo>
                    <a:pt x="4568" y="11752"/>
                    <a:pt x="4663" y="11721"/>
                    <a:pt x="4726" y="11595"/>
                  </a:cubicBezTo>
                  <a:lnTo>
                    <a:pt x="8097" y="7058"/>
                  </a:lnTo>
                  <a:cubicBezTo>
                    <a:pt x="8633" y="6333"/>
                    <a:pt x="8916" y="5420"/>
                    <a:pt x="8916" y="4506"/>
                  </a:cubicBezTo>
                  <a:cubicBezTo>
                    <a:pt x="8916" y="1986"/>
                    <a:pt x="6900" y="1"/>
                    <a:pt x="44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57" name="Google Shape;1157;p122"/>
            <p:cNvSpPr/>
            <p:nvPr/>
          </p:nvSpPr>
          <p:spPr>
            <a:xfrm>
              <a:off x="-4093025" y="2491650"/>
              <a:ext cx="51225" cy="51200"/>
            </a:xfrm>
            <a:custGeom>
              <a:avLst/>
              <a:gdLst/>
              <a:ahLst/>
              <a:cxnLst/>
              <a:rect l="l" t="t" r="r" b="b"/>
              <a:pathLst>
                <a:path w="2049" h="2048" extrusionOk="0">
                  <a:moveTo>
                    <a:pt x="1040" y="630"/>
                  </a:moveTo>
                  <a:cubicBezTo>
                    <a:pt x="1229" y="630"/>
                    <a:pt x="1386" y="788"/>
                    <a:pt x="1386" y="1008"/>
                  </a:cubicBezTo>
                  <a:cubicBezTo>
                    <a:pt x="1386" y="1197"/>
                    <a:pt x="1197" y="1355"/>
                    <a:pt x="1040" y="1355"/>
                  </a:cubicBezTo>
                  <a:cubicBezTo>
                    <a:pt x="819" y="1355"/>
                    <a:pt x="662" y="1197"/>
                    <a:pt x="662" y="1008"/>
                  </a:cubicBezTo>
                  <a:cubicBezTo>
                    <a:pt x="662" y="788"/>
                    <a:pt x="819" y="630"/>
                    <a:pt x="1040" y="630"/>
                  </a:cubicBezTo>
                  <a:close/>
                  <a:moveTo>
                    <a:pt x="1040" y="0"/>
                  </a:moveTo>
                  <a:cubicBezTo>
                    <a:pt x="473" y="0"/>
                    <a:pt x="0" y="473"/>
                    <a:pt x="0" y="1040"/>
                  </a:cubicBezTo>
                  <a:cubicBezTo>
                    <a:pt x="0" y="1575"/>
                    <a:pt x="473" y="2048"/>
                    <a:pt x="1040" y="2048"/>
                  </a:cubicBezTo>
                  <a:cubicBezTo>
                    <a:pt x="1575" y="2048"/>
                    <a:pt x="2048" y="1575"/>
                    <a:pt x="2048" y="1040"/>
                  </a:cubicBezTo>
                  <a:cubicBezTo>
                    <a:pt x="2048" y="441"/>
                    <a:pt x="1575" y="0"/>
                    <a:pt x="10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58" name="Google Shape;1158;p122"/>
            <p:cNvSpPr/>
            <p:nvPr/>
          </p:nvSpPr>
          <p:spPr>
            <a:xfrm>
              <a:off x="-4145800" y="2439650"/>
              <a:ext cx="155975" cy="155200"/>
            </a:xfrm>
            <a:custGeom>
              <a:avLst/>
              <a:gdLst/>
              <a:ahLst/>
              <a:cxnLst/>
              <a:rect l="l" t="t" r="r" b="b"/>
              <a:pathLst>
                <a:path w="6239" h="6208" extrusionOk="0">
                  <a:moveTo>
                    <a:pt x="3403" y="694"/>
                  </a:moveTo>
                  <a:lnTo>
                    <a:pt x="3403" y="1166"/>
                  </a:lnTo>
                  <a:cubicBezTo>
                    <a:pt x="3403" y="1324"/>
                    <a:pt x="3497" y="1450"/>
                    <a:pt x="3655" y="1481"/>
                  </a:cubicBezTo>
                  <a:cubicBezTo>
                    <a:pt x="3844" y="1576"/>
                    <a:pt x="4033" y="1670"/>
                    <a:pt x="4191" y="1828"/>
                  </a:cubicBezTo>
                  <a:cubicBezTo>
                    <a:pt x="4268" y="1867"/>
                    <a:pt x="4358" y="1894"/>
                    <a:pt x="4445" y="1894"/>
                  </a:cubicBezTo>
                  <a:cubicBezTo>
                    <a:pt x="4499" y="1894"/>
                    <a:pt x="4552" y="1884"/>
                    <a:pt x="4600" y="1859"/>
                  </a:cubicBezTo>
                  <a:lnTo>
                    <a:pt x="4978" y="1607"/>
                  </a:lnTo>
                  <a:lnTo>
                    <a:pt x="5356" y="2206"/>
                  </a:lnTo>
                  <a:lnTo>
                    <a:pt x="4947" y="2458"/>
                  </a:lnTo>
                  <a:cubicBezTo>
                    <a:pt x="4821" y="2521"/>
                    <a:pt x="4789" y="2647"/>
                    <a:pt x="4789" y="2805"/>
                  </a:cubicBezTo>
                  <a:cubicBezTo>
                    <a:pt x="4821" y="3025"/>
                    <a:pt x="4821" y="3183"/>
                    <a:pt x="4789" y="3435"/>
                  </a:cubicBezTo>
                  <a:cubicBezTo>
                    <a:pt x="4758" y="3592"/>
                    <a:pt x="4821" y="3687"/>
                    <a:pt x="4947" y="3781"/>
                  </a:cubicBezTo>
                  <a:lnTo>
                    <a:pt x="5356" y="4033"/>
                  </a:lnTo>
                  <a:lnTo>
                    <a:pt x="4978" y="4600"/>
                  </a:lnTo>
                  <a:lnTo>
                    <a:pt x="4600" y="4380"/>
                  </a:lnTo>
                  <a:cubicBezTo>
                    <a:pt x="4554" y="4345"/>
                    <a:pt x="4503" y="4332"/>
                    <a:pt x="4452" y="4332"/>
                  </a:cubicBezTo>
                  <a:cubicBezTo>
                    <a:pt x="4363" y="4332"/>
                    <a:pt x="4270" y="4372"/>
                    <a:pt x="4191" y="4411"/>
                  </a:cubicBezTo>
                  <a:cubicBezTo>
                    <a:pt x="4033" y="4537"/>
                    <a:pt x="3844" y="4632"/>
                    <a:pt x="3655" y="4726"/>
                  </a:cubicBezTo>
                  <a:cubicBezTo>
                    <a:pt x="3529" y="4758"/>
                    <a:pt x="3403" y="4915"/>
                    <a:pt x="3403" y="5041"/>
                  </a:cubicBezTo>
                  <a:lnTo>
                    <a:pt x="3403" y="5514"/>
                  </a:lnTo>
                  <a:lnTo>
                    <a:pt x="2741" y="5514"/>
                  </a:lnTo>
                  <a:lnTo>
                    <a:pt x="2741" y="5041"/>
                  </a:lnTo>
                  <a:cubicBezTo>
                    <a:pt x="2741" y="4884"/>
                    <a:pt x="2678" y="4758"/>
                    <a:pt x="2521" y="4726"/>
                  </a:cubicBezTo>
                  <a:cubicBezTo>
                    <a:pt x="2300" y="4663"/>
                    <a:pt x="2111" y="4569"/>
                    <a:pt x="1954" y="4411"/>
                  </a:cubicBezTo>
                  <a:cubicBezTo>
                    <a:pt x="1874" y="4372"/>
                    <a:pt x="1782" y="4332"/>
                    <a:pt x="1701" y="4332"/>
                  </a:cubicBezTo>
                  <a:cubicBezTo>
                    <a:pt x="1654" y="4332"/>
                    <a:pt x="1610" y="4345"/>
                    <a:pt x="1576" y="4380"/>
                  </a:cubicBezTo>
                  <a:lnTo>
                    <a:pt x="1166" y="4600"/>
                  </a:lnTo>
                  <a:lnTo>
                    <a:pt x="820" y="4033"/>
                  </a:lnTo>
                  <a:lnTo>
                    <a:pt x="1198" y="3781"/>
                  </a:lnTo>
                  <a:cubicBezTo>
                    <a:pt x="1324" y="3718"/>
                    <a:pt x="1418" y="3592"/>
                    <a:pt x="1355" y="3435"/>
                  </a:cubicBezTo>
                  <a:cubicBezTo>
                    <a:pt x="1324" y="3183"/>
                    <a:pt x="1324" y="3025"/>
                    <a:pt x="1355" y="2805"/>
                  </a:cubicBezTo>
                  <a:cubicBezTo>
                    <a:pt x="1418" y="2647"/>
                    <a:pt x="1324" y="2521"/>
                    <a:pt x="1198" y="2458"/>
                  </a:cubicBezTo>
                  <a:lnTo>
                    <a:pt x="820" y="2206"/>
                  </a:lnTo>
                  <a:lnTo>
                    <a:pt x="1166" y="1607"/>
                  </a:lnTo>
                  <a:lnTo>
                    <a:pt x="1576" y="1859"/>
                  </a:lnTo>
                  <a:cubicBezTo>
                    <a:pt x="1612" y="1884"/>
                    <a:pt x="1657" y="1894"/>
                    <a:pt x="1706" y="1894"/>
                  </a:cubicBezTo>
                  <a:cubicBezTo>
                    <a:pt x="1786" y="1894"/>
                    <a:pt x="1876" y="1867"/>
                    <a:pt x="1954" y="1828"/>
                  </a:cubicBezTo>
                  <a:cubicBezTo>
                    <a:pt x="2111" y="1702"/>
                    <a:pt x="2300" y="1576"/>
                    <a:pt x="2521" y="1481"/>
                  </a:cubicBezTo>
                  <a:cubicBezTo>
                    <a:pt x="2615" y="1450"/>
                    <a:pt x="2741" y="1292"/>
                    <a:pt x="2741" y="1166"/>
                  </a:cubicBezTo>
                  <a:lnTo>
                    <a:pt x="2741" y="694"/>
                  </a:lnTo>
                  <a:close/>
                  <a:moveTo>
                    <a:pt x="2426" y="1"/>
                  </a:moveTo>
                  <a:cubicBezTo>
                    <a:pt x="2237" y="1"/>
                    <a:pt x="2080" y="158"/>
                    <a:pt x="2080" y="347"/>
                  </a:cubicBezTo>
                  <a:lnTo>
                    <a:pt x="2080" y="946"/>
                  </a:lnTo>
                  <a:cubicBezTo>
                    <a:pt x="1954" y="977"/>
                    <a:pt x="1828" y="1072"/>
                    <a:pt x="1765" y="1135"/>
                  </a:cubicBezTo>
                  <a:lnTo>
                    <a:pt x="1261" y="851"/>
                  </a:lnTo>
                  <a:cubicBezTo>
                    <a:pt x="1211" y="831"/>
                    <a:pt x="1158" y="821"/>
                    <a:pt x="1104" y="821"/>
                  </a:cubicBezTo>
                  <a:cubicBezTo>
                    <a:pt x="990" y="821"/>
                    <a:pt x="874" y="870"/>
                    <a:pt x="788" y="977"/>
                  </a:cubicBezTo>
                  <a:lnTo>
                    <a:pt x="126" y="2175"/>
                  </a:lnTo>
                  <a:cubicBezTo>
                    <a:pt x="32" y="2332"/>
                    <a:pt x="63" y="2521"/>
                    <a:pt x="221" y="2647"/>
                  </a:cubicBezTo>
                  <a:lnTo>
                    <a:pt x="757" y="2899"/>
                  </a:lnTo>
                  <a:lnTo>
                    <a:pt x="757" y="3120"/>
                  </a:lnTo>
                  <a:lnTo>
                    <a:pt x="757" y="3309"/>
                  </a:lnTo>
                  <a:lnTo>
                    <a:pt x="221" y="3592"/>
                  </a:lnTo>
                  <a:cubicBezTo>
                    <a:pt x="63" y="3655"/>
                    <a:pt x="0" y="3907"/>
                    <a:pt x="126" y="4065"/>
                  </a:cubicBezTo>
                  <a:lnTo>
                    <a:pt x="788" y="5231"/>
                  </a:lnTo>
                  <a:cubicBezTo>
                    <a:pt x="831" y="5337"/>
                    <a:pt x="960" y="5415"/>
                    <a:pt x="1088" y="5415"/>
                  </a:cubicBezTo>
                  <a:cubicBezTo>
                    <a:pt x="1149" y="5415"/>
                    <a:pt x="1210" y="5397"/>
                    <a:pt x="1261" y="5357"/>
                  </a:cubicBezTo>
                  <a:lnTo>
                    <a:pt x="1765" y="5073"/>
                  </a:lnTo>
                  <a:cubicBezTo>
                    <a:pt x="1891" y="5167"/>
                    <a:pt x="1954" y="5199"/>
                    <a:pt x="2080" y="5262"/>
                  </a:cubicBezTo>
                  <a:lnTo>
                    <a:pt x="2080" y="5861"/>
                  </a:lnTo>
                  <a:cubicBezTo>
                    <a:pt x="2080" y="6050"/>
                    <a:pt x="2237" y="6207"/>
                    <a:pt x="2426" y="6207"/>
                  </a:cubicBezTo>
                  <a:lnTo>
                    <a:pt x="3812" y="6207"/>
                  </a:lnTo>
                  <a:cubicBezTo>
                    <a:pt x="4002" y="6207"/>
                    <a:pt x="4159" y="6050"/>
                    <a:pt x="4159" y="5861"/>
                  </a:cubicBezTo>
                  <a:lnTo>
                    <a:pt x="4159" y="5262"/>
                  </a:lnTo>
                  <a:cubicBezTo>
                    <a:pt x="4285" y="5231"/>
                    <a:pt x="4411" y="5167"/>
                    <a:pt x="4474" y="5073"/>
                  </a:cubicBezTo>
                  <a:lnTo>
                    <a:pt x="4978" y="5357"/>
                  </a:lnTo>
                  <a:cubicBezTo>
                    <a:pt x="5028" y="5376"/>
                    <a:pt x="5084" y="5387"/>
                    <a:pt x="5141" y="5387"/>
                  </a:cubicBezTo>
                  <a:cubicBezTo>
                    <a:pt x="5263" y="5387"/>
                    <a:pt x="5386" y="5338"/>
                    <a:pt x="5451" y="5231"/>
                  </a:cubicBezTo>
                  <a:lnTo>
                    <a:pt x="6144" y="4065"/>
                  </a:lnTo>
                  <a:cubicBezTo>
                    <a:pt x="6207" y="3907"/>
                    <a:pt x="6175" y="3687"/>
                    <a:pt x="6018" y="3592"/>
                  </a:cubicBezTo>
                  <a:lnTo>
                    <a:pt x="5514" y="3309"/>
                  </a:lnTo>
                  <a:lnTo>
                    <a:pt x="5514" y="3120"/>
                  </a:lnTo>
                  <a:lnTo>
                    <a:pt x="5514" y="2899"/>
                  </a:lnTo>
                  <a:lnTo>
                    <a:pt x="6018" y="2647"/>
                  </a:lnTo>
                  <a:cubicBezTo>
                    <a:pt x="6175" y="2521"/>
                    <a:pt x="6238" y="2332"/>
                    <a:pt x="6144" y="2175"/>
                  </a:cubicBezTo>
                  <a:lnTo>
                    <a:pt x="5451" y="977"/>
                  </a:lnTo>
                  <a:cubicBezTo>
                    <a:pt x="5408" y="870"/>
                    <a:pt x="5278" y="807"/>
                    <a:pt x="5149" y="807"/>
                  </a:cubicBezTo>
                  <a:cubicBezTo>
                    <a:pt x="5089" y="807"/>
                    <a:pt x="5029" y="821"/>
                    <a:pt x="4978" y="851"/>
                  </a:cubicBezTo>
                  <a:lnTo>
                    <a:pt x="4474" y="1135"/>
                  </a:lnTo>
                  <a:cubicBezTo>
                    <a:pt x="4348" y="1072"/>
                    <a:pt x="4285" y="1009"/>
                    <a:pt x="4159" y="946"/>
                  </a:cubicBezTo>
                  <a:lnTo>
                    <a:pt x="4159" y="347"/>
                  </a:lnTo>
                  <a:cubicBezTo>
                    <a:pt x="4159" y="158"/>
                    <a:pt x="4002" y="1"/>
                    <a:pt x="38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159" name="Google Shape;1159;p122"/>
          <p:cNvGrpSpPr/>
          <p:nvPr/>
        </p:nvGrpSpPr>
        <p:grpSpPr>
          <a:xfrm>
            <a:off x="3257780" y="1272406"/>
            <a:ext cx="425343" cy="424188"/>
            <a:chOff x="-3854375" y="2405000"/>
            <a:chExt cx="294600" cy="293800"/>
          </a:xfrm>
        </p:grpSpPr>
        <p:sp>
          <p:nvSpPr>
            <p:cNvPr id="1160" name="Google Shape;1160;p122"/>
            <p:cNvSpPr/>
            <p:nvPr/>
          </p:nvSpPr>
          <p:spPr>
            <a:xfrm>
              <a:off x="-3854375" y="2405000"/>
              <a:ext cx="294600" cy="293800"/>
            </a:xfrm>
            <a:custGeom>
              <a:avLst/>
              <a:gdLst/>
              <a:ahLst/>
              <a:cxnLst/>
              <a:rect l="l" t="t" r="r" b="b"/>
              <a:pathLst>
                <a:path w="11784" h="11752" extrusionOk="0">
                  <a:moveTo>
                    <a:pt x="6994" y="694"/>
                  </a:moveTo>
                  <a:lnTo>
                    <a:pt x="6994" y="1103"/>
                  </a:lnTo>
                  <a:cubicBezTo>
                    <a:pt x="6994" y="1261"/>
                    <a:pt x="7120" y="1387"/>
                    <a:pt x="7278" y="1418"/>
                  </a:cubicBezTo>
                  <a:cubicBezTo>
                    <a:pt x="7467" y="1481"/>
                    <a:pt x="7719" y="1576"/>
                    <a:pt x="7908" y="1702"/>
                  </a:cubicBezTo>
                  <a:cubicBezTo>
                    <a:pt x="7954" y="1736"/>
                    <a:pt x="8009" y="1750"/>
                    <a:pt x="8066" y="1750"/>
                  </a:cubicBezTo>
                  <a:cubicBezTo>
                    <a:pt x="8164" y="1750"/>
                    <a:pt x="8269" y="1710"/>
                    <a:pt x="8349" y="1670"/>
                  </a:cubicBezTo>
                  <a:lnTo>
                    <a:pt x="8664" y="1355"/>
                  </a:lnTo>
                  <a:lnTo>
                    <a:pt x="9137" y="1828"/>
                  </a:lnTo>
                  <a:lnTo>
                    <a:pt x="8822" y="2143"/>
                  </a:lnTo>
                  <a:cubicBezTo>
                    <a:pt x="8696" y="2269"/>
                    <a:pt x="8696" y="2426"/>
                    <a:pt x="8759" y="2584"/>
                  </a:cubicBezTo>
                  <a:cubicBezTo>
                    <a:pt x="8885" y="2773"/>
                    <a:pt x="8979" y="2962"/>
                    <a:pt x="9042" y="3214"/>
                  </a:cubicBezTo>
                  <a:cubicBezTo>
                    <a:pt x="9074" y="3372"/>
                    <a:pt x="9200" y="3466"/>
                    <a:pt x="9357" y="3466"/>
                  </a:cubicBezTo>
                  <a:lnTo>
                    <a:pt x="9798" y="3466"/>
                  </a:lnTo>
                  <a:lnTo>
                    <a:pt x="9798" y="4159"/>
                  </a:lnTo>
                  <a:lnTo>
                    <a:pt x="9357" y="4159"/>
                  </a:lnTo>
                  <a:cubicBezTo>
                    <a:pt x="9200" y="4159"/>
                    <a:pt x="9074" y="4222"/>
                    <a:pt x="9042" y="4380"/>
                  </a:cubicBezTo>
                  <a:cubicBezTo>
                    <a:pt x="9011" y="4569"/>
                    <a:pt x="8885" y="4821"/>
                    <a:pt x="8759" y="5010"/>
                  </a:cubicBezTo>
                  <a:cubicBezTo>
                    <a:pt x="8696" y="5136"/>
                    <a:pt x="8727" y="5325"/>
                    <a:pt x="8822" y="5451"/>
                  </a:cubicBezTo>
                  <a:lnTo>
                    <a:pt x="9137" y="5766"/>
                  </a:lnTo>
                  <a:lnTo>
                    <a:pt x="8664" y="6238"/>
                  </a:lnTo>
                  <a:lnTo>
                    <a:pt x="8349" y="5923"/>
                  </a:lnTo>
                  <a:cubicBezTo>
                    <a:pt x="8275" y="5850"/>
                    <a:pt x="8191" y="5819"/>
                    <a:pt x="8101" y="5819"/>
                  </a:cubicBezTo>
                  <a:cubicBezTo>
                    <a:pt x="8038" y="5819"/>
                    <a:pt x="7973" y="5834"/>
                    <a:pt x="7908" y="5860"/>
                  </a:cubicBezTo>
                  <a:cubicBezTo>
                    <a:pt x="7719" y="5986"/>
                    <a:pt x="7498" y="6081"/>
                    <a:pt x="7278" y="6144"/>
                  </a:cubicBezTo>
                  <a:cubicBezTo>
                    <a:pt x="7120" y="6175"/>
                    <a:pt x="6994" y="6301"/>
                    <a:pt x="6994" y="6459"/>
                  </a:cubicBezTo>
                  <a:lnTo>
                    <a:pt x="6994" y="6900"/>
                  </a:lnTo>
                  <a:lnTo>
                    <a:pt x="6333" y="6900"/>
                  </a:lnTo>
                  <a:lnTo>
                    <a:pt x="6333" y="6459"/>
                  </a:lnTo>
                  <a:cubicBezTo>
                    <a:pt x="6333" y="6301"/>
                    <a:pt x="6207" y="6207"/>
                    <a:pt x="6049" y="6144"/>
                  </a:cubicBezTo>
                  <a:cubicBezTo>
                    <a:pt x="5860" y="6112"/>
                    <a:pt x="5608" y="5986"/>
                    <a:pt x="5419" y="5860"/>
                  </a:cubicBezTo>
                  <a:cubicBezTo>
                    <a:pt x="5374" y="5838"/>
                    <a:pt x="5322" y="5828"/>
                    <a:pt x="5267" y="5828"/>
                  </a:cubicBezTo>
                  <a:cubicBezTo>
                    <a:pt x="5167" y="5828"/>
                    <a:pt x="5059" y="5862"/>
                    <a:pt x="4978" y="5923"/>
                  </a:cubicBezTo>
                  <a:lnTo>
                    <a:pt x="4663" y="6238"/>
                  </a:lnTo>
                  <a:lnTo>
                    <a:pt x="4190" y="5766"/>
                  </a:lnTo>
                  <a:lnTo>
                    <a:pt x="4505" y="5451"/>
                  </a:lnTo>
                  <a:cubicBezTo>
                    <a:pt x="4631" y="5325"/>
                    <a:pt x="4631" y="5167"/>
                    <a:pt x="4568" y="5010"/>
                  </a:cubicBezTo>
                  <a:cubicBezTo>
                    <a:pt x="4442" y="4821"/>
                    <a:pt x="4348" y="4632"/>
                    <a:pt x="4285" y="4380"/>
                  </a:cubicBezTo>
                  <a:cubicBezTo>
                    <a:pt x="4253" y="4254"/>
                    <a:pt x="4127" y="4159"/>
                    <a:pt x="4001" y="4159"/>
                  </a:cubicBezTo>
                  <a:lnTo>
                    <a:pt x="3529" y="4159"/>
                  </a:lnTo>
                  <a:lnTo>
                    <a:pt x="3529" y="3466"/>
                  </a:lnTo>
                  <a:lnTo>
                    <a:pt x="3970" y="3466"/>
                  </a:lnTo>
                  <a:cubicBezTo>
                    <a:pt x="4127" y="3466"/>
                    <a:pt x="4253" y="3372"/>
                    <a:pt x="4285" y="3214"/>
                  </a:cubicBezTo>
                  <a:cubicBezTo>
                    <a:pt x="4316" y="2993"/>
                    <a:pt x="4442" y="2773"/>
                    <a:pt x="4568" y="2584"/>
                  </a:cubicBezTo>
                  <a:cubicBezTo>
                    <a:pt x="4631" y="2458"/>
                    <a:pt x="4600" y="2269"/>
                    <a:pt x="4505" y="2143"/>
                  </a:cubicBezTo>
                  <a:lnTo>
                    <a:pt x="4190" y="1828"/>
                  </a:lnTo>
                  <a:lnTo>
                    <a:pt x="4663" y="1355"/>
                  </a:lnTo>
                  <a:lnTo>
                    <a:pt x="4978" y="1670"/>
                  </a:lnTo>
                  <a:cubicBezTo>
                    <a:pt x="5046" y="1738"/>
                    <a:pt x="5122" y="1769"/>
                    <a:pt x="5203" y="1769"/>
                  </a:cubicBezTo>
                  <a:cubicBezTo>
                    <a:pt x="5273" y="1769"/>
                    <a:pt x="5346" y="1746"/>
                    <a:pt x="5419" y="1702"/>
                  </a:cubicBezTo>
                  <a:cubicBezTo>
                    <a:pt x="5608" y="1576"/>
                    <a:pt x="5829" y="1513"/>
                    <a:pt x="6049" y="1418"/>
                  </a:cubicBezTo>
                  <a:cubicBezTo>
                    <a:pt x="6207" y="1387"/>
                    <a:pt x="6333" y="1261"/>
                    <a:pt x="6333" y="1103"/>
                  </a:cubicBezTo>
                  <a:lnTo>
                    <a:pt x="6333" y="694"/>
                  </a:lnTo>
                  <a:close/>
                  <a:moveTo>
                    <a:pt x="10964" y="4821"/>
                  </a:moveTo>
                  <a:lnTo>
                    <a:pt x="9830" y="8255"/>
                  </a:lnTo>
                  <a:lnTo>
                    <a:pt x="2773" y="8255"/>
                  </a:lnTo>
                  <a:lnTo>
                    <a:pt x="2143" y="4821"/>
                  </a:lnTo>
                  <a:lnTo>
                    <a:pt x="3686" y="4821"/>
                  </a:lnTo>
                  <a:cubicBezTo>
                    <a:pt x="3718" y="4947"/>
                    <a:pt x="3781" y="5010"/>
                    <a:pt x="3812" y="5136"/>
                  </a:cubicBezTo>
                  <a:lnTo>
                    <a:pt x="3466" y="5482"/>
                  </a:lnTo>
                  <a:cubicBezTo>
                    <a:pt x="3340" y="5608"/>
                    <a:pt x="3340" y="5829"/>
                    <a:pt x="3466" y="5955"/>
                  </a:cubicBezTo>
                  <a:lnTo>
                    <a:pt x="4442" y="6932"/>
                  </a:lnTo>
                  <a:cubicBezTo>
                    <a:pt x="4505" y="6995"/>
                    <a:pt x="4592" y="7026"/>
                    <a:pt x="4679" y="7026"/>
                  </a:cubicBezTo>
                  <a:cubicBezTo>
                    <a:pt x="4765" y="7026"/>
                    <a:pt x="4852" y="6995"/>
                    <a:pt x="4915" y="6932"/>
                  </a:cubicBezTo>
                  <a:lnTo>
                    <a:pt x="5262" y="6585"/>
                  </a:lnTo>
                  <a:cubicBezTo>
                    <a:pt x="5356" y="6617"/>
                    <a:pt x="5451" y="6680"/>
                    <a:pt x="5577" y="6711"/>
                  </a:cubicBezTo>
                  <a:lnTo>
                    <a:pt x="5577" y="7215"/>
                  </a:lnTo>
                  <a:cubicBezTo>
                    <a:pt x="5577" y="7404"/>
                    <a:pt x="5734" y="7562"/>
                    <a:pt x="5923" y="7562"/>
                  </a:cubicBezTo>
                  <a:lnTo>
                    <a:pt x="7309" y="7562"/>
                  </a:lnTo>
                  <a:cubicBezTo>
                    <a:pt x="7498" y="7562"/>
                    <a:pt x="7656" y="7404"/>
                    <a:pt x="7656" y="7215"/>
                  </a:cubicBezTo>
                  <a:lnTo>
                    <a:pt x="7656" y="6711"/>
                  </a:lnTo>
                  <a:cubicBezTo>
                    <a:pt x="7782" y="6680"/>
                    <a:pt x="7876" y="6617"/>
                    <a:pt x="7971" y="6585"/>
                  </a:cubicBezTo>
                  <a:lnTo>
                    <a:pt x="8349" y="6932"/>
                  </a:lnTo>
                  <a:cubicBezTo>
                    <a:pt x="8396" y="6995"/>
                    <a:pt x="8483" y="7026"/>
                    <a:pt x="8574" y="7026"/>
                  </a:cubicBezTo>
                  <a:cubicBezTo>
                    <a:pt x="8664" y="7026"/>
                    <a:pt x="8759" y="6995"/>
                    <a:pt x="8822" y="6932"/>
                  </a:cubicBezTo>
                  <a:lnTo>
                    <a:pt x="9798" y="5955"/>
                  </a:lnTo>
                  <a:cubicBezTo>
                    <a:pt x="9924" y="5829"/>
                    <a:pt x="9924" y="5608"/>
                    <a:pt x="9798" y="5482"/>
                  </a:cubicBezTo>
                  <a:lnTo>
                    <a:pt x="9452" y="5136"/>
                  </a:lnTo>
                  <a:cubicBezTo>
                    <a:pt x="9483" y="5041"/>
                    <a:pt x="9515" y="4947"/>
                    <a:pt x="9546" y="4821"/>
                  </a:cubicBezTo>
                  <a:close/>
                  <a:moveTo>
                    <a:pt x="3907" y="10334"/>
                  </a:moveTo>
                  <a:cubicBezTo>
                    <a:pt x="4096" y="10366"/>
                    <a:pt x="4253" y="10523"/>
                    <a:pt x="4253" y="10681"/>
                  </a:cubicBezTo>
                  <a:cubicBezTo>
                    <a:pt x="4253" y="10870"/>
                    <a:pt x="4096" y="11027"/>
                    <a:pt x="3907" y="11027"/>
                  </a:cubicBezTo>
                  <a:cubicBezTo>
                    <a:pt x="3686" y="11027"/>
                    <a:pt x="3529" y="10870"/>
                    <a:pt x="3529" y="10681"/>
                  </a:cubicBezTo>
                  <a:cubicBezTo>
                    <a:pt x="3529" y="10492"/>
                    <a:pt x="3686" y="10334"/>
                    <a:pt x="3907" y="10334"/>
                  </a:cubicBezTo>
                  <a:close/>
                  <a:moveTo>
                    <a:pt x="8664" y="10334"/>
                  </a:moveTo>
                  <a:cubicBezTo>
                    <a:pt x="8853" y="10366"/>
                    <a:pt x="9011" y="10523"/>
                    <a:pt x="9011" y="10681"/>
                  </a:cubicBezTo>
                  <a:cubicBezTo>
                    <a:pt x="9011" y="10870"/>
                    <a:pt x="8853" y="11027"/>
                    <a:pt x="8664" y="11027"/>
                  </a:cubicBezTo>
                  <a:cubicBezTo>
                    <a:pt x="8444" y="11027"/>
                    <a:pt x="8286" y="10870"/>
                    <a:pt x="8286" y="10681"/>
                  </a:cubicBezTo>
                  <a:cubicBezTo>
                    <a:pt x="8286" y="10492"/>
                    <a:pt x="8444" y="10334"/>
                    <a:pt x="8664" y="10334"/>
                  </a:cubicBezTo>
                  <a:close/>
                  <a:moveTo>
                    <a:pt x="5892" y="0"/>
                  </a:moveTo>
                  <a:cubicBezTo>
                    <a:pt x="5703" y="0"/>
                    <a:pt x="5545" y="158"/>
                    <a:pt x="5545" y="379"/>
                  </a:cubicBezTo>
                  <a:lnTo>
                    <a:pt x="5545" y="883"/>
                  </a:lnTo>
                  <a:cubicBezTo>
                    <a:pt x="5419" y="914"/>
                    <a:pt x="5356" y="946"/>
                    <a:pt x="5230" y="1009"/>
                  </a:cubicBezTo>
                  <a:lnTo>
                    <a:pt x="4883" y="631"/>
                  </a:lnTo>
                  <a:cubicBezTo>
                    <a:pt x="4820" y="583"/>
                    <a:pt x="4734" y="560"/>
                    <a:pt x="4647" y="560"/>
                  </a:cubicBezTo>
                  <a:cubicBezTo>
                    <a:pt x="4561" y="560"/>
                    <a:pt x="4474" y="583"/>
                    <a:pt x="4411" y="631"/>
                  </a:cubicBezTo>
                  <a:lnTo>
                    <a:pt x="3434" y="1639"/>
                  </a:lnTo>
                  <a:cubicBezTo>
                    <a:pt x="3308" y="1733"/>
                    <a:pt x="3308" y="1985"/>
                    <a:pt x="3434" y="2111"/>
                  </a:cubicBezTo>
                  <a:lnTo>
                    <a:pt x="3781" y="2458"/>
                  </a:lnTo>
                  <a:cubicBezTo>
                    <a:pt x="3718" y="2521"/>
                    <a:pt x="3686" y="2647"/>
                    <a:pt x="3655" y="2773"/>
                  </a:cubicBezTo>
                  <a:lnTo>
                    <a:pt x="3151" y="2773"/>
                  </a:lnTo>
                  <a:cubicBezTo>
                    <a:pt x="2930" y="2773"/>
                    <a:pt x="2773" y="2930"/>
                    <a:pt x="2773" y="3119"/>
                  </a:cubicBezTo>
                  <a:lnTo>
                    <a:pt x="2773" y="4159"/>
                  </a:lnTo>
                  <a:lnTo>
                    <a:pt x="1985" y="4159"/>
                  </a:lnTo>
                  <a:lnTo>
                    <a:pt x="1765" y="2930"/>
                  </a:lnTo>
                  <a:cubicBezTo>
                    <a:pt x="1670" y="2458"/>
                    <a:pt x="1197" y="2111"/>
                    <a:pt x="693" y="2111"/>
                  </a:cubicBezTo>
                  <a:lnTo>
                    <a:pt x="347" y="2111"/>
                  </a:lnTo>
                  <a:cubicBezTo>
                    <a:pt x="158" y="2111"/>
                    <a:pt x="0" y="2269"/>
                    <a:pt x="0" y="2458"/>
                  </a:cubicBezTo>
                  <a:cubicBezTo>
                    <a:pt x="0" y="2647"/>
                    <a:pt x="158" y="2804"/>
                    <a:pt x="347" y="2804"/>
                  </a:cubicBezTo>
                  <a:lnTo>
                    <a:pt x="693" y="2804"/>
                  </a:lnTo>
                  <a:cubicBezTo>
                    <a:pt x="882" y="2804"/>
                    <a:pt x="1103" y="2930"/>
                    <a:pt x="1103" y="3088"/>
                  </a:cubicBezTo>
                  <a:lnTo>
                    <a:pt x="2080" y="8570"/>
                  </a:lnTo>
                  <a:cubicBezTo>
                    <a:pt x="1891" y="8759"/>
                    <a:pt x="1765" y="9042"/>
                    <a:pt x="1765" y="9357"/>
                  </a:cubicBezTo>
                  <a:cubicBezTo>
                    <a:pt x="1765" y="9861"/>
                    <a:pt x="2143" y="10366"/>
                    <a:pt x="2867" y="10366"/>
                  </a:cubicBezTo>
                  <a:cubicBezTo>
                    <a:pt x="2836" y="10492"/>
                    <a:pt x="2836" y="10618"/>
                    <a:pt x="2836" y="10712"/>
                  </a:cubicBezTo>
                  <a:cubicBezTo>
                    <a:pt x="2836" y="11279"/>
                    <a:pt x="3308" y="11752"/>
                    <a:pt x="3844" y="11752"/>
                  </a:cubicBezTo>
                  <a:cubicBezTo>
                    <a:pt x="4411" y="11752"/>
                    <a:pt x="4883" y="11279"/>
                    <a:pt x="4883" y="10712"/>
                  </a:cubicBezTo>
                  <a:cubicBezTo>
                    <a:pt x="4883" y="10618"/>
                    <a:pt x="4820" y="10492"/>
                    <a:pt x="4820" y="10366"/>
                  </a:cubicBezTo>
                  <a:lnTo>
                    <a:pt x="7719" y="10366"/>
                  </a:lnTo>
                  <a:cubicBezTo>
                    <a:pt x="7656" y="10492"/>
                    <a:pt x="7656" y="10618"/>
                    <a:pt x="7656" y="10712"/>
                  </a:cubicBezTo>
                  <a:cubicBezTo>
                    <a:pt x="7656" y="11279"/>
                    <a:pt x="8129" y="11752"/>
                    <a:pt x="8696" y="11752"/>
                  </a:cubicBezTo>
                  <a:cubicBezTo>
                    <a:pt x="9231" y="11752"/>
                    <a:pt x="9735" y="11279"/>
                    <a:pt x="9735" y="10712"/>
                  </a:cubicBezTo>
                  <a:cubicBezTo>
                    <a:pt x="9735" y="10618"/>
                    <a:pt x="9672" y="10492"/>
                    <a:pt x="9672" y="10366"/>
                  </a:cubicBezTo>
                  <a:lnTo>
                    <a:pt x="10082" y="10366"/>
                  </a:lnTo>
                  <a:cubicBezTo>
                    <a:pt x="10271" y="10366"/>
                    <a:pt x="10428" y="10208"/>
                    <a:pt x="10428" y="10019"/>
                  </a:cubicBezTo>
                  <a:cubicBezTo>
                    <a:pt x="10428" y="9830"/>
                    <a:pt x="10271" y="9672"/>
                    <a:pt x="10082" y="9672"/>
                  </a:cubicBezTo>
                  <a:lnTo>
                    <a:pt x="2867" y="9672"/>
                  </a:lnTo>
                  <a:cubicBezTo>
                    <a:pt x="2678" y="9672"/>
                    <a:pt x="2521" y="9515"/>
                    <a:pt x="2521" y="9294"/>
                  </a:cubicBezTo>
                  <a:cubicBezTo>
                    <a:pt x="2521" y="9137"/>
                    <a:pt x="2678" y="8948"/>
                    <a:pt x="2867" y="8948"/>
                  </a:cubicBezTo>
                  <a:lnTo>
                    <a:pt x="10082" y="8948"/>
                  </a:lnTo>
                  <a:cubicBezTo>
                    <a:pt x="10239" y="8948"/>
                    <a:pt x="10334" y="8885"/>
                    <a:pt x="10397" y="8727"/>
                  </a:cubicBezTo>
                  <a:lnTo>
                    <a:pt x="11720" y="4663"/>
                  </a:lnTo>
                  <a:cubicBezTo>
                    <a:pt x="11783" y="4537"/>
                    <a:pt x="11720" y="4411"/>
                    <a:pt x="11689" y="4348"/>
                  </a:cubicBezTo>
                  <a:cubicBezTo>
                    <a:pt x="11563" y="4191"/>
                    <a:pt x="11405" y="4191"/>
                    <a:pt x="11279" y="4191"/>
                  </a:cubicBezTo>
                  <a:lnTo>
                    <a:pt x="10397" y="4191"/>
                  </a:lnTo>
                  <a:lnTo>
                    <a:pt x="10397" y="3119"/>
                  </a:lnTo>
                  <a:cubicBezTo>
                    <a:pt x="10397" y="2930"/>
                    <a:pt x="10239" y="2773"/>
                    <a:pt x="10019" y="2773"/>
                  </a:cubicBezTo>
                  <a:lnTo>
                    <a:pt x="9515" y="2773"/>
                  </a:lnTo>
                  <a:cubicBezTo>
                    <a:pt x="9483" y="2647"/>
                    <a:pt x="9452" y="2584"/>
                    <a:pt x="9389" y="2458"/>
                  </a:cubicBezTo>
                  <a:lnTo>
                    <a:pt x="9767" y="2080"/>
                  </a:lnTo>
                  <a:cubicBezTo>
                    <a:pt x="9861" y="1985"/>
                    <a:pt x="9861" y="1733"/>
                    <a:pt x="9767" y="1607"/>
                  </a:cubicBezTo>
                  <a:lnTo>
                    <a:pt x="8759" y="631"/>
                  </a:lnTo>
                  <a:cubicBezTo>
                    <a:pt x="8711" y="568"/>
                    <a:pt x="8625" y="536"/>
                    <a:pt x="8534" y="536"/>
                  </a:cubicBezTo>
                  <a:cubicBezTo>
                    <a:pt x="8444" y="536"/>
                    <a:pt x="8349" y="568"/>
                    <a:pt x="8286" y="631"/>
                  </a:cubicBezTo>
                  <a:lnTo>
                    <a:pt x="7939" y="1009"/>
                  </a:lnTo>
                  <a:cubicBezTo>
                    <a:pt x="7876" y="946"/>
                    <a:pt x="7750" y="914"/>
                    <a:pt x="7624" y="883"/>
                  </a:cubicBezTo>
                  <a:lnTo>
                    <a:pt x="7624" y="379"/>
                  </a:lnTo>
                  <a:cubicBezTo>
                    <a:pt x="7624" y="158"/>
                    <a:pt x="7467" y="0"/>
                    <a:pt x="72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61" name="Google Shape;1161;p122"/>
            <p:cNvSpPr/>
            <p:nvPr/>
          </p:nvSpPr>
          <p:spPr>
            <a:xfrm>
              <a:off x="-3731500" y="2458550"/>
              <a:ext cx="84300" cy="84300"/>
            </a:xfrm>
            <a:custGeom>
              <a:avLst/>
              <a:gdLst/>
              <a:ahLst/>
              <a:cxnLst/>
              <a:rect l="l" t="t" r="r" b="b"/>
              <a:pathLst>
                <a:path w="3372" h="3372" extrusionOk="0">
                  <a:moveTo>
                    <a:pt x="1701" y="631"/>
                  </a:moveTo>
                  <a:cubicBezTo>
                    <a:pt x="2237" y="631"/>
                    <a:pt x="2709" y="1103"/>
                    <a:pt x="2709" y="1639"/>
                  </a:cubicBezTo>
                  <a:cubicBezTo>
                    <a:pt x="2709" y="2206"/>
                    <a:pt x="2237" y="2679"/>
                    <a:pt x="1701" y="2679"/>
                  </a:cubicBezTo>
                  <a:cubicBezTo>
                    <a:pt x="1134" y="2679"/>
                    <a:pt x="662" y="2206"/>
                    <a:pt x="662" y="1639"/>
                  </a:cubicBezTo>
                  <a:cubicBezTo>
                    <a:pt x="662" y="1103"/>
                    <a:pt x="1134" y="631"/>
                    <a:pt x="1701" y="631"/>
                  </a:cubicBezTo>
                  <a:close/>
                  <a:moveTo>
                    <a:pt x="1701" y="1"/>
                  </a:moveTo>
                  <a:cubicBezTo>
                    <a:pt x="756" y="1"/>
                    <a:pt x="0" y="725"/>
                    <a:pt x="0" y="1702"/>
                  </a:cubicBezTo>
                  <a:cubicBezTo>
                    <a:pt x="0" y="2647"/>
                    <a:pt x="756" y="3372"/>
                    <a:pt x="1701" y="3372"/>
                  </a:cubicBezTo>
                  <a:cubicBezTo>
                    <a:pt x="2646" y="3372"/>
                    <a:pt x="3371" y="2647"/>
                    <a:pt x="3371" y="1702"/>
                  </a:cubicBezTo>
                  <a:cubicBezTo>
                    <a:pt x="3371" y="725"/>
                    <a:pt x="2646" y="1"/>
                    <a:pt x="17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1162" name="Google Shape;1162;p122"/>
          <p:cNvSpPr txBox="1">
            <a:spLocks noGrp="1"/>
          </p:cNvSpPr>
          <p:nvPr>
            <p:ph type="subTitle" idx="1"/>
          </p:nvPr>
        </p:nvSpPr>
        <p:spPr>
          <a:xfrm>
            <a:off x="245764" y="2753254"/>
            <a:ext cx="2021914" cy="1057189"/>
          </a:xfrm>
          <a:prstGeom prst="rect">
            <a:avLst/>
          </a:prstGeom>
        </p:spPr>
        <p:txBody>
          <a:bodyPr spcFirstLastPara="1" wrap="square" lIns="91425" tIns="91425" rIns="91425" bIns="91425" anchor="t" anchorCtr="0">
            <a:noAutofit/>
          </a:bodyPr>
          <a:lstStyle/>
          <a:p>
            <a:pPr marL="0" lvl="0" indent="0">
              <a:spcBef>
                <a:spcPts val="1600"/>
              </a:spcBef>
              <a:spcAft>
                <a:spcPts val="1600"/>
              </a:spcAft>
            </a:pPr>
            <a:r>
              <a:rPr lang="vi-VN" dirty="0"/>
              <a:t>LoRa có thể truyền tải dữ liệu trên khoảng cách rất xa, tới km đối với một số môi trường đặc biệt.</a:t>
            </a:r>
            <a:endParaRPr dirty="0">
              <a:latin typeface="Times New Roman" panose="02020603050405020304" pitchFamily="18" charset="0"/>
              <a:cs typeface="Times New Roman" panose="02020603050405020304" pitchFamily="18" charset="0"/>
            </a:endParaRPr>
          </a:p>
        </p:txBody>
      </p:sp>
      <p:sp>
        <p:nvSpPr>
          <p:cNvPr id="1163" name="Google Shape;1163;p122"/>
          <p:cNvSpPr txBox="1">
            <a:spLocks noGrp="1"/>
          </p:cNvSpPr>
          <p:nvPr>
            <p:ph type="subTitle" idx="2"/>
          </p:nvPr>
        </p:nvSpPr>
        <p:spPr>
          <a:xfrm>
            <a:off x="2519489" y="2960877"/>
            <a:ext cx="1963723" cy="1057189"/>
          </a:xfrm>
          <a:prstGeom prst="rect">
            <a:avLst/>
          </a:prstGeom>
        </p:spPr>
        <p:txBody>
          <a:bodyPr spcFirstLastPara="1" wrap="square" lIns="91425" tIns="91425" rIns="91425" bIns="91425" anchor="t" anchorCtr="0">
            <a:noAutofit/>
          </a:bodyPr>
          <a:lstStyle/>
          <a:p>
            <a:pPr marL="0" indent="0">
              <a:spcAft>
                <a:spcPts val="1600"/>
              </a:spcAft>
              <a:buClr>
                <a:schemeClr val="dk1"/>
              </a:buClr>
              <a:buSzPts val="1100"/>
            </a:pPr>
            <a:r>
              <a:rPr lang="vi-VN" dirty="0"/>
              <a:t>LoRa có khả năng truyền tải dữ liệu qua các vật cản, như tường, cửa sổ hoặc các tòa nhà.</a:t>
            </a:r>
          </a:p>
          <a:p>
            <a:pPr marL="0" lvl="0" indent="0" algn="ctr" rtl="0">
              <a:spcBef>
                <a:spcPts val="0"/>
              </a:spcBef>
              <a:spcAft>
                <a:spcPts val="1600"/>
              </a:spcAft>
              <a:buClr>
                <a:schemeClr val="dk1"/>
              </a:buClr>
              <a:buSzPts val="1100"/>
              <a:buFont typeface="Arial"/>
              <a:buNone/>
            </a:pPr>
            <a:endParaRPr dirty="0">
              <a:latin typeface="Times New Roman" panose="02020603050405020304" pitchFamily="18" charset="0"/>
              <a:cs typeface="Times New Roman" panose="02020603050405020304" pitchFamily="18" charset="0"/>
            </a:endParaRPr>
          </a:p>
        </p:txBody>
      </p:sp>
      <p:sp>
        <p:nvSpPr>
          <p:cNvPr id="1164" name="Google Shape;1164;p122"/>
          <p:cNvSpPr txBox="1">
            <a:spLocks noGrp="1"/>
          </p:cNvSpPr>
          <p:nvPr>
            <p:ph type="subTitle" idx="3"/>
          </p:nvPr>
        </p:nvSpPr>
        <p:spPr>
          <a:xfrm>
            <a:off x="4716209" y="2862814"/>
            <a:ext cx="2082650" cy="1057189"/>
          </a:xfrm>
          <a:prstGeom prst="rect">
            <a:avLst/>
          </a:prstGeom>
        </p:spPr>
        <p:txBody>
          <a:bodyPr spcFirstLastPara="1" wrap="square" lIns="91425" tIns="91425" rIns="91425" bIns="91425" anchor="t" anchorCtr="0">
            <a:noAutofit/>
          </a:bodyPr>
          <a:lstStyle/>
          <a:p>
            <a:pPr marL="0" lvl="0" indent="0">
              <a:spcAft>
                <a:spcPts val="1600"/>
              </a:spcAft>
              <a:buClr>
                <a:schemeClr val="dk1"/>
              </a:buClr>
              <a:buSzPts val="1100"/>
            </a:pPr>
            <a:r>
              <a:rPr lang="en-US" dirty="0" err="1"/>
              <a:t>Công</a:t>
            </a:r>
            <a:r>
              <a:rPr lang="en-US" dirty="0"/>
              <a:t> </a:t>
            </a:r>
            <a:r>
              <a:rPr lang="en-US" dirty="0" err="1"/>
              <a:t>nghệ</a:t>
            </a:r>
            <a:r>
              <a:rPr lang="en-US" dirty="0"/>
              <a:t> </a:t>
            </a:r>
            <a:r>
              <a:rPr lang="en-US" dirty="0" err="1"/>
              <a:t>tiêu</a:t>
            </a:r>
            <a:r>
              <a:rPr lang="en-US" dirty="0"/>
              <a:t> </a:t>
            </a:r>
            <a:r>
              <a:rPr lang="en-US" dirty="0" err="1"/>
              <a:t>thụ</a:t>
            </a:r>
            <a:r>
              <a:rPr lang="en-US" dirty="0"/>
              <a:t> </a:t>
            </a:r>
            <a:r>
              <a:rPr lang="en-US" dirty="0" err="1"/>
              <a:t>điện</a:t>
            </a:r>
            <a:r>
              <a:rPr lang="en-US" dirty="0"/>
              <a:t> </a:t>
            </a:r>
            <a:r>
              <a:rPr lang="en-US" dirty="0" err="1"/>
              <a:t>năng</a:t>
            </a:r>
            <a:r>
              <a:rPr lang="en-US" dirty="0"/>
              <a:t> </a:t>
            </a:r>
            <a:r>
              <a:rPr lang="en-US" dirty="0" err="1"/>
              <a:t>rất</a:t>
            </a:r>
            <a:r>
              <a:rPr lang="en-US" dirty="0"/>
              <a:t> </a:t>
            </a:r>
            <a:r>
              <a:rPr lang="en-US" dirty="0" err="1"/>
              <a:t>thấp</a:t>
            </a:r>
            <a:r>
              <a:rPr lang="en-US" dirty="0"/>
              <a:t>, </a:t>
            </a:r>
            <a:r>
              <a:rPr lang="en-US" dirty="0" err="1"/>
              <a:t>cho</a:t>
            </a:r>
            <a:r>
              <a:rPr lang="en-US" dirty="0"/>
              <a:t> </a:t>
            </a:r>
            <a:r>
              <a:rPr lang="en-US" dirty="0" err="1"/>
              <a:t>phép</a:t>
            </a:r>
            <a:r>
              <a:rPr lang="en-US" dirty="0"/>
              <a:t> </a:t>
            </a:r>
            <a:r>
              <a:rPr lang="en-US" dirty="0" err="1"/>
              <a:t>các</a:t>
            </a:r>
            <a:r>
              <a:rPr lang="en-US" dirty="0"/>
              <a:t> </a:t>
            </a:r>
            <a:r>
              <a:rPr lang="en-US" dirty="0" err="1"/>
              <a:t>thiết</a:t>
            </a:r>
            <a:r>
              <a:rPr lang="en-US" dirty="0"/>
              <a:t> </a:t>
            </a:r>
            <a:r>
              <a:rPr lang="en-US" dirty="0" err="1"/>
              <a:t>bị</a:t>
            </a:r>
            <a:r>
              <a:rPr lang="en-US" dirty="0"/>
              <a:t> </a:t>
            </a:r>
            <a:r>
              <a:rPr lang="en-US" dirty="0" err="1"/>
              <a:t>hoạt</a:t>
            </a:r>
            <a:r>
              <a:rPr lang="en-US" dirty="0"/>
              <a:t> </a:t>
            </a:r>
            <a:r>
              <a:rPr lang="en-US" dirty="0" err="1"/>
              <a:t>động</a:t>
            </a:r>
            <a:r>
              <a:rPr lang="en-US" dirty="0"/>
              <a:t> </a:t>
            </a:r>
            <a:r>
              <a:rPr lang="en-US" dirty="0" err="1"/>
              <a:t>trên</a:t>
            </a:r>
            <a:r>
              <a:rPr lang="en-US" dirty="0"/>
              <a:t> pin </a:t>
            </a:r>
            <a:r>
              <a:rPr lang="en-US" dirty="0" err="1"/>
              <a:t>hoặc</a:t>
            </a:r>
            <a:r>
              <a:rPr lang="en-US" dirty="0"/>
              <a:t> </a:t>
            </a:r>
            <a:r>
              <a:rPr lang="en-US" dirty="0" err="1"/>
              <a:t>nguồn</a:t>
            </a:r>
            <a:r>
              <a:rPr lang="en-US" dirty="0"/>
              <a:t> </a:t>
            </a:r>
            <a:r>
              <a:rPr lang="en-US" dirty="0" err="1"/>
              <a:t>điện</a:t>
            </a:r>
            <a:r>
              <a:rPr lang="en-US" dirty="0"/>
              <a:t> </a:t>
            </a:r>
            <a:r>
              <a:rPr lang="en-US" dirty="0" err="1"/>
              <a:t>từ</a:t>
            </a:r>
            <a:r>
              <a:rPr lang="en-US" dirty="0"/>
              <a:t> </a:t>
            </a:r>
            <a:r>
              <a:rPr lang="en-US" dirty="0" err="1"/>
              <a:t>mặt</a:t>
            </a:r>
            <a:r>
              <a:rPr lang="en-US" dirty="0"/>
              <a:t> </a:t>
            </a:r>
            <a:r>
              <a:rPr lang="en-US" dirty="0" err="1"/>
              <a:t>trời</a:t>
            </a:r>
            <a:r>
              <a:rPr lang="en-US" dirty="0"/>
              <a:t> </a:t>
            </a:r>
            <a:r>
              <a:rPr lang="en-US" dirty="0" err="1"/>
              <a:t>suốt</a:t>
            </a:r>
            <a:r>
              <a:rPr lang="en-US" dirty="0"/>
              <a:t> </a:t>
            </a:r>
            <a:r>
              <a:rPr lang="en-US" dirty="0" err="1"/>
              <a:t>rất</a:t>
            </a:r>
            <a:r>
              <a:rPr lang="en-US" dirty="0"/>
              <a:t> </a:t>
            </a:r>
            <a:r>
              <a:rPr lang="en-US" dirty="0" err="1"/>
              <a:t>nhiều</a:t>
            </a:r>
            <a:r>
              <a:rPr lang="en-US" dirty="0"/>
              <a:t> </a:t>
            </a:r>
            <a:r>
              <a:rPr lang="en-US" dirty="0" err="1"/>
              <a:t>năm</a:t>
            </a:r>
            <a:endParaRPr dirty="0">
              <a:latin typeface="Times New Roman" panose="02020603050405020304" pitchFamily="18" charset="0"/>
              <a:cs typeface="Times New Roman" panose="02020603050405020304" pitchFamily="18" charset="0"/>
            </a:endParaRPr>
          </a:p>
        </p:txBody>
      </p:sp>
      <p:sp>
        <p:nvSpPr>
          <p:cNvPr id="1165" name="Google Shape;1165;p122"/>
          <p:cNvSpPr txBox="1">
            <a:spLocks noGrp="1"/>
          </p:cNvSpPr>
          <p:nvPr>
            <p:ph type="subTitle" idx="4"/>
          </p:nvPr>
        </p:nvSpPr>
        <p:spPr>
          <a:xfrm>
            <a:off x="7008988" y="2718171"/>
            <a:ext cx="1838654" cy="729217"/>
          </a:xfrm>
          <a:prstGeom prst="rect">
            <a:avLst/>
          </a:prstGeom>
        </p:spPr>
        <p:txBody>
          <a:bodyPr spcFirstLastPara="1" wrap="square" lIns="91425" tIns="91425" rIns="91425" bIns="91425" anchor="t" anchorCtr="0">
            <a:noAutofit/>
          </a:bodyPr>
          <a:lstStyle/>
          <a:p>
            <a:pPr marL="0" lvl="0" indent="0">
              <a:spcAft>
                <a:spcPts val="1600"/>
              </a:spcAft>
              <a:buClr>
                <a:schemeClr val="dk1"/>
              </a:buClr>
              <a:buSzPts val="1100"/>
            </a:pPr>
            <a:r>
              <a:rPr lang="vi-VN" dirty="0"/>
              <a:t>So với các công nghệ kết nối khác, LoRa có giá thành rẻ, giúp cho việc triển khai và sử dụng trở nên dễ dàng hơn.</a:t>
            </a:r>
            <a:endParaRPr dirty="0">
              <a:latin typeface="Times New Roman" panose="02020603050405020304" pitchFamily="18" charset="0"/>
              <a:cs typeface="Times New Roman" panose="02020603050405020304" pitchFamily="18" charset="0"/>
            </a:endParaRPr>
          </a:p>
        </p:txBody>
      </p:sp>
      <p:sp>
        <p:nvSpPr>
          <p:cNvPr id="1166" name="Google Shape;1166;p122"/>
          <p:cNvSpPr txBox="1">
            <a:spLocks noGrp="1"/>
          </p:cNvSpPr>
          <p:nvPr>
            <p:ph type="subTitle" idx="5"/>
          </p:nvPr>
        </p:nvSpPr>
        <p:spPr>
          <a:xfrm>
            <a:off x="210440" y="2312980"/>
            <a:ext cx="2021914" cy="5498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latin typeface="Times New Roman" panose="02020603050405020304" pitchFamily="18" charset="0"/>
                <a:cs typeface="Times New Roman" panose="02020603050405020304" pitchFamily="18" charset="0"/>
              </a:rPr>
              <a:t>PHẠM VI TRUYỀN TẢI XA </a:t>
            </a:r>
            <a:endParaRPr dirty="0">
              <a:solidFill>
                <a:schemeClr val="lt1"/>
              </a:solidFill>
              <a:latin typeface="Times New Roman" panose="02020603050405020304" pitchFamily="18" charset="0"/>
              <a:cs typeface="Times New Roman" panose="02020603050405020304" pitchFamily="18" charset="0"/>
            </a:endParaRPr>
          </a:p>
        </p:txBody>
      </p:sp>
      <p:sp>
        <p:nvSpPr>
          <p:cNvPr id="1167" name="Google Shape;1167;p122"/>
          <p:cNvSpPr txBox="1">
            <a:spLocks noGrp="1"/>
          </p:cNvSpPr>
          <p:nvPr>
            <p:ph type="subTitle" idx="6"/>
          </p:nvPr>
        </p:nvSpPr>
        <p:spPr>
          <a:xfrm>
            <a:off x="2499765" y="2296404"/>
            <a:ext cx="1941375" cy="306140"/>
          </a:xfrm>
          <a:prstGeom prst="rect">
            <a:avLst/>
          </a:prstGeom>
        </p:spPr>
        <p:txBody>
          <a:bodyPr spcFirstLastPara="1" wrap="square" lIns="91425" tIns="91425" rIns="91425" bIns="91425" anchor="t" anchorCtr="0">
            <a:noAutofit/>
          </a:bodyPr>
          <a:lstStyle/>
          <a:p>
            <a:pPr marL="0" indent="0">
              <a:buClr>
                <a:schemeClr val="dk1"/>
              </a:buClr>
              <a:buSzPts val="1100"/>
            </a:pPr>
            <a:r>
              <a:rPr lang="en-US" dirty="0">
                <a:latin typeface="Times New Roman" panose="02020603050405020304" pitchFamily="18" charset="0"/>
                <a:cs typeface="Times New Roman" panose="02020603050405020304" pitchFamily="18" charset="0"/>
              </a:rPr>
              <a:t>THẤU HẠN VÔ TUYẾN</a:t>
            </a:r>
            <a:endParaRPr dirty="0">
              <a:latin typeface="Times New Roman" panose="02020603050405020304" pitchFamily="18" charset="0"/>
              <a:cs typeface="Times New Roman" panose="02020603050405020304" pitchFamily="18" charset="0"/>
            </a:endParaRPr>
          </a:p>
        </p:txBody>
      </p:sp>
      <p:sp>
        <p:nvSpPr>
          <p:cNvPr id="1168" name="Google Shape;1168;p122"/>
          <p:cNvSpPr txBox="1">
            <a:spLocks noGrp="1"/>
          </p:cNvSpPr>
          <p:nvPr>
            <p:ph type="subTitle" idx="7"/>
          </p:nvPr>
        </p:nvSpPr>
        <p:spPr>
          <a:xfrm>
            <a:off x="4734172" y="2270365"/>
            <a:ext cx="1941375" cy="81241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latin typeface="Times New Roman" panose="02020603050405020304" pitchFamily="18" charset="0"/>
                <a:cs typeface="Times New Roman" panose="02020603050405020304" pitchFamily="18" charset="0"/>
              </a:rPr>
              <a:t>TIÊU THỤ ĐIỆN NĂNG THẤP</a:t>
            </a:r>
            <a:endParaRPr dirty="0">
              <a:latin typeface="Times New Roman" panose="02020603050405020304" pitchFamily="18" charset="0"/>
              <a:cs typeface="Times New Roman" panose="02020603050405020304" pitchFamily="18" charset="0"/>
            </a:endParaRPr>
          </a:p>
        </p:txBody>
      </p:sp>
      <p:sp>
        <p:nvSpPr>
          <p:cNvPr id="1169" name="Google Shape;1169;p122"/>
          <p:cNvSpPr txBox="1">
            <a:spLocks noGrp="1"/>
          </p:cNvSpPr>
          <p:nvPr>
            <p:ph type="subTitle" idx="8"/>
          </p:nvPr>
        </p:nvSpPr>
        <p:spPr>
          <a:xfrm>
            <a:off x="6992185" y="2334303"/>
            <a:ext cx="1941375" cy="53648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latin typeface="Times New Roman" panose="02020603050405020304" pitchFamily="18" charset="0"/>
                <a:cs typeface="Times New Roman" panose="02020603050405020304" pitchFamily="18" charset="0"/>
              </a:rPr>
              <a:t>GIÁ THÀNH RẺ</a:t>
            </a:r>
            <a:endParaRPr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41"/>
                                        </p:tgtEl>
                                        <p:attrNameLst>
                                          <p:attrName>style.visibility</p:attrName>
                                        </p:attrNameLst>
                                      </p:cBhvr>
                                      <p:to>
                                        <p:strVal val="visible"/>
                                      </p:to>
                                    </p:set>
                                    <p:animEffect transition="in" filter="fade">
                                      <p:cBhvr>
                                        <p:cTn id="7" dur="1000"/>
                                        <p:tgtEl>
                                          <p:spTgt spid="11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42"/>
                                        </p:tgtEl>
                                        <p:attrNameLst>
                                          <p:attrName>style.visibility</p:attrName>
                                        </p:attrNameLst>
                                      </p:cBhvr>
                                      <p:to>
                                        <p:strVal val="visible"/>
                                      </p:to>
                                    </p:set>
                                    <p:animEffect transition="in" filter="fade">
                                      <p:cBhvr>
                                        <p:cTn id="12" dur="1000"/>
                                        <p:tgtEl>
                                          <p:spTgt spid="1142"/>
                                        </p:tgtEl>
                                      </p:cBhvr>
                                    </p:animEffect>
                                  </p:childTnLst>
                                </p:cTn>
                              </p:par>
                              <p:par>
                                <p:cTn id="13" presetID="10" presetClass="entr" presetSubtype="0" fill="hold" nodeType="withEffect">
                                  <p:stCondLst>
                                    <p:cond delay="0"/>
                                  </p:stCondLst>
                                  <p:childTnLst>
                                    <p:set>
                                      <p:cBhvr>
                                        <p:cTn id="14" dur="1" fill="hold">
                                          <p:stCondLst>
                                            <p:cond delay="0"/>
                                          </p:stCondLst>
                                        </p:cTn>
                                        <p:tgtEl>
                                          <p:spTgt spid="1152"/>
                                        </p:tgtEl>
                                        <p:attrNameLst>
                                          <p:attrName>style.visibility</p:attrName>
                                        </p:attrNameLst>
                                      </p:cBhvr>
                                      <p:to>
                                        <p:strVal val="visible"/>
                                      </p:to>
                                    </p:set>
                                    <p:animEffect transition="in" filter="fade">
                                      <p:cBhvr>
                                        <p:cTn id="15" dur="1000"/>
                                        <p:tgtEl>
                                          <p:spTgt spid="1152"/>
                                        </p:tgtEl>
                                      </p:cBhvr>
                                    </p:animEffect>
                                  </p:childTnLst>
                                </p:cTn>
                              </p:par>
                              <p:par>
                                <p:cTn id="16" presetID="10" presetClass="entr" presetSubtype="0" fill="hold" nodeType="withEffect">
                                  <p:stCondLst>
                                    <p:cond delay="0"/>
                                  </p:stCondLst>
                                  <p:childTnLst>
                                    <p:set>
                                      <p:cBhvr>
                                        <p:cTn id="17" dur="1" fill="hold">
                                          <p:stCondLst>
                                            <p:cond delay="0"/>
                                          </p:stCondLst>
                                        </p:cTn>
                                        <p:tgtEl>
                                          <p:spTgt spid="1162"/>
                                        </p:tgtEl>
                                        <p:attrNameLst>
                                          <p:attrName>style.visibility</p:attrName>
                                        </p:attrNameLst>
                                      </p:cBhvr>
                                      <p:to>
                                        <p:strVal val="visible"/>
                                      </p:to>
                                    </p:set>
                                    <p:animEffect transition="in" filter="fade">
                                      <p:cBhvr>
                                        <p:cTn id="18" dur="1000"/>
                                        <p:tgtEl>
                                          <p:spTgt spid="1162"/>
                                        </p:tgtEl>
                                      </p:cBhvr>
                                    </p:animEffect>
                                  </p:childTnLst>
                                </p:cTn>
                              </p:par>
                              <p:par>
                                <p:cTn id="19" presetID="10" presetClass="entr" presetSubtype="0" fill="hold" nodeType="withEffect">
                                  <p:stCondLst>
                                    <p:cond delay="0"/>
                                  </p:stCondLst>
                                  <p:childTnLst>
                                    <p:set>
                                      <p:cBhvr>
                                        <p:cTn id="20" dur="1" fill="hold">
                                          <p:stCondLst>
                                            <p:cond delay="0"/>
                                          </p:stCondLst>
                                        </p:cTn>
                                        <p:tgtEl>
                                          <p:spTgt spid="1166"/>
                                        </p:tgtEl>
                                        <p:attrNameLst>
                                          <p:attrName>style.visibility</p:attrName>
                                        </p:attrNameLst>
                                      </p:cBhvr>
                                      <p:to>
                                        <p:strVal val="visible"/>
                                      </p:to>
                                    </p:set>
                                    <p:animEffect transition="in" filter="fade">
                                      <p:cBhvr>
                                        <p:cTn id="21" dur="1000"/>
                                        <p:tgtEl>
                                          <p:spTgt spid="116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43"/>
                                        </p:tgtEl>
                                        <p:attrNameLst>
                                          <p:attrName>style.visibility</p:attrName>
                                        </p:attrNameLst>
                                      </p:cBhvr>
                                      <p:to>
                                        <p:strVal val="visible"/>
                                      </p:to>
                                    </p:set>
                                    <p:animEffect transition="in" filter="fade">
                                      <p:cBhvr>
                                        <p:cTn id="26" dur="1000"/>
                                        <p:tgtEl>
                                          <p:spTgt spid="1143"/>
                                        </p:tgtEl>
                                      </p:cBhvr>
                                    </p:animEffect>
                                  </p:childTnLst>
                                </p:cTn>
                              </p:par>
                              <p:par>
                                <p:cTn id="27" presetID="10" presetClass="entr" presetSubtype="0" fill="hold" nodeType="withEffect">
                                  <p:stCondLst>
                                    <p:cond delay="0"/>
                                  </p:stCondLst>
                                  <p:childTnLst>
                                    <p:set>
                                      <p:cBhvr>
                                        <p:cTn id="28" dur="1" fill="hold">
                                          <p:stCondLst>
                                            <p:cond delay="0"/>
                                          </p:stCondLst>
                                        </p:cTn>
                                        <p:tgtEl>
                                          <p:spTgt spid="1159"/>
                                        </p:tgtEl>
                                        <p:attrNameLst>
                                          <p:attrName>style.visibility</p:attrName>
                                        </p:attrNameLst>
                                      </p:cBhvr>
                                      <p:to>
                                        <p:strVal val="visible"/>
                                      </p:to>
                                    </p:set>
                                    <p:animEffect transition="in" filter="fade">
                                      <p:cBhvr>
                                        <p:cTn id="29" dur="1000"/>
                                        <p:tgtEl>
                                          <p:spTgt spid="1159"/>
                                        </p:tgtEl>
                                      </p:cBhvr>
                                    </p:animEffect>
                                  </p:childTnLst>
                                </p:cTn>
                              </p:par>
                              <p:par>
                                <p:cTn id="30" presetID="10" presetClass="entr" presetSubtype="0" fill="hold" nodeType="withEffect">
                                  <p:stCondLst>
                                    <p:cond delay="0"/>
                                  </p:stCondLst>
                                  <p:childTnLst>
                                    <p:set>
                                      <p:cBhvr>
                                        <p:cTn id="31" dur="1" fill="hold">
                                          <p:stCondLst>
                                            <p:cond delay="0"/>
                                          </p:stCondLst>
                                        </p:cTn>
                                        <p:tgtEl>
                                          <p:spTgt spid="1163"/>
                                        </p:tgtEl>
                                        <p:attrNameLst>
                                          <p:attrName>style.visibility</p:attrName>
                                        </p:attrNameLst>
                                      </p:cBhvr>
                                      <p:to>
                                        <p:strVal val="visible"/>
                                      </p:to>
                                    </p:set>
                                    <p:animEffect transition="in" filter="fade">
                                      <p:cBhvr>
                                        <p:cTn id="32" dur="1000"/>
                                        <p:tgtEl>
                                          <p:spTgt spid="1163"/>
                                        </p:tgtEl>
                                      </p:cBhvr>
                                    </p:animEffect>
                                  </p:childTnLst>
                                </p:cTn>
                              </p:par>
                              <p:par>
                                <p:cTn id="33" presetID="10" presetClass="entr" presetSubtype="0" fill="hold" nodeType="withEffect">
                                  <p:stCondLst>
                                    <p:cond delay="0"/>
                                  </p:stCondLst>
                                  <p:childTnLst>
                                    <p:set>
                                      <p:cBhvr>
                                        <p:cTn id="34" dur="1" fill="hold">
                                          <p:stCondLst>
                                            <p:cond delay="0"/>
                                          </p:stCondLst>
                                        </p:cTn>
                                        <p:tgtEl>
                                          <p:spTgt spid="1167"/>
                                        </p:tgtEl>
                                        <p:attrNameLst>
                                          <p:attrName>style.visibility</p:attrName>
                                        </p:attrNameLst>
                                      </p:cBhvr>
                                      <p:to>
                                        <p:strVal val="visible"/>
                                      </p:to>
                                    </p:set>
                                    <p:animEffect transition="in" filter="fade">
                                      <p:cBhvr>
                                        <p:cTn id="35" dur="1000"/>
                                        <p:tgtEl>
                                          <p:spTgt spid="116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144"/>
                                        </p:tgtEl>
                                        <p:attrNameLst>
                                          <p:attrName>style.visibility</p:attrName>
                                        </p:attrNameLst>
                                      </p:cBhvr>
                                      <p:to>
                                        <p:strVal val="visible"/>
                                      </p:to>
                                    </p:set>
                                    <p:animEffect transition="in" filter="fade">
                                      <p:cBhvr>
                                        <p:cTn id="40" dur="1000"/>
                                        <p:tgtEl>
                                          <p:spTgt spid="1144"/>
                                        </p:tgtEl>
                                      </p:cBhvr>
                                    </p:animEffect>
                                  </p:childTnLst>
                                </p:cTn>
                              </p:par>
                              <p:par>
                                <p:cTn id="41" presetID="10" presetClass="entr" presetSubtype="0" fill="hold" nodeType="withEffect">
                                  <p:stCondLst>
                                    <p:cond delay="0"/>
                                  </p:stCondLst>
                                  <p:childTnLst>
                                    <p:set>
                                      <p:cBhvr>
                                        <p:cTn id="42" dur="1" fill="hold">
                                          <p:stCondLst>
                                            <p:cond delay="0"/>
                                          </p:stCondLst>
                                        </p:cTn>
                                        <p:tgtEl>
                                          <p:spTgt spid="1155"/>
                                        </p:tgtEl>
                                        <p:attrNameLst>
                                          <p:attrName>style.visibility</p:attrName>
                                        </p:attrNameLst>
                                      </p:cBhvr>
                                      <p:to>
                                        <p:strVal val="visible"/>
                                      </p:to>
                                    </p:set>
                                    <p:animEffect transition="in" filter="fade">
                                      <p:cBhvr>
                                        <p:cTn id="43" dur="1000"/>
                                        <p:tgtEl>
                                          <p:spTgt spid="1155"/>
                                        </p:tgtEl>
                                      </p:cBhvr>
                                    </p:animEffect>
                                  </p:childTnLst>
                                </p:cTn>
                              </p:par>
                              <p:par>
                                <p:cTn id="44" presetID="10" presetClass="entr" presetSubtype="0" fill="hold" nodeType="withEffect">
                                  <p:stCondLst>
                                    <p:cond delay="0"/>
                                  </p:stCondLst>
                                  <p:childTnLst>
                                    <p:set>
                                      <p:cBhvr>
                                        <p:cTn id="45" dur="1" fill="hold">
                                          <p:stCondLst>
                                            <p:cond delay="0"/>
                                          </p:stCondLst>
                                        </p:cTn>
                                        <p:tgtEl>
                                          <p:spTgt spid="1164"/>
                                        </p:tgtEl>
                                        <p:attrNameLst>
                                          <p:attrName>style.visibility</p:attrName>
                                        </p:attrNameLst>
                                      </p:cBhvr>
                                      <p:to>
                                        <p:strVal val="visible"/>
                                      </p:to>
                                    </p:set>
                                    <p:animEffect transition="in" filter="fade">
                                      <p:cBhvr>
                                        <p:cTn id="46" dur="1000"/>
                                        <p:tgtEl>
                                          <p:spTgt spid="1164"/>
                                        </p:tgtEl>
                                      </p:cBhvr>
                                    </p:animEffect>
                                  </p:childTnLst>
                                </p:cTn>
                              </p:par>
                              <p:par>
                                <p:cTn id="47" presetID="10" presetClass="entr" presetSubtype="0" fill="hold" nodeType="withEffect">
                                  <p:stCondLst>
                                    <p:cond delay="0"/>
                                  </p:stCondLst>
                                  <p:childTnLst>
                                    <p:set>
                                      <p:cBhvr>
                                        <p:cTn id="48" dur="1" fill="hold">
                                          <p:stCondLst>
                                            <p:cond delay="0"/>
                                          </p:stCondLst>
                                        </p:cTn>
                                        <p:tgtEl>
                                          <p:spTgt spid="1168"/>
                                        </p:tgtEl>
                                        <p:attrNameLst>
                                          <p:attrName>style.visibility</p:attrName>
                                        </p:attrNameLst>
                                      </p:cBhvr>
                                      <p:to>
                                        <p:strVal val="visible"/>
                                      </p:to>
                                    </p:set>
                                    <p:animEffect transition="in" filter="fade">
                                      <p:cBhvr>
                                        <p:cTn id="49" dur="1000"/>
                                        <p:tgtEl>
                                          <p:spTgt spid="116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145"/>
                                        </p:tgtEl>
                                        <p:attrNameLst>
                                          <p:attrName>style.visibility</p:attrName>
                                        </p:attrNameLst>
                                      </p:cBhvr>
                                      <p:to>
                                        <p:strVal val="visible"/>
                                      </p:to>
                                    </p:set>
                                    <p:animEffect transition="in" filter="fade">
                                      <p:cBhvr>
                                        <p:cTn id="54" dur="1000"/>
                                        <p:tgtEl>
                                          <p:spTgt spid="1145"/>
                                        </p:tgtEl>
                                      </p:cBhvr>
                                    </p:animEffect>
                                  </p:childTnLst>
                                </p:cTn>
                              </p:par>
                              <p:par>
                                <p:cTn id="55" presetID="10" presetClass="entr" presetSubtype="0" fill="hold" nodeType="withEffect">
                                  <p:stCondLst>
                                    <p:cond delay="0"/>
                                  </p:stCondLst>
                                  <p:childTnLst>
                                    <p:set>
                                      <p:cBhvr>
                                        <p:cTn id="56" dur="1" fill="hold">
                                          <p:stCondLst>
                                            <p:cond delay="0"/>
                                          </p:stCondLst>
                                        </p:cTn>
                                        <p:tgtEl>
                                          <p:spTgt spid="1146"/>
                                        </p:tgtEl>
                                        <p:attrNameLst>
                                          <p:attrName>style.visibility</p:attrName>
                                        </p:attrNameLst>
                                      </p:cBhvr>
                                      <p:to>
                                        <p:strVal val="visible"/>
                                      </p:to>
                                    </p:set>
                                    <p:animEffect transition="in" filter="fade">
                                      <p:cBhvr>
                                        <p:cTn id="57" dur="1000"/>
                                        <p:tgtEl>
                                          <p:spTgt spid="1146"/>
                                        </p:tgtEl>
                                      </p:cBhvr>
                                    </p:animEffect>
                                  </p:childTnLst>
                                </p:cTn>
                              </p:par>
                              <p:par>
                                <p:cTn id="58" presetID="10" presetClass="entr" presetSubtype="0" fill="hold" nodeType="withEffect">
                                  <p:stCondLst>
                                    <p:cond delay="0"/>
                                  </p:stCondLst>
                                  <p:childTnLst>
                                    <p:set>
                                      <p:cBhvr>
                                        <p:cTn id="59" dur="1" fill="hold">
                                          <p:stCondLst>
                                            <p:cond delay="0"/>
                                          </p:stCondLst>
                                        </p:cTn>
                                        <p:tgtEl>
                                          <p:spTgt spid="1165"/>
                                        </p:tgtEl>
                                        <p:attrNameLst>
                                          <p:attrName>style.visibility</p:attrName>
                                        </p:attrNameLst>
                                      </p:cBhvr>
                                      <p:to>
                                        <p:strVal val="visible"/>
                                      </p:to>
                                    </p:set>
                                    <p:animEffect transition="in" filter="fade">
                                      <p:cBhvr>
                                        <p:cTn id="60" dur="1000"/>
                                        <p:tgtEl>
                                          <p:spTgt spid="1165"/>
                                        </p:tgtEl>
                                      </p:cBhvr>
                                    </p:animEffect>
                                  </p:childTnLst>
                                </p:cTn>
                              </p:par>
                              <p:par>
                                <p:cTn id="61" presetID="10" presetClass="entr" presetSubtype="0" fill="hold" nodeType="withEffect">
                                  <p:stCondLst>
                                    <p:cond delay="0"/>
                                  </p:stCondLst>
                                  <p:childTnLst>
                                    <p:set>
                                      <p:cBhvr>
                                        <p:cTn id="62" dur="1" fill="hold">
                                          <p:stCondLst>
                                            <p:cond delay="0"/>
                                          </p:stCondLst>
                                        </p:cTn>
                                        <p:tgtEl>
                                          <p:spTgt spid="1169"/>
                                        </p:tgtEl>
                                        <p:attrNameLst>
                                          <p:attrName>style.visibility</p:attrName>
                                        </p:attrNameLst>
                                      </p:cBhvr>
                                      <p:to>
                                        <p:strVal val="visible"/>
                                      </p:to>
                                    </p:set>
                                    <p:animEffect transition="in" filter="fade">
                                      <p:cBhvr>
                                        <p:cTn id="63" dur="1000"/>
                                        <p:tgtEl>
                                          <p:spTgt spid="1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117"/>
          <p:cNvSpPr/>
          <p:nvPr/>
        </p:nvSpPr>
        <p:spPr>
          <a:xfrm>
            <a:off x="3111362" y="1294493"/>
            <a:ext cx="1095440" cy="947759"/>
          </a:xfrm>
          <a:custGeom>
            <a:avLst/>
            <a:gdLst/>
            <a:ahLst/>
            <a:cxnLst/>
            <a:rect l="l" t="t" r="r" b="b"/>
            <a:pathLst>
              <a:path w="32007" h="27692" extrusionOk="0">
                <a:moveTo>
                  <a:pt x="8016" y="0"/>
                </a:moveTo>
                <a:lnTo>
                  <a:pt x="0" y="13846"/>
                </a:lnTo>
                <a:lnTo>
                  <a:pt x="8016" y="27692"/>
                </a:lnTo>
                <a:lnTo>
                  <a:pt x="23990" y="27692"/>
                </a:lnTo>
                <a:lnTo>
                  <a:pt x="32006" y="13846"/>
                </a:lnTo>
                <a:lnTo>
                  <a:pt x="23990" y="0"/>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17"/>
          <p:cNvSpPr/>
          <p:nvPr/>
        </p:nvSpPr>
        <p:spPr>
          <a:xfrm>
            <a:off x="3213109" y="1383748"/>
            <a:ext cx="891903" cy="771226"/>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17"/>
          <p:cNvSpPr/>
          <p:nvPr/>
        </p:nvSpPr>
        <p:spPr>
          <a:xfrm>
            <a:off x="3213109" y="1383748"/>
            <a:ext cx="891903" cy="771226"/>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17"/>
          <p:cNvSpPr/>
          <p:nvPr/>
        </p:nvSpPr>
        <p:spPr>
          <a:xfrm>
            <a:off x="3213109" y="1381763"/>
            <a:ext cx="891903" cy="773211"/>
          </a:xfrm>
          <a:custGeom>
            <a:avLst/>
            <a:gdLst/>
            <a:ahLst/>
            <a:cxnLst/>
            <a:rect l="l" t="t" r="r" b="b"/>
            <a:pathLst>
              <a:path w="26060" h="22592" extrusionOk="0">
                <a:moveTo>
                  <a:pt x="18160" y="2420"/>
                </a:moveTo>
                <a:lnTo>
                  <a:pt x="23262" y="11296"/>
                </a:lnTo>
                <a:lnTo>
                  <a:pt x="18160" y="20157"/>
                </a:lnTo>
                <a:lnTo>
                  <a:pt x="7900" y="20157"/>
                </a:lnTo>
                <a:lnTo>
                  <a:pt x="2799" y="11296"/>
                </a:lnTo>
                <a:lnTo>
                  <a:pt x="7900" y="2420"/>
                </a:lnTo>
                <a:close/>
                <a:moveTo>
                  <a:pt x="6501" y="1"/>
                </a:moveTo>
                <a:lnTo>
                  <a:pt x="1" y="11296"/>
                </a:lnTo>
                <a:lnTo>
                  <a:pt x="6501" y="22591"/>
                </a:lnTo>
                <a:lnTo>
                  <a:pt x="19560" y="22591"/>
                </a:lnTo>
                <a:lnTo>
                  <a:pt x="26060" y="11296"/>
                </a:lnTo>
                <a:lnTo>
                  <a:pt x="19560" y="1"/>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17"/>
          <p:cNvSpPr/>
          <p:nvPr/>
        </p:nvSpPr>
        <p:spPr>
          <a:xfrm>
            <a:off x="4921096" y="1300904"/>
            <a:ext cx="1095440" cy="947759"/>
          </a:xfrm>
          <a:custGeom>
            <a:avLst/>
            <a:gdLst/>
            <a:ahLst/>
            <a:cxnLst/>
            <a:rect l="l" t="t" r="r" b="b"/>
            <a:pathLst>
              <a:path w="32007" h="27692" extrusionOk="0">
                <a:moveTo>
                  <a:pt x="8016" y="0"/>
                </a:moveTo>
                <a:lnTo>
                  <a:pt x="0" y="13846"/>
                </a:lnTo>
                <a:lnTo>
                  <a:pt x="8016" y="27692"/>
                </a:lnTo>
                <a:lnTo>
                  <a:pt x="23990" y="27692"/>
                </a:lnTo>
                <a:lnTo>
                  <a:pt x="32006" y="13846"/>
                </a:lnTo>
                <a:lnTo>
                  <a:pt x="23990" y="0"/>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17"/>
          <p:cNvSpPr/>
          <p:nvPr/>
        </p:nvSpPr>
        <p:spPr>
          <a:xfrm>
            <a:off x="5022843" y="1390159"/>
            <a:ext cx="891903" cy="771226"/>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17"/>
          <p:cNvSpPr/>
          <p:nvPr/>
        </p:nvSpPr>
        <p:spPr>
          <a:xfrm>
            <a:off x="5022843" y="1390159"/>
            <a:ext cx="891903" cy="771226"/>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17"/>
          <p:cNvSpPr/>
          <p:nvPr/>
        </p:nvSpPr>
        <p:spPr>
          <a:xfrm>
            <a:off x="5022843" y="1388174"/>
            <a:ext cx="891903" cy="773211"/>
          </a:xfrm>
          <a:custGeom>
            <a:avLst/>
            <a:gdLst/>
            <a:ahLst/>
            <a:cxnLst/>
            <a:rect l="l" t="t" r="r" b="b"/>
            <a:pathLst>
              <a:path w="26060" h="22592" extrusionOk="0">
                <a:moveTo>
                  <a:pt x="18160" y="2420"/>
                </a:moveTo>
                <a:lnTo>
                  <a:pt x="23262" y="11296"/>
                </a:lnTo>
                <a:lnTo>
                  <a:pt x="18160" y="20157"/>
                </a:lnTo>
                <a:lnTo>
                  <a:pt x="7900" y="20157"/>
                </a:lnTo>
                <a:lnTo>
                  <a:pt x="2799" y="11296"/>
                </a:lnTo>
                <a:lnTo>
                  <a:pt x="7900" y="2420"/>
                </a:lnTo>
                <a:close/>
                <a:moveTo>
                  <a:pt x="6501" y="1"/>
                </a:moveTo>
                <a:lnTo>
                  <a:pt x="1" y="11296"/>
                </a:lnTo>
                <a:lnTo>
                  <a:pt x="6501" y="22591"/>
                </a:lnTo>
                <a:lnTo>
                  <a:pt x="19560" y="22591"/>
                </a:lnTo>
                <a:lnTo>
                  <a:pt x="26060" y="11296"/>
                </a:lnTo>
                <a:lnTo>
                  <a:pt x="19560" y="1"/>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17"/>
          <p:cNvSpPr/>
          <p:nvPr/>
        </p:nvSpPr>
        <p:spPr>
          <a:xfrm>
            <a:off x="6774185" y="1299916"/>
            <a:ext cx="1095440" cy="947759"/>
          </a:xfrm>
          <a:custGeom>
            <a:avLst/>
            <a:gdLst/>
            <a:ahLst/>
            <a:cxnLst/>
            <a:rect l="l" t="t" r="r" b="b"/>
            <a:pathLst>
              <a:path w="32007" h="27692" extrusionOk="0">
                <a:moveTo>
                  <a:pt x="8016" y="0"/>
                </a:moveTo>
                <a:lnTo>
                  <a:pt x="0" y="13846"/>
                </a:lnTo>
                <a:lnTo>
                  <a:pt x="8016" y="27692"/>
                </a:lnTo>
                <a:lnTo>
                  <a:pt x="23990" y="27692"/>
                </a:lnTo>
                <a:lnTo>
                  <a:pt x="32006" y="13846"/>
                </a:lnTo>
                <a:lnTo>
                  <a:pt x="23990" y="0"/>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17"/>
          <p:cNvSpPr/>
          <p:nvPr/>
        </p:nvSpPr>
        <p:spPr>
          <a:xfrm>
            <a:off x="6875932" y="1389171"/>
            <a:ext cx="891903" cy="771226"/>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17"/>
          <p:cNvSpPr/>
          <p:nvPr/>
        </p:nvSpPr>
        <p:spPr>
          <a:xfrm>
            <a:off x="6875932" y="1389171"/>
            <a:ext cx="891903" cy="771226"/>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17"/>
          <p:cNvSpPr/>
          <p:nvPr/>
        </p:nvSpPr>
        <p:spPr>
          <a:xfrm>
            <a:off x="6875932" y="1387186"/>
            <a:ext cx="891903" cy="773211"/>
          </a:xfrm>
          <a:custGeom>
            <a:avLst/>
            <a:gdLst/>
            <a:ahLst/>
            <a:cxnLst/>
            <a:rect l="l" t="t" r="r" b="b"/>
            <a:pathLst>
              <a:path w="26060" h="22592" extrusionOk="0">
                <a:moveTo>
                  <a:pt x="18160" y="2420"/>
                </a:moveTo>
                <a:lnTo>
                  <a:pt x="23262" y="11296"/>
                </a:lnTo>
                <a:lnTo>
                  <a:pt x="18160" y="20157"/>
                </a:lnTo>
                <a:lnTo>
                  <a:pt x="7900" y="20157"/>
                </a:lnTo>
                <a:lnTo>
                  <a:pt x="2799" y="11296"/>
                </a:lnTo>
                <a:lnTo>
                  <a:pt x="7900" y="2420"/>
                </a:lnTo>
                <a:close/>
                <a:moveTo>
                  <a:pt x="6501" y="1"/>
                </a:moveTo>
                <a:lnTo>
                  <a:pt x="1" y="11296"/>
                </a:lnTo>
                <a:lnTo>
                  <a:pt x="6501" y="22591"/>
                </a:lnTo>
                <a:lnTo>
                  <a:pt x="19560" y="22591"/>
                </a:lnTo>
                <a:lnTo>
                  <a:pt x="26060" y="11296"/>
                </a:lnTo>
                <a:lnTo>
                  <a:pt x="19560" y="1"/>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17"/>
          <p:cNvSpPr/>
          <p:nvPr/>
        </p:nvSpPr>
        <p:spPr>
          <a:xfrm>
            <a:off x="1431178" y="1299916"/>
            <a:ext cx="1095440" cy="947759"/>
          </a:xfrm>
          <a:custGeom>
            <a:avLst/>
            <a:gdLst/>
            <a:ahLst/>
            <a:cxnLst/>
            <a:rect l="l" t="t" r="r" b="b"/>
            <a:pathLst>
              <a:path w="32007" h="27692" extrusionOk="0">
                <a:moveTo>
                  <a:pt x="8016" y="0"/>
                </a:moveTo>
                <a:lnTo>
                  <a:pt x="0" y="13846"/>
                </a:lnTo>
                <a:lnTo>
                  <a:pt x="8016" y="27692"/>
                </a:lnTo>
                <a:lnTo>
                  <a:pt x="23990" y="27692"/>
                </a:lnTo>
                <a:lnTo>
                  <a:pt x="32006" y="13846"/>
                </a:lnTo>
                <a:lnTo>
                  <a:pt x="23990" y="0"/>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17"/>
          <p:cNvSpPr/>
          <p:nvPr/>
        </p:nvSpPr>
        <p:spPr>
          <a:xfrm>
            <a:off x="1532925" y="1389171"/>
            <a:ext cx="891904" cy="771226"/>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17"/>
          <p:cNvSpPr/>
          <p:nvPr/>
        </p:nvSpPr>
        <p:spPr>
          <a:xfrm>
            <a:off x="1532925" y="1389171"/>
            <a:ext cx="891904" cy="771226"/>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17"/>
          <p:cNvSpPr/>
          <p:nvPr/>
        </p:nvSpPr>
        <p:spPr>
          <a:xfrm>
            <a:off x="1532925" y="1387186"/>
            <a:ext cx="891904" cy="773211"/>
          </a:xfrm>
          <a:custGeom>
            <a:avLst/>
            <a:gdLst/>
            <a:ahLst/>
            <a:cxnLst/>
            <a:rect l="l" t="t" r="r" b="b"/>
            <a:pathLst>
              <a:path w="26060" h="22592" extrusionOk="0">
                <a:moveTo>
                  <a:pt x="18160" y="2420"/>
                </a:moveTo>
                <a:lnTo>
                  <a:pt x="23262" y="11296"/>
                </a:lnTo>
                <a:lnTo>
                  <a:pt x="18160" y="20157"/>
                </a:lnTo>
                <a:lnTo>
                  <a:pt x="7900" y="20157"/>
                </a:lnTo>
                <a:lnTo>
                  <a:pt x="2799" y="11296"/>
                </a:lnTo>
                <a:lnTo>
                  <a:pt x="7900" y="2420"/>
                </a:lnTo>
                <a:close/>
                <a:moveTo>
                  <a:pt x="6501" y="1"/>
                </a:moveTo>
                <a:lnTo>
                  <a:pt x="1" y="11296"/>
                </a:lnTo>
                <a:lnTo>
                  <a:pt x="6501" y="22591"/>
                </a:lnTo>
                <a:lnTo>
                  <a:pt x="19560" y="22591"/>
                </a:lnTo>
                <a:lnTo>
                  <a:pt x="26060" y="11296"/>
                </a:lnTo>
                <a:lnTo>
                  <a:pt x="19560" y="1"/>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17"/>
          <p:cNvSpPr txBox="1">
            <a:spLocks noGrp="1"/>
          </p:cNvSpPr>
          <p:nvPr>
            <p:ph type="title"/>
          </p:nvPr>
        </p:nvSpPr>
        <p:spPr>
          <a:xfrm>
            <a:off x="457200" y="453668"/>
            <a:ext cx="822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latin typeface="Times New Roman" panose="02020603050405020304" pitchFamily="18" charset="0"/>
                <a:cs typeface="Times New Roman" panose="02020603050405020304" pitchFamily="18" charset="0"/>
              </a:rPr>
              <a:t>NHƯỢC ĐIỂM</a:t>
            </a:r>
            <a:endParaRPr dirty="0">
              <a:latin typeface="Times New Roman" panose="02020603050405020304" pitchFamily="18" charset="0"/>
              <a:cs typeface="Times New Roman" panose="02020603050405020304" pitchFamily="18" charset="0"/>
            </a:endParaRPr>
          </a:p>
        </p:txBody>
      </p:sp>
      <p:sp>
        <p:nvSpPr>
          <p:cNvPr id="1029" name="Google Shape;1029;p117"/>
          <p:cNvSpPr txBox="1">
            <a:spLocks noGrp="1"/>
          </p:cNvSpPr>
          <p:nvPr>
            <p:ph type="subTitle" idx="1"/>
          </p:nvPr>
        </p:nvSpPr>
        <p:spPr>
          <a:xfrm>
            <a:off x="597555" y="2935011"/>
            <a:ext cx="2071968" cy="835200"/>
          </a:xfrm>
          <a:prstGeom prst="rect">
            <a:avLst/>
          </a:prstGeom>
        </p:spPr>
        <p:txBody>
          <a:bodyPr spcFirstLastPara="1" wrap="square" lIns="91425" tIns="91425" rIns="91425" bIns="91425" anchor="t" anchorCtr="0">
            <a:noAutofit/>
          </a:bodyPr>
          <a:lstStyle/>
          <a:p>
            <a:pPr algn="just" fontAlgn="base"/>
            <a:r>
              <a:rPr lang="en-US" dirty="0"/>
              <a:t>	</a:t>
            </a:r>
            <a:r>
              <a:rPr lang="en-US" dirty="0" err="1"/>
              <a:t>Tốc</a:t>
            </a:r>
            <a:r>
              <a:rPr lang="en-US" dirty="0"/>
              <a:t> </a:t>
            </a:r>
            <a:r>
              <a:rPr lang="en-US" dirty="0" err="1"/>
              <a:t>độ</a:t>
            </a:r>
            <a:r>
              <a:rPr lang="en-US" dirty="0"/>
              <a:t> </a:t>
            </a:r>
            <a:r>
              <a:rPr lang="en-US" dirty="0" err="1"/>
              <a:t>truyền</a:t>
            </a:r>
            <a:r>
              <a:rPr lang="en-US" dirty="0"/>
              <a:t> </a:t>
            </a:r>
            <a:r>
              <a:rPr lang="en-US" dirty="0" err="1"/>
              <a:t>tải</a:t>
            </a:r>
            <a:r>
              <a:rPr lang="en-US" dirty="0"/>
              <a:t> </a:t>
            </a:r>
            <a:r>
              <a:rPr lang="en-US" dirty="0" err="1"/>
              <a:t>dữ</a:t>
            </a:r>
            <a:r>
              <a:rPr lang="en-US" dirty="0"/>
              <a:t> </a:t>
            </a:r>
            <a:r>
              <a:rPr lang="en-US" dirty="0" err="1"/>
              <a:t>liệu</a:t>
            </a:r>
            <a:r>
              <a:rPr lang="en-US" dirty="0"/>
              <a:t> </a:t>
            </a:r>
            <a:r>
              <a:rPr lang="en-US" dirty="0" err="1"/>
              <a:t>của</a:t>
            </a:r>
            <a:r>
              <a:rPr lang="en-US" dirty="0"/>
              <a:t> LoRa </a:t>
            </a:r>
            <a:r>
              <a:rPr lang="en-US" dirty="0" err="1"/>
              <a:t>không</a:t>
            </a:r>
            <a:r>
              <a:rPr lang="en-US" dirty="0"/>
              <a:t> </a:t>
            </a:r>
            <a:r>
              <a:rPr lang="en-US" dirty="0" err="1"/>
              <a:t>nhanh</a:t>
            </a:r>
            <a:r>
              <a:rPr lang="en-US" dirty="0"/>
              <a:t> so </a:t>
            </a:r>
            <a:r>
              <a:rPr lang="en-US" dirty="0" err="1"/>
              <a:t>với</a:t>
            </a:r>
            <a:r>
              <a:rPr lang="en-US" dirty="0"/>
              <a:t> </a:t>
            </a:r>
            <a:r>
              <a:rPr lang="en-US" dirty="0" err="1"/>
              <a:t>các</a:t>
            </a:r>
            <a:r>
              <a:rPr lang="en-US" dirty="0"/>
              <a:t> </a:t>
            </a:r>
            <a:r>
              <a:rPr lang="en-US" dirty="0" err="1"/>
              <a:t>công</a:t>
            </a:r>
            <a:r>
              <a:rPr lang="en-US" dirty="0"/>
              <a:t> </a:t>
            </a:r>
            <a:r>
              <a:rPr lang="en-US" dirty="0" err="1"/>
              <a:t>nghệ</a:t>
            </a:r>
            <a:r>
              <a:rPr lang="en-US" dirty="0"/>
              <a:t> </a:t>
            </a:r>
            <a:r>
              <a:rPr lang="en-US" dirty="0" err="1"/>
              <a:t>kết</a:t>
            </a:r>
            <a:r>
              <a:rPr lang="en-US" dirty="0"/>
              <a:t> </a:t>
            </a:r>
            <a:r>
              <a:rPr lang="en-US" dirty="0" err="1"/>
              <a:t>nối</a:t>
            </a:r>
            <a:r>
              <a:rPr lang="en-US" dirty="0"/>
              <a:t> </a:t>
            </a:r>
            <a:r>
              <a:rPr lang="en-US" dirty="0" err="1"/>
              <a:t>khác</a:t>
            </a:r>
            <a:endParaRPr lang="en-US" dirty="0"/>
          </a:p>
        </p:txBody>
      </p:sp>
      <p:sp>
        <p:nvSpPr>
          <p:cNvPr id="1030" name="Google Shape;1030;p117"/>
          <p:cNvSpPr txBox="1">
            <a:spLocks noGrp="1"/>
          </p:cNvSpPr>
          <p:nvPr>
            <p:ph type="subTitle" idx="2"/>
          </p:nvPr>
        </p:nvSpPr>
        <p:spPr>
          <a:xfrm>
            <a:off x="2968482" y="2919088"/>
            <a:ext cx="1397100" cy="845700"/>
          </a:xfrm>
          <a:prstGeom prst="rect">
            <a:avLst/>
          </a:prstGeom>
        </p:spPr>
        <p:txBody>
          <a:bodyPr spcFirstLastPara="1" wrap="square" lIns="91425" tIns="91425" rIns="91425" bIns="91425" anchor="t" anchorCtr="0">
            <a:noAutofit/>
          </a:bodyPr>
          <a:lstStyle/>
          <a:p>
            <a:pPr marL="0" indent="0" algn="just">
              <a:spcAft>
                <a:spcPts val="1600"/>
              </a:spcAft>
              <a:buClr>
                <a:schemeClr val="dk1"/>
              </a:buClr>
              <a:buSzPts val="1100"/>
            </a:pPr>
            <a:r>
              <a:rPr lang="vi-VN" dirty="0"/>
              <a:t>LoRa có giới hạn về dung lượng dữ liệu truyền tải, không phù hợp cho các ứng dụng yêu cầu truyền tải dữ liệu lớn.</a:t>
            </a:r>
          </a:p>
          <a:p>
            <a:pPr marL="0" lvl="0" indent="0" algn="just" rtl="0">
              <a:spcBef>
                <a:spcPts val="0"/>
              </a:spcBef>
              <a:spcAft>
                <a:spcPts val="1600"/>
              </a:spcAft>
              <a:buClr>
                <a:schemeClr val="dk1"/>
              </a:buClr>
              <a:buSzPts val="1100"/>
              <a:buFont typeface="Arial"/>
              <a:buNone/>
            </a:pPr>
            <a:endParaRPr dirty="0"/>
          </a:p>
        </p:txBody>
      </p:sp>
      <p:sp>
        <p:nvSpPr>
          <p:cNvPr id="1031" name="Google Shape;1031;p117"/>
          <p:cNvSpPr txBox="1">
            <a:spLocks noGrp="1"/>
          </p:cNvSpPr>
          <p:nvPr>
            <p:ph type="subTitle" idx="3"/>
          </p:nvPr>
        </p:nvSpPr>
        <p:spPr>
          <a:xfrm>
            <a:off x="4778191" y="2922674"/>
            <a:ext cx="1381200" cy="845700"/>
          </a:xfrm>
          <a:prstGeom prst="rect">
            <a:avLst/>
          </a:prstGeom>
        </p:spPr>
        <p:txBody>
          <a:bodyPr spcFirstLastPara="1" wrap="square" lIns="91425" tIns="91425" rIns="91425" bIns="91425" anchor="t" anchorCtr="0">
            <a:noAutofit/>
          </a:bodyPr>
          <a:lstStyle/>
          <a:p>
            <a:pPr marL="0" indent="0" algn="just">
              <a:spcAft>
                <a:spcPts val="1600"/>
              </a:spcAft>
              <a:buClr>
                <a:schemeClr val="dk1"/>
              </a:buClr>
              <a:buSzPts val="1100"/>
            </a:pPr>
            <a:r>
              <a:rPr lang="en-US" dirty="0" err="1"/>
              <a:t>Để</a:t>
            </a:r>
            <a:r>
              <a:rPr lang="en-US" dirty="0"/>
              <a:t> </a:t>
            </a:r>
            <a:r>
              <a:rPr lang="en-US" dirty="0" err="1"/>
              <a:t>triển</a:t>
            </a:r>
            <a:r>
              <a:rPr lang="en-US" dirty="0"/>
              <a:t> </a:t>
            </a:r>
            <a:r>
              <a:rPr lang="en-US" dirty="0" err="1"/>
              <a:t>khai</a:t>
            </a:r>
            <a:r>
              <a:rPr lang="en-US" dirty="0"/>
              <a:t> </a:t>
            </a:r>
            <a:r>
              <a:rPr lang="en-US" dirty="0" err="1"/>
              <a:t>một</a:t>
            </a:r>
            <a:r>
              <a:rPr lang="en-US" dirty="0"/>
              <a:t> </a:t>
            </a:r>
            <a:r>
              <a:rPr lang="en-US" dirty="0" err="1"/>
              <a:t>mạng</a:t>
            </a:r>
            <a:r>
              <a:rPr lang="en-US" dirty="0"/>
              <a:t> LoRa </a:t>
            </a:r>
            <a:r>
              <a:rPr lang="en-US" dirty="0" err="1"/>
              <a:t>đầy</a:t>
            </a:r>
            <a:r>
              <a:rPr lang="en-US" dirty="0"/>
              <a:t> </a:t>
            </a:r>
            <a:r>
              <a:rPr lang="en-US" dirty="0" err="1"/>
              <a:t>đủ</a:t>
            </a:r>
            <a:r>
              <a:rPr lang="en-US" dirty="0"/>
              <a:t>, </a:t>
            </a:r>
            <a:r>
              <a:rPr lang="en-US" dirty="0" err="1"/>
              <a:t>cần</a:t>
            </a:r>
            <a:r>
              <a:rPr lang="en-US" dirty="0"/>
              <a:t> </a:t>
            </a:r>
            <a:r>
              <a:rPr lang="en-US" dirty="0" err="1"/>
              <a:t>có</a:t>
            </a:r>
            <a:r>
              <a:rPr lang="en-US" dirty="0"/>
              <a:t> </a:t>
            </a:r>
            <a:r>
              <a:rPr lang="en-US" dirty="0" err="1"/>
              <a:t>một</a:t>
            </a:r>
            <a:r>
              <a:rPr lang="en-US" dirty="0"/>
              <a:t> </a:t>
            </a:r>
            <a:r>
              <a:rPr lang="en-US" dirty="0" err="1"/>
              <a:t>số</a:t>
            </a:r>
            <a:r>
              <a:rPr lang="en-US" dirty="0"/>
              <a:t> gateway </a:t>
            </a:r>
            <a:r>
              <a:rPr lang="en-US" dirty="0" err="1"/>
              <a:t>và</a:t>
            </a:r>
            <a:r>
              <a:rPr lang="en-US" dirty="0"/>
              <a:t> </a:t>
            </a:r>
            <a:r>
              <a:rPr lang="en-US" dirty="0" err="1"/>
              <a:t>thiết</a:t>
            </a:r>
            <a:r>
              <a:rPr lang="en-US" dirty="0"/>
              <a:t> </a:t>
            </a:r>
            <a:r>
              <a:rPr lang="en-US" dirty="0" err="1"/>
              <a:t>bị</a:t>
            </a:r>
            <a:r>
              <a:rPr lang="en-US" dirty="0"/>
              <a:t> </a:t>
            </a:r>
            <a:r>
              <a:rPr lang="en-US" dirty="0" err="1"/>
              <a:t>kết</a:t>
            </a:r>
            <a:r>
              <a:rPr lang="en-US" dirty="0"/>
              <a:t> </a:t>
            </a:r>
            <a:r>
              <a:rPr lang="en-US" dirty="0" err="1"/>
              <a:t>nối</a:t>
            </a:r>
            <a:r>
              <a:rPr lang="en-US" dirty="0"/>
              <a:t> </a:t>
            </a:r>
            <a:r>
              <a:rPr lang="en-US" dirty="0" err="1"/>
              <a:t>cần</a:t>
            </a:r>
            <a:r>
              <a:rPr lang="en-US" dirty="0"/>
              <a:t> </a:t>
            </a:r>
            <a:r>
              <a:rPr lang="en-US" dirty="0" err="1"/>
              <a:t>thiết</a:t>
            </a:r>
            <a:endParaRPr dirty="0"/>
          </a:p>
        </p:txBody>
      </p:sp>
      <p:sp>
        <p:nvSpPr>
          <p:cNvPr id="1032" name="Google Shape;1032;p117"/>
          <p:cNvSpPr txBox="1">
            <a:spLocks noGrp="1"/>
          </p:cNvSpPr>
          <p:nvPr>
            <p:ph type="subTitle" idx="4"/>
          </p:nvPr>
        </p:nvSpPr>
        <p:spPr>
          <a:xfrm>
            <a:off x="6617155" y="2940148"/>
            <a:ext cx="1397100" cy="845700"/>
          </a:xfrm>
          <a:prstGeom prst="rect">
            <a:avLst/>
          </a:prstGeom>
        </p:spPr>
        <p:txBody>
          <a:bodyPr spcFirstLastPara="1" wrap="square" lIns="91425" tIns="91425" rIns="91425" bIns="91425" anchor="t" anchorCtr="0">
            <a:noAutofit/>
          </a:bodyPr>
          <a:lstStyle/>
          <a:p>
            <a:pPr marL="0" indent="0" algn="just">
              <a:spcAft>
                <a:spcPts val="1600"/>
              </a:spcAft>
              <a:buClr>
                <a:schemeClr val="dk1"/>
              </a:buClr>
              <a:buSzPts val="1100"/>
            </a:pPr>
            <a:r>
              <a:rPr lang="vi-VN" dirty="0"/>
              <a:t>Hiệu suất của LoRa có thể bị ảnh hưởng bởi các yếu tố môi trường, như tầm vực truyền tải, mật độ bức xạ,...</a:t>
            </a:r>
          </a:p>
          <a:p>
            <a:pPr marL="0" lvl="0" indent="0" algn="just" rtl="0">
              <a:spcBef>
                <a:spcPts val="0"/>
              </a:spcBef>
              <a:spcAft>
                <a:spcPts val="1600"/>
              </a:spcAft>
              <a:buClr>
                <a:schemeClr val="dk1"/>
              </a:buClr>
              <a:buSzPts val="1100"/>
              <a:buFont typeface="Arial"/>
              <a:buNone/>
            </a:pPr>
            <a:endParaRPr dirty="0"/>
          </a:p>
        </p:txBody>
      </p:sp>
      <p:sp>
        <p:nvSpPr>
          <p:cNvPr id="1037" name="Google Shape;1037;p117"/>
          <p:cNvSpPr txBox="1"/>
          <p:nvPr/>
        </p:nvSpPr>
        <p:spPr>
          <a:xfrm>
            <a:off x="1586523" y="1485716"/>
            <a:ext cx="784800" cy="51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400" dirty="0">
              <a:solidFill>
                <a:schemeClr val="lt1"/>
              </a:solidFill>
              <a:latin typeface="Squada One"/>
              <a:ea typeface="Squada One"/>
              <a:cs typeface="Squada One"/>
              <a:sym typeface="Squada One"/>
            </a:endParaRPr>
          </a:p>
        </p:txBody>
      </p:sp>
      <p:sp>
        <p:nvSpPr>
          <p:cNvPr id="1038" name="Google Shape;1038;p117"/>
          <p:cNvSpPr txBox="1"/>
          <p:nvPr/>
        </p:nvSpPr>
        <p:spPr>
          <a:xfrm>
            <a:off x="3266682" y="1480293"/>
            <a:ext cx="784800" cy="51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400" dirty="0">
              <a:solidFill>
                <a:schemeClr val="lt1"/>
              </a:solidFill>
              <a:latin typeface="Squada One"/>
              <a:ea typeface="Squada One"/>
              <a:cs typeface="Squada One"/>
              <a:sym typeface="Squada One"/>
            </a:endParaRPr>
          </a:p>
        </p:txBody>
      </p:sp>
      <p:sp>
        <p:nvSpPr>
          <p:cNvPr id="1039" name="Google Shape;1039;p117"/>
          <p:cNvSpPr txBox="1"/>
          <p:nvPr/>
        </p:nvSpPr>
        <p:spPr>
          <a:xfrm>
            <a:off x="5076416" y="1486704"/>
            <a:ext cx="784800" cy="51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400" dirty="0">
              <a:solidFill>
                <a:schemeClr val="lt1"/>
              </a:solidFill>
              <a:latin typeface="Squada One"/>
              <a:ea typeface="Squada One"/>
              <a:cs typeface="Squada One"/>
              <a:sym typeface="Squada One"/>
            </a:endParaRPr>
          </a:p>
        </p:txBody>
      </p:sp>
      <p:sp>
        <p:nvSpPr>
          <p:cNvPr id="1040" name="Google Shape;1040;p117"/>
          <p:cNvSpPr txBox="1"/>
          <p:nvPr/>
        </p:nvSpPr>
        <p:spPr>
          <a:xfrm>
            <a:off x="6929493" y="1485716"/>
            <a:ext cx="784800" cy="51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400" dirty="0">
              <a:solidFill>
                <a:schemeClr val="lt1"/>
              </a:solidFill>
              <a:latin typeface="Squada One"/>
              <a:ea typeface="Squada One"/>
              <a:cs typeface="Squada One"/>
              <a:sym typeface="Squada One"/>
            </a:endParaRPr>
          </a:p>
        </p:txBody>
      </p:sp>
      <p:cxnSp>
        <p:nvCxnSpPr>
          <p:cNvPr id="1041" name="Google Shape;1041;p117"/>
          <p:cNvCxnSpPr/>
          <p:nvPr/>
        </p:nvCxnSpPr>
        <p:spPr>
          <a:xfrm>
            <a:off x="3659532" y="2237080"/>
            <a:ext cx="0" cy="282600"/>
          </a:xfrm>
          <a:prstGeom prst="straightConnector1">
            <a:avLst/>
          </a:prstGeom>
          <a:noFill/>
          <a:ln w="19050" cap="flat" cmpd="sng">
            <a:solidFill>
              <a:schemeClr val="lt1"/>
            </a:solidFill>
            <a:prstDash val="solid"/>
            <a:round/>
            <a:headEnd type="none" w="med" len="med"/>
            <a:tailEnd type="diamond" w="med" len="med"/>
          </a:ln>
        </p:spPr>
      </p:cxnSp>
      <p:cxnSp>
        <p:nvCxnSpPr>
          <p:cNvPr id="1042" name="Google Shape;1042;p117"/>
          <p:cNvCxnSpPr/>
          <p:nvPr/>
        </p:nvCxnSpPr>
        <p:spPr>
          <a:xfrm>
            <a:off x="5469691" y="2243491"/>
            <a:ext cx="0" cy="282600"/>
          </a:xfrm>
          <a:prstGeom prst="straightConnector1">
            <a:avLst/>
          </a:prstGeom>
          <a:noFill/>
          <a:ln w="19050" cap="flat" cmpd="sng">
            <a:solidFill>
              <a:schemeClr val="lt1"/>
            </a:solidFill>
            <a:prstDash val="solid"/>
            <a:round/>
            <a:headEnd type="none" w="med" len="med"/>
            <a:tailEnd type="diamond" w="med" len="med"/>
          </a:ln>
        </p:spPr>
      </p:cxnSp>
      <p:cxnSp>
        <p:nvCxnSpPr>
          <p:cNvPr id="1043" name="Google Shape;1043;p117"/>
          <p:cNvCxnSpPr/>
          <p:nvPr/>
        </p:nvCxnSpPr>
        <p:spPr>
          <a:xfrm>
            <a:off x="7321780" y="2242503"/>
            <a:ext cx="0" cy="282600"/>
          </a:xfrm>
          <a:prstGeom prst="straightConnector1">
            <a:avLst/>
          </a:prstGeom>
          <a:noFill/>
          <a:ln w="19050" cap="flat" cmpd="sng">
            <a:solidFill>
              <a:schemeClr val="lt1"/>
            </a:solidFill>
            <a:prstDash val="solid"/>
            <a:round/>
            <a:headEnd type="none" w="med" len="med"/>
            <a:tailEnd type="diamond" w="med" len="med"/>
          </a:ln>
        </p:spPr>
      </p:cxnSp>
      <p:cxnSp>
        <p:nvCxnSpPr>
          <p:cNvPr id="1044" name="Google Shape;1044;p117"/>
          <p:cNvCxnSpPr/>
          <p:nvPr/>
        </p:nvCxnSpPr>
        <p:spPr>
          <a:xfrm>
            <a:off x="1978923" y="2242503"/>
            <a:ext cx="0" cy="282600"/>
          </a:xfrm>
          <a:prstGeom prst="straightConnector1">
            <a:avLst/>
          </a:prstGeom>
          <a:noFill/>
          <a:ln w="19050" cap="flat" cmpd="sng">
            <a:solidFill>
              <a:schemeClr val="lt1"/>
            </a:solidFill>
            <a:prstDash val="solid"/>
            <a:round/>
            <a:headEnd type="none" w="med" len="med"/>
            <a:tailEnd type="diamond"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childTnLst>
                                </p:cTn>
                              </p:par>
                              <p:par>
                                <p:cTn id="8" presetID="10" presetClass="entr" presetSubtype="0" fill="hold" nodeType="withEffect">
                                  <p:stCondLst>
                                    <p:cond delay="0"/>
                                  </p:stCondLst>
                                  <p:childTnLst>
                                    <p:set>
                                      <p:cBhvr>
                                        <p:cTn id="9" dur="1" fill="hold">
                                          <p:stCondLst>
                                            <p:cond delay="0"/>
                                          </p:stCondLst>
                                        </p:cTn>
                                        <p:tgtEl>
                                          <p:spTgt spid="1029"/>
                                        </p:tgtEl>
                                        <p:attrNameLst>
                                          <p:attrName>style.visibility</p:attrName>
                                        </p:attrNameLst>
                                      </p:cBhvr>
                                      <p:to>
                                        <p:strVal val="visible"/>
                                      </p:to>
                                    </p:set>
                                    <p:animEffect transition="in" filter="fade">
                                      <p:cBhvr>
                                        <p:cTn id="10" dur="1000"/>
                                        <p:tgtEl>
                                          <p:spTgt spid="1029"/>
                                        </p:tgtEl>
                                      </p:cBhvr>
                                    </p:animEffect>
                                  </p:childTnLst>
                                </p:cTn>
                              </p:par>
                              <p:par>
                                <p:cTn id="11" presetID="10" presetClass="entr" presetSubtype="0" fill="hold" nodeType="withEffect">
                                  <p:stCondLst>
                                    <p:cond delay="0"/>
                                  </p:stCondLst>
                                  <p:childTnLst>
                                    <p:set>
                                      <p:cBhvr>
                                        <p:cTn id="12" dur="1" fill="hold">
                                          <p:stCondLst>
                                            <p:cond delay="0"/>
                                          </p:stCondLst>
                                        </p:cTn>
                                        <p:tgtEl>
                                          <p:spTgt spid="1030"/>
                                        </p:tgtEl>
                                        <p:attrNameLst>
                                          <p:attrName>style.visibility</p:attrName>
                                        </p:attrNameLst>
                                      </p:cBhvr>
                                      <p:to>
                                        <p:strVal val="visible"/>
                                      </p:to>
                                    </p:set>
                                    <p:animEffect transition="in" filter="fade">
                                      <p:cBhvr>
                                        <p:cTn id="13" dur="1000"/>
                                        <p:tgtEl>
                                          <p:spTgt spid="1030"/>
                                        </p:tgtEl>
                                      </p:cBhvr>
                                    </p:animEffect>
                                  </p:childTnLst>
                                </p:cTn>
                              </p:par>
                              <p:par>
                                <p:cTn id="14" presetID="10" presetClass="entr" presetSubtype="0" fill="hold" nodeType="withEffect">
                                  <p:stCondLst>
                                    <p:cond delay="0"/>
                                  </p:stCondLst>
                                  <p:childTnLst>
                                    <p:set>
                                      <p:cBhvr>
                                        <p:cTn id="15" dur="1" fill="hold">
                                          <p:stCondLst>
                                            <p:cond delay="0"/>
                                          </p:stCondLst>
                                        </p:cTn>
                                        <p:tgtEl>
                                          <p:spTgt spid="1031"/>
                                        </p:tgtEl>
                                        <p:attrNameLst>
                                          <p:attrName>style.visibility</p:attrName>
                                        </p:attrNameLst>
                                      </p:cBhvr>
                                      <p:to>
                                        <p:strVal val="visible"/>
                                      </p:to>
                                    </p:set>
                                    <p:animEffect transition="in" filter="fade">
                                      <p:cBhvr>
                                        <p:cTn id="16" dur="1000"/>
                                        <p:tgtEl>
                                          <p:spTgt spid="1031"/>
                                        </p:tgtEl>
                                      </p:cBhvr>
                                    </p:animEffect>
                                  </p:childTnLst>
                                </p:cTn>
                              </p:par>
                              <p:par>
                                <p:cTn id="17" presetID="10" presetClass="entr" presetSubtype="0" fill="hold" nodeType="withEffect">
                                  <p:stCondLst>
                                    <p:cond delay="0"/>
                                  </p:stCondLst>
                                  <p:childTnLst>
                                    <p:set>
                                      <p:cBhvr>
                                        <p:cTn id="18" dur="1" fill="hold">
                                          <p:stCondLst>
                                            <p:cond delay="0"/>
                                          </p:stCondLst>
                                        </p:cTn>
                                        <p:tgtEl>
                                          <p:spTgt spid="1032"/>
                                        </p:tgtEl>
                                        <p:attrNameLst>
                                          <p:attrName>style.visibility</p:attrName>
                                        </p:attrNameLst>
                                      </p:cBhvr>
                                      <p:to>
                                        <p:strVal val="visible"/>
                                      </p:to>
                                    </p:set>
                                    <p:animEffect transition="in" filter="fade">
                                      <p:cBhvr>
                                        <p:cTn id="19" dur="10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3" name="Google Shape;833;p101"/>
          <p:cNvSpPr txBox="1">
            <a:spLocks noGrp="1"/>
          </p:cNvSpPr>
          <p:nvPr>
            <p:ph type="ctrTitle"/>
          </p:nvPr>
        </p:nvSpPr>
        <p:spPr>
          <a:xfrm>
            <a:off x="2422500" y="2571750"/>
            <a:ext cx="42990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latin typeface="Times New Roman" panose="02020603050405020304" pitchFamily="18" charset="0"/>
                <a:cs typeface="Times New Roman" panose="02020603050405020304" pitchFamily="18" charset="0"/>
              </a:rPr>
              <a:t>SƠ ĐỒ KHỐI HỆ THỐNG</a:t>
            </a:r>
            <a:endParaRPr dirty="0">
              <a:latin typeface="Times New Roman" panose="02020603050405020304" pitchFamily="18" charset="0"/>
              <a:cs typeface="Times New Roman" panose="02020603050405020304" pitchFamily="18" charset="0"/>
            </a:endParaRPr>
          </a:p>
        </p:txBody>
      </p:sp>
      <p:sp>
        <p:nvSpPr>
          <p:cNvPr id="834" name="Google Shape;834;p101"/>
          <p:cNvSpPr txBox="1">
            <a:spLocks noGrp="1"/>
          </p:cNvSpPr>
          <p:nvPr>
            <p:ph type="title" idx="2"/>
          </p:nvPr>
        </p:nvSpPr>
        <p:spPr>
          <a:xfrm>
            <a:off x="2422500" y="1296000"/>
            <a:ext cx="4299000" cy="10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03</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4"/>
                                        </p:tgtEl>
                                        <p:attrNameLst>
                                          <p:attrName>style.visibility</p:attrName>
                                        </p:attrNameLst>
                                      </p:cBhvr>
                                      <p:to>
                                        <p:strVal val="visible"/>
                                      </p:to>
                                    </p:set>
                                    <p:animEffect transition="in" filter="fade">
                                      <p:cBhvr>
                                        <p:cTn id="7" dur="1000"/>
                                        <p:tgtEl>
                                          <p:spTgt spid="8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3"/>
                                        </p:tgtEl>
                                        <p:attrNameLst>
                                          <p:attrName>style.visibility</p:attrName>
                                        </p:attrNameLst>
                                      </p:cBhvr>
                                      <p:to>
                                        <p:strVal val="visible"/>
                                      </p:to>
                                    </p:set>
                                    <p:animEffect transition="in" filter="fade">
                                      <p:cBhvr>
                                        <p:cTn id="12" dur="1000"/>
                                        <p:tgtEl>
                                          <p:spTgt spid="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 Startup XL by Slidesgo">
  <a:themeElements>
    <a:clrScheme name="Simple Light">
      <a:dk1>
        <a:srgbClr val="000000"/>
      </a:dk1>
      <a:lt1>
        <a:srgbClr val="FFFFFF"/>
      </a:lt1>
      <a:dk2>
        <a:srgbClr val="595959"/>
      </a:dk2>
      <a:lt2>
        <a:srgbClr val="EEEEEE"/>
      </a:lt2>
      <a:accent1>
        <a:srgbClr val="88D3CE"/>
      </a:accent1>
      <a:accent2>
        <a:srgbClr val="423864"/>
      </a:accent2>
      <a:accent3>
        <a:srgbClr val="78909C"/>
      </a:accent3>
      <a:accent4>
        <a:srgbClr val="88D3CE"/>
      </a:accent4>
      <a:accent5>
        <a:srgbClr val="0097A7"/>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 Startup XL by Slidesgo (1)</Template>
  <TotalTime>3</TotalTime>
  <Words>881</Words>
  <Application>Microsoft Office PowerPoint</Application>
  <PresentationFormat>On-screen Show (16:9)</PresentationFormat>
  <Paragraphs>132</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Roboto Condensed Light</vt:lpstr>
      <vt:lpstr>Fira Sans Extra Condensed Medium</vt:lpstr>
      <vt:lpstr>Wingdings</vt:lpstr>
      <vt:lpstr>Arial</vt:lpstr>
      <vt:lpstr>Squada One</vt:lpstr>
      <vt:lpstr>Times New Roman</vt:lpstr>
      <vt:lpstr>Tech Startup XL by Slidesgo</vt:lpstr>
      <vt:lpstr>TRUYỀN DỮ LIỆU  NHIỆT ĐỘ - ĐỘ ẨM  SỬ DỤNG CÔNG NGHỆ LORA</vt:lpstr>
      <vt:lpstr>Ý TƯỞNG</vt:lpstr>
      <vt:lpstr>Ý TƯỞNG </vt:lpstr>
      <vt:lpstr>Ý TƯỞNG</vt:lpstr>
      <vt:lpstr>CƠ SỞ LÝ THUYẾT </vt:lpstr>
      <vt:lpstr>CÔNG NGHỆ LORA</vt:lpstr>
      <vt:lpstr>ƯU ĐIỂM</vt:lpstr>
      <vt:lpstr>NHƯỢC ĐIỂM</vt:lpstr>
      <vt:lpstr>SƠ ĐỒ KHỐI HỆ THỐNG</vt:lpstr>
      <vt:lpstr>SƠ ĐỒ KHỐI </vt:lpstr>
      <vt:lpstr>TRIỂN KHAI VÀ KIỂM THỬ </vt:lpstr>
      <vt:lpstr>Khối Transmitter</vt:lpstr>
      <vt:lpstr>Khối Transmitter</vt:lpstr>
      <vt:lpstr>Khối Transmitter</vt:lpstr>
      <vt:lpstr>Khối Transmitter</vt:lpstr>
      <vt:lpstr>PowerPoint Presentation</vt:lpstr>
      <vt:lpstr>Khối Receiver</vt:lpstr>
      <vt:lpstr>Khối Receiver</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TRUYỀN DỮ LIỆU  NHIỆT ĐỘ - ĐỘ ẨM  SỬ DỤNG CÔNG NGHỆ LORA</dc:title>
  <dc:creator>Bui Thanh Dat 20213696</dc:creator>
  <cp:lastModifiedBy>Bui Thanh Dat 20213696</cp:lastModifiedBy>
  <cp:revision>2</cp:revision>
  <dcterms:created xsi:type="dcterms:W3CDTF">2023-07-19T16:52:49Z</dcterms:created>
  <dcterms:modified xsi:type="dcterms:W3CDTF">2023-07-19T16:56:26Z</dcterms:modified>
</cp:coreProperties>
</file>