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9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1646" y="1256834"/>
            <a:ext cx="6087036" cy="263384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336F-2470-4100-894E-902BBAE49B2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691F-5619-4A11-9E99-3DE10800D4C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oogle Shape;48;p15"/>
          <p:cNvGrpSpPr/>
          <p:nvPr/>
        </p:nvGrpSpPr>
        <p:grpSpPr>
          <a:xfrm>
            <a:off x="7117971" y="1254158"/>
            <a:ext cx="4385617" cy="4733627"/>
            <a:chOff x="457194" y="411475"/>
            <a:chExt cx="4385617" cy="4733627"/>
          </a:xfrm>
        </p:grpSpPr>
        <p:sp>
          <p:nvSpPr>
            <p:cNvPr id="8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16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587249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336F-2470-4100-894E-902BBAE49B2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27040" y="6492875"/>
            <a:ext cx="174920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691F-5619-4A11-9E99-3DE10800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98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753" y="1280159"/>
            <a:ext cx="3932237" cy="8130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22400"/>
            <a:ext cx="6172200" cy="4438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336F-2470-4100-894E-902BBAE49B2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27040" y="6492875"/>
            <a:ext cx="174920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691F-5619-4A11-9E99-3DE10800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660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336F-2470-4100-894E-902BBAE49B2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27040" y="6492875"/>
            <a:ext cx="174920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691F-5619-4A11-9E99-3DE10800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708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336F-2470-4100-894E-902BBAE49B2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27040" y="6492875"/>
            <a:ext cx="174920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691F-5619-4A11-9E99-3DE10800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85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336F-2470-4100-894E-902BBAE49B2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27040" y="6492875"/>
            <a:ext cx="174920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691F-5619-4A11-9E99-3DE10800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954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424" y="303342"/>
            <a:ext cx="9467819" cy="7716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345" y="1235676"/>
            <a:ext cx="9413183" cy="5103339"/>
          </a:xfrm>
        </p:spPr>
        <p:txBody>
          <a:bodyPr/>
          <a:lstStyle>
            <a:lvl2pPr>
              <a:defRPr b="0" i="0" u="none">
                <a:solidFill>
                  <a:schemeClr val="accent2">
                    <a:lumMod val="75000"/>
                  </a:schemeClr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336F-2470-4100-894E-902BBAE49B2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691F-5619-4A11-9E99-3DE10800D4C6}" type="slidenum">
              <a:rPr lang="en-US" smtClean="0"/>
              <a:t>‹#›</a:t>
            </a:fld>
            <a:endParaRPr lang="en-US"/>
          </a:p>
        </p:txBody>
      </p:sp>
      <p:grpSp>
        <p:nvGrpSpPr>
          <p:cNvPr id="48" name="Google Shape;241;p16"/>
          <p:cNvGrpSpPr/>
          <p:nvPr/>
        </p:nvGrpSpPr>
        <p:grpSpPr>
          <a:xfrm>
            <a:off x="9766998" y="3557116"/>
            <a:ext cx="1992802" cy="2527584"/>
            <a:chOff x="3525722" y="1985800"/>
            <a:chExt cx="2702609" cy="2746178"/>
          </a:xfrm>
        </p:grpSpPr>
        <p:sp>
          <p:nvSpPr>
            <p:cNvPr id="49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E99B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rgbClr val="E99B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rgbClr val="E4EA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rgbClr val="8027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rgbClr val="E4EA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rgbClr val="8027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rgbClr val="E4EA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rgbClr val="E99B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rgbClr val="E4EA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rgbClr val="E4EA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rgbClr val="8027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rgbClr val="8027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rgbClr val="E99B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rgbClr val="E99B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rgbClr val="E4EA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38133" y="246083"/>
            <a:ext cx="731520" cy="731520"/>
            <a:chOff x="3686749" y="1748567"/>
            <a:chExt cx="806000" cy="806000"/>
          </a:xfrm>
        </p:grpSpPr>
        <p:sp>
          <p:nvSpPr>
            <p:cNvPr id="96" name="Google Shape;592;p21"/>
            <p:cNvSpPr/>
            <p:nvPr/>
          </p:nvSpPr>
          <p:spPr>
            <a:xfrm>
              <a:off x="3686749" y="1748567"/>
              <a:ext cx="806000" cy="806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97" name="Google Shape;632;p21"/>
            <p:cNvGrpSpPr/>
            <p:nvPr/>
          </p:nvGrpSpPr>
          <p:grpSpPr>
            <a:xfrm>
              <a:off x="3844584" y="1946652"/>
              <a:ext cx="490301" cy="409832"/>
              <a:chOff x="4794038" y="3489860"/>
              <a:chExt cx="367726" cy="307374"/>
            </a:xfrm>
          </p:grpSpPr>
          <p:sp>
            <p:nvSpPr>
              <p:cNvPr id="98" name="Google Shape;633;p21"/>
              <p:cNvSpPr/>
              <p:nvPr/>
            </p:nvSpPr>
            <p:spPr>
              <a:xfrm>
                <a:off x="4794038" y="3744242"/>
                <a:ext cx="367726" cy="52992"/>
              </a:xfrm>
              <a:custGeom>
                <a:avLst/>
                <a:gdLst/>
                <a:ahLst/>
                <a:cxnLst/>
                <a:rect l="l" t="t" r="r" b="b"/>
                <a:pathLst>
                  <a:path w="10742" h="1548" extrusionOk="0">
                    <a:moveTo>
                      <a:pt x="191" y="0"/>
                    </a:moveTo>
                    <a:cubicBezTo>
                      <a:pt x="96" y="0"/>
                      <a:pt x="1" y="72"/>
                      <a:pt x="25" y="167"/>
                    </a:cubicBezTo>
                    <a:lnTo>
                      <a:pt x="25" y="857"/>
                    </a:lnTo>
                    <a:cubicBezTo>
                      <a:pt x="1" y="1238"/>
                      <a:pt x="311" y="1548"/>
                      <a:pt x="692" y="1548"/>
                    </a:cubicBezTo>
                    <a:lnTo>
                      <a:pt x="10051" y="1548"/>
                    </a:lnTo>
                    <a:cubicBezTo>
                      <a:pt x="10432" y="1548"/>
                      <a:pt x="10741" y="1238"/>
                      <a:pt x="10741" y="857"/>
                    </a:cubicBezTo>
                    <a:lnTo>
                      <a:pt x="10741" y="167"/>
                    </a:lnTo>
                    <a:cubicBezTo>
                      <a:pt x="10741" y="72"/>
                      <a:pt x="10646" y="0"/>
                      <a:pt x="10551" y="0"/>
                    </a:cubicBezTo>
                    <a:lnTo>
                      <a:pt x="6717" y="0"/>
                    </a:lnTo>
                    <a:lnTo>
                      <a:pt x="6574" y="357"/>
                    </a:lnTo>
                    <a:cubicBezTo>
                      <a:pt x="6526" y="429"/>
                      <a:pt x="6455" y="500"/>
                      <a:pt x="6359" y="500"/>
                    </a:cubicBezTo>
                    <a:lnTo>
                      <a:pt x="4407" y="500"/>
                    </a:lnTo>
                    <a:cubicBezTo>
                      <a:pt x="4311" y="500"/>
                      <a:pt x="4216" y="429"/>
                      <a:pt x="4192" y="357"/>
                    </a:cubicBezTo>
                    <a:lnTo>
                      <a:pt x="40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9" name="Google Shape;634;p21"/>
              <p:cNvSpPr/>
              <p:nvPr/>
            </p:nvSpPr>
            <p:spPr>
              <a:xfrm>
                <a:off x="4929393" y="3629289"/>
                <a:ext cx="97049" cy="27728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810" extrusionOk="0">
                    <a:moveTo>
                      <a:pt x="0" y="0"/>
                    </a:moveTo>
                    <a:lnTo>
                      <a:pt x="0" y="453"/>
                    </a:lnTo>
                    <a:cubicBezTo>
                      <a:pt x="441" y="691"/>
                      <a:pt x="929" y="810"/>
                      <a:pt x="1417" y="810"/>
                    </a:cubicBezTo>
                    <a:cubicBezTo>
                      <a:pt x="1905" y="810"/>
                      <a:pt x="2394" y="691"/>
                      <a:pt x="2834" y="453"/>
                    </a:cubicBezTo>
                    <a:lnTo>
                      <a:pt x="2834" y="0"/>
                    </a:lnTo>
                    <a:lnTo>
                      <a:pt x="1548" y="477"/>
                    </a:lnTo>
                    <a:cubicBezTo>
                      <a:pt x="1524" y="500"/>
                      <a:pt x="1477" y="500"/>
                      <a:pt x="1429" y="500"/>
                    </a:cubicBezTo>
                    <a:cubicBezTo>
                      <a:pt x="1405" y="500"/>
                      <a:pt x="1358" y="500"/>
                      <a:pt x="1334" y="47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0" name="Google Shape;635;p21"/>
              <p:cNvSpPr/>
              <p:nvPr/>
            </p:nvSpPr>
            <p:spPr>
              <a:xfrm>
                <a:off x="4900843" y="3566507"/>
                <a:ext cx="155758" cy="57921"/>
              </a:xfrm>
              <a:custGeom>
                <a:avLst/>
                <a:gdLst/>
                <a:ahLst/>
                <a:cxnLst/>
                <a:rect l="l" t="t" r="r" b="b"/>
                <a:pathLst>
                  <a:path w="4550" h="1692" extrusionOk="0">
                    <a:moveTo>
                      <a:pt x="2287" y="1"/>
                    </a:moveTo>
                    <a:lnTo>
                      <a:pt x="1" y="858"/>
                    </a:lnTo>
                    <a:lnTo>
                      <a:pt x="2287" y="1691"/>
                    </a:lnTo>
                    <a:lnTo>
                      <a:pt x="4549" y="858"/>
                    </a:lnTo>
                    <a:lnTo>
                      <a:pt x="22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1" name="Google Shape;636;p21"/>
              <p:cNvSpPr/>
              <p:nvPr/>
            </p:nvSpPr>
            <p:spPr>
              <a:xfrm>
                <a:off x="4809545" y="3489860"/>
                <a:ext cx="337532" cy="249521"/>
              </a:xfrm>
              <a:custGeom>
                <a:avLst/>
                <a:gdLst/>
                <a:ahLst/>
                <a:cxnLst/>
                <a:rect l="l" t="t" r="r" b="b"/>
                <a:pathLst>
                  <a:path w="9860" h="7289" extrusionOk="0">
                    <a:moveTo>
                      <a:pt x="4942" y="1585"/>
                    </a:moveTo>
                    <a:cubicBezTo>
                      <a:pt x="4978" y="1585"/>
                      <a:pt x="5013" y="1597"/>
                      <a:pt x="5049" y="1620"/>
                    </a:cubicBezTo>
                    <a:lnTo>
                      <a:pt x="8240" y="2787"/>
                    </a:lnTo>
                    <a:cubicBezTo>
                      <a:pt x="8359" y="2835"/>
                      <a:pt x="8455" y="2954"/>
                      <a:pt x="8455" y="3073"/>
                    </a:cubicBezTo>
                    <a:cubicBezTo>
                      <a:pt x="8455" y="3216"/>
                      <a:pt x="8359" y="3335"/>
                      <a:pt x="8240" y="3383"/>
                    </a:cubicBezTo>
                    <a:lnTo>
                      <a:pt x="6978" y="3835"/>
                    </a:lnTo>
                    <a:lnTo>
                      <a:pt x="6978" y="4692"/>
                    </a:lnTo>
                    <a:cubicBezTo>
                      <a:pt x="6954" y="4788"/>
                      <a:pt x="6907" y="4883"/>
                      <a:pt x="6835" y="4954"/>
                    </a:cubicBezTo>
                    <a:cubicBezTo>
                      <a:pt x="6252" y="5324"/>
                      <a:pt x="5591" y="5508"/>
                      <a:pt x="4930" y="5508"/>
                    </a:cubicBezTo>
                    <a:cubicBezTo>
                      <a:pt x="4269" y="5508"/>
                      <a:pt x="3608" y="5324"/>
                      <a:pt x="3025" y="4954"/>
                    </a:cubicBezTo>
                    <a:cubicBezTo>
                      <a:pt x="2930" y="4883"/>
                      <a:pt x="2882" y="4788"/>
                      <a:pt x="2882" y="4692"/>
                    </a:cubicBezTo>
                    <a:lnTo>
                      <a:pt x="2882" y="3835"/>
                    </a:lnTo>
                    <a:lnTo>
                      <a:pt x="2572" y="3716"/>
                    </a:lnTo>
                    <a:lnTo>
                      <a:pt x="2572" y="4669"/>
                    </a:lnTo>
                    <a:cubicBezTo>
                      <a:pt x="2549" y="4859"/>
                      <a:pt x="2400" y="4954"/>
                      <a:pt x="2251" y="4954"/>
                    </a:cubicBezTo>
                    <a:cubicBezTo>
                      <a:pt x="2102" y="4954"/>
                      <a:pt x="1953" y="4859"/>
                      <a:pt x="1929" y="4669"/>
                    </a:cubicBezTo>
                    <a:lnTo>
                      <a:pt x="1929" y="3478"/>
                    </a:lnTo>
                    <a:lnTo>
                      <a:pt x="1644" y="3383"/>
                    </a:lnTo>
                    <a:cubicBezTo>
                      <a:pt x="1501" y="3335"/>
                      <a:pt x="1429" y="3216"/>
                      <a:pt x="1429" y="3073"/>
                    </a:cubicBezTo>
                    <a:cubicBezTo>
                      <a:pt x="1429" y="2954"/>
                      <a:pt x="1501" y="2835"/>
                      <a:pt x="1644" y="2787"/>
                    </a:cubicBezTo>
                    <a:lnTo>
                      <a:pt x="4835" y="1620"/>
                    </a:lnTo>
                    <a:cubicBezTo>
                      <a:pt x="4870" y="1597"/>
                      <a:pt x="4906" y="1585"/>
                      <a:pt x="4942" y="1585"/>
                    </a:cubicBezTo>
                    <a:close/>
                    <a:moveTo>
                      <a:pt x="905" y="1"/>
                    </a:moveTo>
                    <a:cubicBezTo>
                      <a:pt x="405" y="1"/>
                      <a:pt x="0" y="406"/>
                      <a:pt x="0" y="930"/>
                    </a:cubicBezTo>
                    <a:lnTo>
                      <a:pt x="0" y="6788"/>
                    </a:lnTo>
                    <a:lnTo>
                      <a:pt x="3596" y="6788"/>
                    </a:lnTo>
                    <a:cubicBezTo>
                      <a:pt x="3858" y="6788"/>
                      <a:pt x="4097" y="6931"/>
                      <a:pt x="4192" y="7169"/>
                    </a:cubicBezTo>
                    <a:lnTo>
                      <a:pt x="4168" y="7169"/>
                    </a:lnTo>
                    <a:lnTo>
                      <a:pt x="4216" y="7288"/>
                    </a:lnTo>
                    <a:lnTo>
                      <a:pt x="5644" y="7288"/>
                    </a:lnTo>
                    <a:lnTo>
                      <a:pt x="5692" y="7169"/>
                    </a:lnTo>
                    <a:cubicBezTo>
                      <a:pt x="5787" y="6931"/>
                      <a:pt x="6002" y="6788"/>
                      <a:pt x="6264" y="6788"/>
                    </a:cubicBezTo>
                    <a:lnTo>
                      <a:pt x="9860" y="6788"/>
                    </a:lnTo>
                    <a:lnTo>
                      <a:pt x="9860" y="930"/>
                    </a:lnTo>
                    <a:cubicBezTo>
                      <a:pt x="9860" y="406"/>
                      <a:pt x="9455" y="1"/>
                      <a:pt x="89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61254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336F-2470-4100-894E-902BBAE49B2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691F-5619-4A11-9E99-3DE10800D4C6}" type="slidenum">
              <a:rPr lang="en-US" smtClean="0"/>
              <a:t>‹#›</a:t>
            </a:fld>
            <a:endParaRPr lang="en-US"/>
          </a:p>
        </p:txBody>
      </p:sp>
      <p:grpSp>
        <p:nvGrpSpPr>
          <p:cNvPr id="112" name="Google Shape;2461;p46"/>
          <p:cNvGrpSpPr/>
          <p:nvPr/>
        </p:nvGrpSpPr>
        <p:grpSpPr>
          <a:xfrm>
            <a:off x="9291185" y="2738270"/>
            <a:ext cx="2083234" cy="2212937"/>
            <a:chOff x="1183750" y="1120025"/>
            <a:chExt cx="1199150" cy="1301625"/>
          </a:xfrm>
        </p:grpSpPr>
        <p:sp>
          <p:nvSpPr>
            <p:cNvPr id="113" name="Google Shape;2462;p46"/>
            <p:cNvSpPr/>
            <p:nvPr/>
          </p:nvSpPr>
          <p:spPr>
            <a:xfrm>
              <a:off x="1803325" y="1134425"/>
              <a:ext cx="36200" cy="296200"/>
            </a:xfrm>
            <a:custGeom>
              <a:avLst/>
              <a:gdLst/>
              <a:ahLst/>
              <a:cxnLst/>
              <a:rect l="l" t="t" r="r" b="b"/>
              <a:pathLst>
                <a:path w="1448" h="11848" extrusionOk="0">
                  <a:moveTo>
                    <a:pt x="730" y="0"/>
                  </a:moveTo>
                  <a:lnTo>
                    <a:pt x="577" y="13"/>
                  </a:lnTo>
                  <a:lnTo>
                    <a:pt x="436" y="52"/>
                  </a:lnTo>
                  <a:lnTo>
                    <a:pt x="320" y="116"/>
                  </a:lnTo>
                  <a:lnTo>
                    <a:pt x="205" y="205"/>
                  </a:lnTo>
                  <a:lnTo>
                    <a:pt x="115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0" y="11118"/>
                  </a:lnTo>
                  <a:lnTo>
                    <a:pt x="13" y="11271"/>
                  </a:lnTo>
                  <a:lnTo>
                    <a:pt x="51" y="11399"/>
                  </a:lnTo>
                  <a:lnTo>
                    <a:pt x="115" y="11527"/>
                  </a:lnTo>
                  <a:lnTo>
                    <a:pt x="205" y="11630"/>
                  </a:lnTo>
                  <a:lnTo>
                    <a:pt x="320" y="11720"/>
                  </a:lnTo>
                  <a:lnTo>
                    <a:pt x="436" y="11796"/>
                  </a:lnTo>
                  <a:lnTo>
                    <a:pt x="577" y="11835"/>
                  </a:lnTo>
                  <a:lnTo>
                    <a:pt x="730" y="11848"/>
                  </a:lnTo>
                  <a:lnTo>
                    <a:pt x="871" y="11835"/>
                  </a:lnTo>
                  <a:lnTo>
                    <a:pt x="1012" y="11796"/>
                  </a:lnTo>
                  <a:lnTo>
                    <a:pt x="1127" y="11720"/>
                  </a:lnTo>
                  <a:lnTo>
                    <a:pt x="1243" y="11630"/>
                  </a:lnTo>
                  <a:lnTo>
                    <a:pt x="1332" y="11527"/>
                  </a:lnTo>
                  <a:lnTo>
                    <a:pt x="1396" y="11399"/>
                  </a:lnTo>
                  <a:lnTo>
                    <a:pt x="1435" y="11271"/>
                  </a:lnTo>
                  <a:lnTo>
                    <a:pt x="1447" y="11118"/>
                  </a:lnTo>
                  <a:lnTo>
                    <a:pt x="1447" y="718"/>
                  </a:lnTo>
                  <a:lnTo>
                    <a:pt x="1435" y="577"/>
                  </a:lnTo>
                  <a:lnTo>
                    <a:pt x="1396" y="436"/>
                  </a:lnTo>
                  <a:lnTo>
                    <a:pt x="1332" y="321"/>
                  </a:lnTo>
                  <a:lnTo>
                    <a:pt x="1243" y="205"/>
                  </a:lnTo>
                  <a:lnTo>
                    <a:pt x="1127" y="116"/>
                  </a:lnTo>
                  <a:lnTo>
                    <a:pt x="1012" y="52"/>
                  </a:lnTo>
                  <a:lnTo>
                    <a:pt x="871" y="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2463;p46"/>
            <p:cNvSpPr/>
            <p:nvPr/>
          </p:nvSpPr>
          <p:spPr>
            <a:xfrm>
              <a:off x="2014325" y="1218325"/>
              <a:ext cx="222875" cy="296525"/>
            </a:xfrm>
            <a:custGeom>
              <a:avLst/>
              <a:gdLst/>
              <a:ahLst/>
              <a:cxnLst/>
              <a:rect l="l" t="t" r="r" b="b"/>
              <a:pathLst>
                <a:path w="8915" h="11861" extrusionOk="0">
                  <a:moveTo>
                    <a:pt x="4535" y="0"/>
                  </a:moveTo>
                  <a:lnTo>
                    <a:pt x="4381" y="13"/>
                  </a:lnTo>
                  <a:lnTo>
                    <a:pt x="4253" y="51"/>
                  </a:lnTo>
                  <a:lnTo>
                    <a:pt x="4125" y="128"/>
                  </a:lnTo>
                  <a:lnTo>
                    <a:pt x="4022" y="218"/>
                  </a:lnTo>
                  <a:lnTo>
                    <a:pt x="3933" y="320"/>
                  </a:lnTo>
                  <a:lnTo>
                    <a:pt x="3869" y="448"/>
                  </a:lnTo>
                  <a:lnTo>
                    <a:pt x="3817" y="576"/>
                  </a:lnTo>
                  <a:lnTo>
                    <a:pt x="3805" y="730"/>
                  </a:lnTo>
                  <a:lnTo>
                    <a:pt x="3805" y="6647"/>
                  </a:lnTo>
                  <a:lnTo>
                    <a:pt x="193" y="10643"/>
                  </a:lnTo>
                  <a:lnTo>
                    <a:pt x="103" y="10759"/>
                  </a:lnTo>
                  <a:lnTo>
                    <a:pt x="39" y="10887"/>
                  </a:lnTo>
                  <a:lnTo>
                    <a:pt x="1" y="11028"/>
                  </a:lnTo>
                  <a:lnTo>
                    <a:pt x="1" y="11169"/>
                  </a:lnTo>
                  <a:lnTo>
                    <a:pt x="13" y="11309"/>
                  </a:lnTo>
                  <a:lnTo>
                    <a:pt x="65" y="11438"/>
                  </a:lnTo>
                  <a:lnTo>
                    <a:pt x="141" y="11566"/>
                  </a:lnTo>
                  <a:lnTo>
                    <a:pt x="244" y="11668"/>
                  </a:lnTo>
                  <a:lnTo>
                    <a:pt x="346" y="11758"/>
                  </a:lnTo>
                  <a:lnTo>
                    <a:pt x="474" y="11809"/>
                  </a:lnTo>
                  <a:lnTo>
                    <a:pt x="590" y="11847"/>
                  </a:lnTo>
                  <a:lnTo>
                    <a:pt x="731" y="11860"/>
                  </a:lnTo>
                  <a:lnTo>
                    <a:pt x="872" y="11847"/>
                  </a:lnTo>
                  <a:lnTo>
                    <a:pt x="948" y="11822"/>
                  </a:lnTo>
                  <a:lnTo>
                    <a:pt x="1012" y="11796"/>
                  </a:lnTo>
                  <a:lnTo>
                    <a:pt x="1089" y="11771"/>
                  </a:lnTo>
                  <a:lnTo>
                    <a:pt x="1153" y="11719"/>
                  </a:lnTo>
                  <a:lnTo>
                    <a:pt x="1205" y="11681"/>
                  </a:lnTo>
                  <a:lnTo>
                    <a:pt x="1269" y="11617"/>
                  </a:lnTo>
                  <a:lnTo>
                    <a:pt x="5072" y="7416"/>
                  </a:lnTo>
                  <a:lnTo>
                    <a:pt x="5149" y="7301"/>
                  </a:lnTo>
                  <a:lnTo>
                    <a:pt x="5213" y="7185"/>
                  </a:lnTo>
                  <a:lnTo>
                    <a:pt x="5252" y="7057"/>
                  </a:lnTo>
                  <a:lnTo>
                    <a:pt x="5265" y="6929"/>
                  </a:lnTo>
                  <a:lnTo>
                    <a:pt x="5265" y="1460"/>
                  </a:lnTo>
                  <a:lnTo>
                    <a:pt x="8185" y="1460"/>
                  </a:lnTo>
                  <a:lnTo>
                    <a:pt x="8338" y="1447"/>
                  </a:lnTo>
                  <a:lnTo>
                    <a:pt x="8479" y="1396"/>
                  </a:lnTo>
                  <a:lnTo>
                    <a:pt x="8595" y="1332"/>
                  </a:lnTo>
                  <a:lnTo>
                    <a:pt x="8710" y="1242"/>
                  </a:lnTo>
                  <a:lnTo>
                    <a:pt x="8800" y="1140"/>
                  </a:lnTo>
                  <a:lnTo>
                    <a:pt x="8864" y="1012"/>
                  </a:lnTo>
                  <a:lnTo>
                    <a:pt x="8902" y="871"/>
                  </a:lnTo>
                  <a:lnTo>
                    <a:pt x="8915" y="730"/>
                  </a:lnTo>
                  <a:lnTo>
                    <a:pt x="8902" y="576"/>
                  </a:lnTo>
                  <a:lnTo>
                    <a:pt x="8864" y="448"/>
                  </a:lnTo>
                  <a:lnTo>
                    <a:pt x="8800" y="320"/>
                  </a:lnTo>
                  <a:lnTo>
                    <a:pt x="8710" y="218"/>
                  </a:lnTo>
                  <a:lnTo>
                    <a:pt x="8595" y="128"/>
                  </a:lnTo>
                  <a:lnTo>
                    <a:pt x="8479" y="51"/>
                  </a:lnTo>
                  <a:lnTo>
                    <a:pt x="8338" y="13"/>
                  </a:lnTo>
                  <a:lnTo>
                    <a:pt x="8185" y="0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2464;p46"/>
            <p:cNvSpPr/>
            <p:nvPr/>
          </p:nvSpPr>
          <p:spPr>
            <a:xfrm>
              <a:off x="2109425" y="1690925"/>
              <a:ext cx="259075" cy="36200"/>
            </a:xfrm>
            <a:custGeom>
              <a:avLst/>
              <a:gdLst/>
              <a:ahLst/>
              <a:cxnLst/>
              <a:rect l="l" t="t" r="r" b="b"/>
              <a:pathLst>
                <a:path w="10363" h="1448" extrusionOk="0">
                  <a:moveTo>
                    <a:pt x="731" y="1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3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9632" y="1448"/>
                  </a:lnTo>
                  <a:lnTo>
                    <a:pt x="9786" y="1435"/>
                  </a:lnTo>
                  <a:lnTo>
                    <a:pt x="9914" y="1397"/>
                  </a:lnTo>
                  <a:lnTo>
                    <a:pt x="10042" y="1333"/>
                  </a:lnTo>
                  <a:lnTo>
                    <a:pt x="10157" y="1243"/>
                  </a:lnTo>
                  <a:lnTo>
                    <a:pt x="10234" y="1128"/>
                  </a:lnTo>
                  <a:lnTo>
                    <a:pt x="10311" y="1012"/>
                  </a:lnTo>
                  <a:lnTo>
                    <a:pt x="10349" y="871"/>
                  </a:lnTo>
                  <a:lnTo>
                    <a:pt x="10362" y="731"/>
                  </a:lnTo>
                  <a:lnTo>
                    <a:pt x="10349" y="577"/>
                  </a:lnTo>
                  <a:lnTo>
                    <a:pt x="10311" y="436"/>
                  </a:lnTo>
                  <a:lnTo>
                    <a:pt x="10234" y="321"/>
                  </a:lnTo>
                  <a:lnTo>
                    <a:pt x="10157" y="205"/>
                  </a:lnTo>
                  <a:lnTo>
                    <a:pt x="10042" y="116"/>
                  </a:lnTo>
                  <a:lnTo>
                    <a:pt x="9914" y="52"/>
                  </a:lnTo>
                  <a:lnTo>
                    <a:pt x="9786" y="13"/>
                  </a:lnTo>
                  <a:lnTo>
                    <a:pt x="9632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2465;p46"/>
            <p:cNvSpPr/>
            <p:nvPr/>
          </p:nvSpPr>
          <p:spPr>
            <a:xfrm>
              <a:off x="2035775" y="1900975"/>
              <a:ext cx="285650" cy="191175"/>
            </a:xfrm>
            <a:custGeom>
              <a:avLst/>
              <a:gdLst/>
              <a:ahLst/>
              <a:cxnLst/>
              <a:rect l="l" t="t" r="r" b="b"/>
              <a:pathLst>
                <a:path w="11426" h="7647" extrusionOk="0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4" y="577"/>
                  </a:lnTo>
                  <a:lnTo>
                    <a:pt x="1" y="718"/>
                  </a:lnTo>
                  <a:lnTo>
                    <a:pt x="14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7647" y="1448"/>
                  </a:lnTo>
                  <a:lnTo>
                    <a:pt x="10016" y="7199"/>
                  </a:lnTo>
                  <a:lnTo>
                    <a:pt x="10068" y="7301"/>
                  </a:lnTo>
                  <a:lnTo>
                    <a:pt x="10132" y="7391"/>
                  </a:lnTo>
                  <a:lnTo>
                    <a:pt x="10209" y="7467"/>
                  </a:lnTo>
                  <a:lnTo>
                    <a:pt x="10285" y="7532"/>
                  </a:lnTo>
                  <a:lnTo>
                    <a:pt x="10388" y="7583"/>
                  </a:lnTo>
                  <a:lnTo>
                    <a:pt x="10478" y="7621"/>
                  </a:lnTo>
                  <a:lnTo>
                    <a:pt x="10580" y="7634"/>
                  </a:lnTo>
                  <a:lnTo>
                    <a:pt x="10695" y="7647"/>
                  </a:lnTo>
                  <a:lnTo>
                    <a:pt x="10836" y="7634"/>
                  </a:lnTo>
                  <a:lnTo>
                    <a:pt x="10964" y="7596"/>
                  </a:lnTo>
                  <a:lnTo>
                    <a:pt x="11105" y="7519"/>
                  </a:lnTo>
                  <a:lnTo>
                    <a:pt x="11208" y="7429"/>
                  </a:lnTo>
                  <a:lnTo>
                    <a:pt x="11297" y="7327"/>
                  </a:lnTo>
                  <a:lnTo>
                    <a:pt x="11361" y="7199"/>
                  </a:lnTo>
                  <a:lnTo>
                    <a:pt x="11400" y="7070"/>
                  </a:lnTo>
                  <a:lnTo>
                    <a:pt x="11425" y="6930"/>
                  </a:lnTo>
                  <a:lnTo>
                    <a:pt x="11412" y="6776"/>
                  </a:lnTo>
                  <a:lnTo>
                    <a:pt x="11361" y="6635"/>
                  </a:lnTo>
                  <a:lnTo>
                    <a:pt x="8800" y="449"/>
                  </a:lnTo>
                  <a:lnTo>
                    <a:pt x="8748" y="346"/>
                  </a:lnTo>
                  <a:lnTo>
                    <a:pt x="8684" y="257"/>
                  </a:lnTo>
                  <a:lnTo>
                    <a:pt x="8620" y="180"/>
                  </a:lnTo>
                  <a:lnTo>
                    <a:pt x="8531" y="116"/>
                  </a:lnTo>
                  <a:lnTo>
                    <a:pt x="8441" y="65"/>
                  </a:lnTo>
                  <a:lnTo>
                    <a:pt x="8339" y="26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2466;p46"/>
            <p:cNvSpPr/>
            <p:nvPr/>
          </p:nvSpPr>
          <p:spPr>
            <a:xfrm>
              <a:off x="1997350" y="1939075"/>
              <a:ext cx="148600" cy="292375"/>
            </a:xfrm>
            <a:custGeom>
              <a:avLst/>
              <a:gdLst/>
              <a:ahLst/>
              <a:cxnLst/>
              <a:rect l="l" t="t" r="r" b="b"/>
              <a:pathLst>
                <a:path w="5944" h="11695" extrusionOk="0">
                  <a:moveTo>
                    <a:pt x="731" y="1"/>
                  </a:moveTo>
                  <a:lnTo>
                    <a:pt x="590" y="13"/>
                  </a:lnTo>
                  <a:lnTo>
                    <a:pt x="449" y="65"/>
                  </a:lnTo>
                  <a:lnTo>
                    <a:pt x="334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90"/>
                  </a:lnTo>
                  <a:lnTo>
                    <a:pt x="1" y="731"/>
                  </a:lnTo>
                  <a:lnTo>
                    <a:pt x="1" y="5393"/>
                  </a:lnTo>
                  <a:lnTo>
                    <a:pt x="26" y="5546"/>
                  </a:lnTo>
                  <a:lnTo>
                    <a:pt x="65" y="5675"/>
                  </a:lnTo>
                  <a:lnTo>
                    <a:pt x="129" y="5803"/>
                  </a:lnTo>
                  <a:lnTo>
                    <a:pt x="218" y="5905"/>
                  </a:lnTo>
                  <a:lnTo>
                    <a:pt x="334" y="5995"/>
                  </a:lnTo>
                  <a:lnTo>
                    <a:pt x="449" y="6072"/>
                  </a:lnTo>
                  <a:lnTo>
                    <a:pt x="590" y="6110"/>
                  </a:lnTo>
                  <a:lnTo>
                    <a:pt x="731" y="6123"/>
                  </a:lnTo>
                  <a:lnTo>
                    <a:pt x="4484" y="6123"/>
                  </a:lnTo>
                  <a:lnTo>
                    <a:pt x="4484" y="10964"/>
                  </a:lnTo>
                  <a:lnTo>
                    <a:pt x="4496" y="11105"/>
                  </a:lnTo>
                  <a:lnTo>
                    <a:pt x="4548" y="11246"/>
                  </a:lnTo>
                  <a:lnTo>
                    <a:pt x="4612" y="11361"/>
                  </a:lnTo>
                  <a:lnTo>
                    <a:pt x="4701" y="11477"/>
                  </a:lnTo>
                  <a:lnTo>
                    <a:pt x="4804" y="11566"/>
                  </a:lnTo>
                  <a:lnTo>
                    <a:pt x="4932" y="11630"/>
                  </a:lnTo>
                  <a:lnTo>
                    <a:pt x="5060" y="11669"/>
                  </a:lnTo>
                  <a:lnTo>
                    <a:pt x="5214" y="11694"/>
                  </a:lnTo>
                  <a:lnTo>
                    <a:pt x="5354" y="11669"/>
                  </a:lnTo>
                  <a:lnTo>
                    <a:pt x="5495" y="11630"/>
                  </a:lnTo>
                  <a:lnTo>
                    <a:pt x="5623" y="11566"/>
                  </a:lnTo>
                  <a:lnTo>
                    <a:pt x="5726" y="11477"/>
                  </a:lnTo>
                  <a:lnTo>
                    <a:pt x="5816" y="11361"/>
                  </a:lnTo>
                  <a:lnTo>
                    <a:pt x="5880" y="11246"/>
                  </a:lnTo>
                  <a:lnTo>
                    <a:pt x="5931" y="11105"/>
                  </a:lnTo>
                  <a:lnTo>
                    <a:pt x="5944" y="10964"/>
                  </a:lnTo>
                  <a:lnTo>
                    <a:pt x="5944" y="5393"/>
                  </a:lnTo>
                  <a:lnTo>
                    <a:pt x="5931" y="5252"/>
                  </a:lnTo>
                  <a:lnTo>
                    <a:pt x="5880" y="5111"/>
                  </a:lnTo>
                  <a:lnTo>
                    <a:pt x="5816" y="4983"/>
                  </a:lnTo>
                  <a:lnTo>
                    <a:pt x="5726" y="4880"/>
                  </a:lnTo>
                  <a:lnTo>
                    <a:pt x="5623" y="4791"/>
                  </a:lnTo>
                  <a:lnTo>
                    <a:pt x="5495" y="4727"/>
                  </a:lnTo>
                  <a:lnTo>
                    <a:pt x="5354" y="4676"/>
                  </a:lnTo>
                  <a:lnTo>
                    <a:pt x="5214" y="4663"/>
                  </a:lnTo>
                  <a:lnTo>
                    <a:pt x="1461" y="4663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410" y="449"/>
                  </a:lnTo>
                  <a:lnTo>
                    <a:pt x="1333" y="321"/>
                  </a:lnTo>
                  <a:lnTo>
                    <a:pt x="1256" y="218"/>
                  </a:lnTo>
                  <a:lnTo>
                    <a:pt x="1141" y="129"/>
                  </a:lnTo>
                  <a:lnTo>
                    <a:pt x="1013" y="65"/>
                  </a:lnTo>
                  <a:lnTo>
                    <a:pt x="884" y="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2467;p46"/>
            <p:cNvSpPr/>
            <p:nvPr/>
          </p:nvSpPr>
          <p:spPr>
            <a:xfrm>
              <a:off x="1749200" y="2006650"/>
              <a:ext cx="152125" cy="400575"/>
            </a:xfrm>
            <a:custGeom>
              <a:avLst/>
              <a:gdLst/>
              <a:ahLst/>
              <a:cxnLst/>
              <a:rect l="l" t="t" r="r" b="b"/>
              <a:pathLst>
                <a:path w="6085" h="16023" extrusionOk="0">
                  <a:moveTo>
                    <a:pt x="2895" y="0"/>
                  </a:moveTo>
                  <a:lnTo>
                    <a:pt x="2742" y="13"/>
                  </a:lnTo>
                  <a:lnTo>
                    <a:pt x="2601" y="51"/>
                  </a:lnTo>
                  <a:lnTo>
                    <a:pt x="2485" y="128"/>
                  </a:lnTo>
                  <a:lnTo>
                    <a:pt x="2370" y="218"/>
                  </a:lnTo>
                  <a:lnTo>
                    <a:pt x="2280" y="320"/>
                  </a:lnTo>
                  <a:lnTo>
                    <a:pt x="2216" y="448"/>
                  </a:lnTo>
                  <a:lnTo>
                    <a:pt x="2178" y="576"/>
                  </a:lnTo>
                  <a:lnTo>
                    <a:pt x="2165" y="730"/>
                  </a:lnTo>
                  <a:lnTo>
                    <a:pt x="2165" y="4163"/>
                  </a:lnTo>
                  <a:lnTo>
                    <a:pt x="2178" y="4304"/>
                  </a:lnTo>
                  <a:lnTo>
                    <a:pt x="2216" y="4444"/>
                  </a:lnTo>
                  <a:lnTo>
                    <a:pt x="2280" y="4573"/>
                  </a:lnTo>
                  <a:lnTo>
                    <a:pt x="2370" y="4675"/>
                  </a:lnTo>
                  <a:lnTo>
                    <a:pt x="2485" y="4765"/>
                  </a:lnTo>
                  <a:lnTo>
                    <a:pt x="2601" y="4829"/>
                  </a:lnTo>
                  <a:lnTo>
                    <a:pt x="2742" y="4880"/>
                  </a:lnTo>
                  <a:lnTo>
                    <a:pt x="2895" y="4893"/>
                  </a:lnTo>
                  <a:lnTo>
                    <a:pt x="4624" y="4893"/>
                  </a:lnTo>
                  <a:lnTo>
                    <a:pt x="4624" y="10157"/>
                  </a:lnTo>
                  <a:lnTo>
                    <a:pt x="731" y="10157"/>
                  </a:lnTo>
                  <a:lnTo>
                    <a:pt x="590" y="10170"/>
                  </a:lnTo>
                  <a:lnTo>
                    <a:pt x="449" y="10208"/>
                  </a:lnTo>
                  <a:lnTo>
                    <a:pt x="321" y="10285"/>
                  </a:lnTo>
                  <a:lnTo>
                    <a:pt x="218" y="10362"/>
                  </a:lnTo>
                  <a:lnTo>
                    <a:pt x="129" y="10477"/>
                  </a:lnTo>
                  <a:lnTo>
                    <a:pt x="65" y="10605"/>
                  </a:lnTo>
                  <a:lnTo>
                    <a:pt x="26" y="10733"/>
                  </a:lnTo>
                  <a:lnTo>
                    <a:pt x="1" y="10887"/>
                  </a:lnTo>
                  <a:lnTo>
                    <a:pt x="1" y="15293"/>
                  </a:lnTo>
                  <a:lnTo>
                    <a:pt x="26" y="15434"/>
                  </a:lnTo>
                  <a:lnTo>
                    <a:pt x="65" y="15574"/>
                  </a:lnTo>
                  <a:lnTo>
                    <a:pt x="129" y="15703"/>
                  </a:lnTo>
                  <a:lnTo>
                    <a:pt x="218" y="15805"/>
                  </a:lnTo>
                  <a:lnTo>
                    <a:pt x="321" y="15895"/>
                  </a:lnTo>
                  <a:lnTo>
                    <a:pt x="449" y="15959"/>
                  </a:lnTo>
                  <a:lnTo>
                    <a:pt x="590" y="16010"/>
                  </a:lnTo>
                  <a:lnTo>
                    <a:pt x="731" y="16023"/>
                  </a:lnTo>
                  <a:lnTo>
                    <a:pt x="884" y="16010"/>
                  </a:lnTo>
                  <a:lnTo>
                    <a:pt x="1012" y="15959"/>
                  </a:lnTo>
                  <a:lnTo>
                    <a:pt x="1141" y="15895"/>
                  </a:lnTo>
                  <a:lnTo>
                    <a:pt x="1243" y="15805"/>
                  </a:lnTo>
                  <a:lnTo>
                    <a:pt x="1333" y="15703"/>
                  </a:lnTo>
                  <a:lnTo>
                    <a:pt x="1410" y="15574"/>
                  </a:lnTo>
                  <a:lnTo>
                    <a:pt x="1448" y="15434"/>
                  </a:lnTo>
                  <a:lnTo>
                    <a:pt x="1461" y="15293"/>
                  </a:lnTo>
                  <a:lnTo>
                    <a:pt x="1461" y="11617"/>
                  </a:lnTo>
                  <a:lnTo>
                    <a:pt x="5354" y="11617"/>
                  </a:lnTo>
                  <a:lnTo>
                    <a:pt x="5495" y="11591"/>
                  </a:lnTo>
                  <a:lnTo>
                    <a:pt x="5636" y="11553"/>
                  </a:lnTo>
                  <a:lnTo>
                    <a:pt x="5764" y="11489"/>
                  </a:lnTo>
                  <a:lnTo>
                    <a:pt x="5867" y="11399"/>
                  </a:lnTo>
                  <a:lnTo>
                    <a:pt x="5956" y="11284"/>
                  </a:lnTo>
                  <a:lnTo>
                    <a:pt x="6020" y="11169"/>
                  </a:lnTo>
                  <a:lnTo>
                    <a:pt x="6072" y="11028"/>
                  </a:lnTo>
                  <a:lnTo>
                    <a:pt x="6084" y="10887"/>
                  </a:lnTo>
                  <a:lnTo>
                    <a:pt x="6084" y="4163"/>
                  </a:lnTo>
                  <a:lnTo>
                    <a:pt x="6072" y="4009"/>
                  </a:lnTo>
                  <a:lnTo>
                    <a:pt x="6020" y="3881"/>
                  </a:lnTo>
                  <a:lnTo>
                    <a:pt x="5956" y="3753"/>
                  </a:lnTo>
                  <a:lnTo>
                    <a:pt x="5867" y="3650"/>
                  </a:lnTo>
                  <a:lnTo>
                    <a:pt x="5764" y="3561"/>
                  </a:lnTo>
                  <a:lnTo>
                    <a:pt x="5636" y="3497"/>
                  </a:lnTo>
                  <a:lnTo>
                    <a:pt x="5495" y="3445"/>
                  </a:lnTo>
                  <a:lnTo>
                    <a:pt x="5354" y="3433"/>
                  </a:lnTo>
                  <a:lnTo>
                    <a:pt x="3612" y="3433"/>
                  </a:lnTo>
                  <a:lnTo>
                    <a:pt x="3612" y="730"/>
                  </a:lnTo>
                  <a:lnTo>
                    <a:pt x="3600" y="576"/>
                  </a:lnTo>
                  <a:lnTo>
                    <a:pt x="3561" y="448"/>
                  </a:lnTo>
                  <a:lnTo>
                    <a:pt x="3497" y="320"/>
                  </a:lnTo>
                  <a:lnTo>
                    <a:pt x="3408" y="218"/>
                  </a:lnTo>
                  <a:lnTo>
                    <a:pt x="3292" y="128"/>
                  </a:lnTo>
                  <a:lnTo>
                    <a:pt x="3177" y="51"/>
                  </a:lnTo>
                  <a:lnTo>
                    <a:pt x="3036" y="13"/>
                  </a:lnTo>
                  <a:lnTo>
                    <a:pt x="2895" y="0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" name="Google Shape;2468;p46"/>
            <p:cNvSpPr/>
            <p:nvPr/>
          </p:nvSpPr>
          <p:spPr>
            <a:xfrm>
              <a:off x="1496900" y="1950925"/>
              <a:ext cx="160125" cy="256825"/>
            </a:xfrm>
            <a:custGeom>
              <a:avLst/>
              <a:gdLst/>
              <a:ahLst/>
              <a:cxnLst/>
              <a:rect l="l" t="t" r="r" b="b"/>
              <a:pathLst>
                <a:path w="6405" h="10273" extrusionOk="0">
                  <a:moveTo>
                    <a:pt x="5597" y="1"/>
                  </a:moveTo>
                  <a:lnTo>
                    <a:pt x="5469" y="26"/>
                  </a:lnTo>
                  <a:lnTo>
                    <a:pt x="5328" y="77"/>
                  </a:lnTo>
                  <a:lnTo>
                    <a:pt x="5213" y="154"/>
                  </a:lnTo>
                  <a:lnTo>
                    <a:pt x="5110" y="269"/>
                  </a:lnTo>
                  <a:lnTo>
                    <a:pt x="167" y="6353"/>
                  </a:lnTo>
                  <a:lnTo>
                    <a:pt x="90" y="6456"/>
                  </a:lnTo>
                  <a:lnTo>
                    <a:pt x="39" y="6584"/>
                  </a:lnTo>
                  <a:lnTo>
                    <a:pt x="13" y="6699"/>
                  </a:lnTo>
                  <a:lnTo>
                    <a:pt x="0" y="6827"/>
                  </a:lnTo>
                  <a:lnTo>
                    <a:pt x="26" y="6955"/>
                  </a:lnTo>
                  <a:lnTo>
                    <a:pt x="51" y="7083"/>
                  </a:lnTo>
                  <a:lnTo>
                    <a:pt x="115" y="7199"/>
                  </a:lnTo>
                  <a:lnTo>
                    <a:pt x="192" y="7301"/>
                  </a:lnTo>
                  <a:lnTo>
                    <a:pt x="2664" y="10029"/>
                  </a:lnTo>
                  <a:lnTo>
                    <a:pt x="2715" y="10080"/>
                  </a:lnTo>
                  <a:lnTo>
                    <a:pt x="2779" y="10132"/>
                  </a:lnTo>
                  <a:lnTo>
                    <a:pt x="2843" y="10170"/>
                  </a:lnTo>
                  <a:lnTo>
                    <a:pt x="2920" y="10208"/>
                  </a:lnTo>
                  <a:lnTo>
                    <a:pt x="2984" y="10234"/>
                  </a:lnTo>
                  <a:lnTo>
                    <a:pt x="3061" y="10260"/>
                  </a:lnTo>
                  <a:lnTo>
                    <a:pt x="3202" y="10272"/>
                  </a:lnTo>
                  <a:lnTo>
                    <a:pt x="3330" y="10260"/>
                  </a:lnTo>
                  <a:lnTo>
                    <a:pt x="3458" y="10221"/>
                  </a:lnTo>
                  <a:lnTo>
                    <a:pt x="3586" y="10170"/>
                  </a:lnTo>
                  <a:lnTo>
                    <a:pt x="3689" y="10080"/>
                  </a:lnTo>
                  <a:lnTo>
                    <a:pt x="3791" y="9978"/>
                  </a:lnTo>
                  <a:lnTo>
                    <a:pt x="3868" y="9850"/>
                  </a:lnTo>
                  <a:lnTo>
                    <a:pt x="3906" y="9722"/>
                  </a:lnTo>
                  <a:lnTo>
                    <a:pt x="3932" y="9581"/>
                  </a:lnTo>
                  <a:lnTo>
                    <a:pt x="3932" y="9440"/>
                  </a:lnTo>
                  <a:lnTo>
                    <a:pt x="3894" y="9299"/>
                  </a:lnTo>
                  <a:lnTo>
                    <a:pt x="3830" y="9171"/>
                  </a:lnTo>
                  <a:lnTo>
                    <a:pt x="3740" y="9056"/>
                  </a:lnTo>
                  <a:lnTo>
                    <a:pt x="1691" y="6789"/>
                  </a:lnTo>
                  <a:lnTo>
                    <a:pt x="6238" y="1179"/>
                  </a:lnTo>
                  <a:lnTo>
                    <a:pt x="6327" y="1064"/>
                  </a:lnTo>
                  <a:lnTo>
                    <a:pt x="6378" y="923"/>
                  </a:lnTo>
                  <a:lnTo>
                    <a:pt x="6404" y="795"/>
                  </a:lnTo>
                  <a:lnTo>
                    <a:pt x="6404" y="654"/>
                  </a:lnTo>
                  <a:lnTo>
                    <a:pt x="6378" y="513"/>
                  </a:lnTo>
                  <a:lnTo>
                    <a:pt x="6314" y="385"/>
                  </a:lnTo>
                  <a:lnTo>
                    <a:pt x="6238" y="257"/>
                  </a:lnTo>
                  <a:lnTo>
                    <a:pt x="6135" y="154"/>
                  </a:lnTo>
                  <a:lnTo>
                    <a:pt x="6007" y="77"/>
                  </a:lnTo>
                  <a:lnTo>
                    <a:pt x="5879" y="26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" name="Google Shape;2469;p46"/>
            <p:cNvSpPr/>
            <p:nvPr/>
          </p:nvSpPr>
          <p:spPr>
            <a:xfrm>
              <a:off x="1203275" y="1889125"/>
              <a:ext cx="391950" cy="276675"/>
            </a:xfrm>
            <a:custGeom>
              <a:avLst/>
              <a:gdLst/>
              <a:ahLst/>
              <a:cxnLst/>
              <a:rect l="l" t="t" r="r" b="b"/>
              <a:pathLst>
                <a:path w="15678" h="11067" extrusionOk="0">
                  <a:moveTo>
                    <a:pt x="14909" y="1"/>
                  </a:moveTo>
                  <a:lnTo>
                    <a:pt x="14768" y="26"/>
                  </a:lnTo>
                  <a:lnTo>
                    <a:pt x="14627" y="65"/>
                  </a:lnTo>
                  <a:lnTo>
                    <a:pt x="14512" y="141"/>
                  </a:lnTo>
                  <a:lnTo>
                    <a:pt x="14396" y="244"/>
                  </a:lnTo>
                  <a:lnTo>
                    <a:pt x="8594" y="6878"/>
                  </a:lnTo>
                  <a:lnTo>
                    <a:pt x="3561" y="6878"/>
                  </a:lnTo>
                  <a:lnTo>
                    <a:pt x="3420" y="6891"/>
                  </a:lnTo>
                  <a:lnTo>
                    <a:pt x="3292" y="6930"/>
                  </a:lnTo>
                  <a:lnTo>
                    <a:pt x="3164" y="6994"/>
                  </a:lnTo>
                  <a:lnTo>
                    <a:pt x="3061" y="7083"/>
                  </a:lnTo>
                  <a:lnTo>
                    <a:pt x="218" y="9811"/>
                  </a:lnTo>
                  <a:lnTo>
                    <a:pt x="128" y="9927"/>
                  </a:lnTo>
                  <a:lnTo>
                    <a:pt x="64" y="10042"/>
                  </a:lnTo>
                  <a:lnTo>
                    <a:pt x="13" y="10183"/>
                  </a:lnTo>
                  <a:lnTo>
                    <a:pt x="0" y="10324"/>
                  </a:lnTo>
                  <a:lnTo>
                    <a:pt x="13" y="10465"/>
                  </a:lnTo>
                  <a:lnTo>
                    <a:pt x="52" y="10593"/>
                  </a:lnTo>
                  <a:lnTo>
                    <a:pt x="116" y="10721"/>
                  </a:lnTo>
                  <a:lnTo>
                    <a:pt x="205" y="10836"/>
                  </a:lnTo>
                  <a:lnTo>
                    <a:pt x="256" y="10887"/>
                  </a:lnTo>
                  <a:lnTo>
                    <a:pt x="320" y="10939"/>
                  </a:lnTo>
                  <a:lnTo>
                    <a:pt x="449" y="11003"/>
                  </a:lnTo>
                  <a:lnTo>
                    <a:pt x="589" y="11054"/>
                  </a:lnTo>
                  <a:lnTo>
                    <a:pt x="730" y="11067"/>
                  </a:lnTo>
                  <a:lnTo>
                    <a:pt x="871" y="11054"/>
                  </a:lnTo>
                  <a:lnTo>
                    <a:pt x="999" y="11015"/>
                  </a:lnTo>
                  <a:lnTo>
                    <a:pt x="1127" y="10951"/>
                  </a:lnTo>
                  <a:lnTo>
                    <a:pt x="1230" y="10862"/>
                  </a:lnTo>
                  <a:lnTo>
                    <a:pt x="3855" y="8339"/>
                  </a:lnTo>
                  <a:lnTo>
                    <a:pt x="8915" y="8339"/>
                  </a:lnTo>
                  <a:lnTo>
                    <a:pt x="9004" y="8326"/>
                  </a:lnTo>
                  <a:lnTo>
                    <a:pt x="9068" y="8313"/>
                  </a:lnTo>
                  <a:lnTo>
                    <a:pt x="9145" y="8300"/>
                  </a:lnTo>
                  <a:lnTo>
                    <a:pt x="9222" y="8274"/>
                  </a:lnTo>
                  <a:lnTo>
                    <a:pt x="9286" y="8236"/>
                  </a:lnTo>
                  <a:lnTo>
                    <a:pt x="9350" y="8185"/>
                  </a:lnTo>
                  <a:lnTo>
                    <a:pt x="9414" y="8146"/>
                  </a:lnTo>
                  <a:lnTo>
                    <a:pt x="9465" y="8082"/>
                  </a:lnTo>
                  <a:lnTo>
                    <a:pt x="15498" y="1205"/>
                  </a:lnTo>
                  <a:lnTo>
                    <a:pt x="15587" y="1089"/>
                  </a:lnTo>
                  <a:lnTo>
                    <a:pt x="15639" y="948"/>
                  </a:lnTo>
                  <a:lnTo>
                    <a:pt x="15677" y="820"/>
                  </a:lnTo>
                  <a:lnTo>
                    <a:pt x="15677" y="679"/>
                  </a:lnTo>
                  <a:lnTo>
                    <a:pt x="15651" y="539"/>
                  </a:lnTo>
                  <a:lnTo>
                    <a:pt x="15600" y="410"/>
                  </a:lnTo>
                  <a:lnTo>
                    <a:pt x="15536" y="282"/>
                  </a:lnTo>
                  <a:lnTo>
                    <a:pt x="15434" y="180"/>
                  </a:lnTo>
                  <a:lnTo>
                    <a:pt x="15306" y="90"/>
                  </a:lnTo>
                  <a:lnTo>
                    <a:pt x="15178" y="39"/>
                  </a:lnTo>
                  <a:lnTo>
                    <a:pt x="15037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Google Shape;2470;p46"/>
            <p:cNvSpPr/>
            <p:nvPr/>
          </p:nvSpPr>
          <p:spPr>
            <a:xfrm>
              <a:off x="1282050" y="1700525"/>
              <a:ext cx="251375" cy="36225"/>
            </a:xfrm>
            <a:custGeom>
              <a:avLst/>
              <a:gdLst/>
              <a:ahLst/>
              <a:cxnLst/>
              <a:rect l="l" t="t" r="r" b="b"/>
              <a:pathLst>
                <a:path w="10055" h="1449" extrusionOk="0">
                  <a:moveTo>
                    <a:pt x="730" y="1"/>
                  </a:moveTo>
                  <a:lnTo>
                    <a:pt x="576" y="14"/>
                  </a:lnTo>
                  <a:lnTo>
                    <a:pt x="448" y="52"/>
                  </a:lnTo>
                  <a:lnTo>
                    <a:pt x="320" y="116"/>
                  </a:lnTo>
                  <a:lnTo>
                    <a:pt x="218" y="206"/>
                  </a:lnTo>
                  <a:lnTo>
                    <a:pt x="128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51" y="1013"/>
                  </a:lnTo>
                  <a:lnTo>
                    <a:pt x="128" y="1128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76" y="1435"/>
                  </a:lnTo>
                  <a:lnTo>
                    <a:pt x="730" y="1448"/>
                  </a:lnTo>
                  <a:lnTo>
                    <a:pt x="9324" y="1448"/>
                  </a:lnTo>
                  <a:lnTo>
                    <a:pt x="9478" y="1435"/>
                  </a:lnTo>
                  <a:lnTo>
                    <a:pt x="9606" y="1397"/>
                  </a:lnTo>
                  <a:lnTo>
                    <a:pt x="9734" y="1333"/>
                  </a:lnTo>
                  <a:lnTo>
                    <a:pt x="9849" y="1243"/>
                  </a:lnTo>
                  <a:lnTo>
                    <a:pt x="9926" y="1128"/>
                  </a:lnTo>
                  <a:lnTo>
                    <a:pt x="10003" y="1013"/>
                  </a:lnTo>
                  <a:lnTo>
                    <a:pt x="10041" y="872"/>
                  </a:lnTo>
                  <a:lnTo>
                    <a:pt x="10054" y="718"/>
                  </a:lnTo>
                  <a:lnTo>
                    <a:pt x="10041" y="577"/>
                  </a:lnTo>
                  <a:lnTo>
                    <a:pt x="10003" y="436"/>
                  </a:lnTo>
                  <a:lnTo>
                    <a:pt x="9926" y="321"/>
                  </a:lnTo>
                  <a:lnTo>
                    <a:pt x="9849" y="206"/>
                  </a:lnTo>
                  <a:lnTo>
                    <a:pt x="9734" y="116"/>
                  </a:lnTo>
                  <a:lnTo>
                    <a:pt x="9606" y="52"/>
                  </a:lnTo>
                  <a:lnTo>
                    <a:pt x="9478" y="14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Google Shape;2471;p46"/>
            <p:cNvSpPr/>
            <p:nvPr/>
          </p:nvSpPr>
          <p:spPr>
            <a:xfrm>
              <a:off x="1263775" y="1375850"/>
              <a:ext cx="330800" cy="172925"/>
            </a:xfrm>
            <a:custGeom>
              <a:avLst/>
              <a:gdLst/>
              <a:ahLst/>
              <a:cxnLst/>
              <a:rect l="l" t="t" r="r" b="b"/>
              <a:pathLst>
                <a:path w="13232" h="6917" extrusionOk="0">
                  <a:moveTo>
                    <a:pt x="757" y="1"/>
                  </a:moveTo>
                  <a:lnTo>
                    <a:pt x="616" y="13"/>
                  </a:lnTo>
                  <a:lnTo>
                    <a:pt x="475" y="39"/>
                  </a:lnTo>
                  <a:lnTo>
                    <a:pt x="347" y="103"/>
                  </a:lnTo>
                  <a:lnTo>
                    <a:pt x="232" y="193"/>
                  </a:lnTo>
                  <a:lnTo>
                    <a:pt x="129" y="308"/>
                  </a:lnTo>
                  <a:lnTo>
                    <a:pt x="65" y="423"/>
                  </a:lnTo>
                  <a:lnTo>
                    <a:pt x="14" y="564"/>
                  </a:lnTo>
                  <a:lnTo>
                    <a:pt x="1" y="692"/>
                  </a:lnTo>
                  <a:lnTo>
                    <a:pt x="1" y="833"/>
                  </a:lnTo>
                  <a:lnTo>
                    <a:pt x="39" y="974"/>
                  </a:lnTo>
                  <a:lnTo>
                    <a:pt x="103" y="1102"/>
                  </a:lnTo>
                  <a:lnTo>
                    <a:pt x="193" y="1217"/>
                  </a:lnTo>
                  <a:lnTo>
                    <a:pt x="5227" y="6686"/>
                  </a:lnTo>
                  <a:lnTo>
                    <a:pt x="5278" y="6737"/>
                  </a:lnTo>
                  <a:lnTo>
                    <a:pt x="5342" y="6776"/>
                  </a:lnTo>
                  <a:lnTo>
                    <a:pt x="5406" y="6827"/>
                  </a:lnTo>
                  <a:lnTo>
                    <a:pt x="5470" y="6853"/>
                  </a:lnTo>
                  <a:lnTo>
                    <a:pt x="5534" y="6878"/>
                  </a:lnTo>
                  <a:lnTo>
                    <a:pt x="5611" y="6904"/>
                  </a:lnTo>
                  <a:lnTo>
                    <a:pt x="5688" y="6917"/>
                  </a:lnTo>
                  <a:lnTo>
                    <a:pt x="12514" y="6917"/>
                  </a:lnTo>
                  <a:lnTo>
                    <a:pt x="12655" y="6904"/>
                  </a:lnTo>
                  <a:lnTo>
                    <a:pt x="12796" y="6853"/>
                  </a:lnTo>
                  <a:lnTo>
                    <a:pt x="12911" y="6789"/>
                  </a:lnTo>
                  <a:lnTo>
                    <a:pt x="13027" y="6699"/>
                  </a:lnTo>
                  <a:lnTo>
                    <a:pt x="13116" y="6597"/>
                  </a:lnTo>
                  <a:lnTo>
                    <a:pt x="13180" y="6469"/>
                  </a:lnTo>
                  <a:lnTo>
                    <a:pt x="13219" y="6340"/>
                  </a:lnTo>
                  <a:lnTo>
                    <a:pt x="13231" y="6187"/>
                  </a:lnTo>
                  <a:lnTo>
                    <a:pt x="13219" y="6046"/>
                  </a:lnTo>
                  <a:lnTo>
                    <a:pt x="13180" y="5905"/>
                  </a:lnTo>
                  <a:lnTo>
                    <a:pt x="13116" y="5777"/>
                  </a:lnTo>
                  <a:lnTo>
                    <a:pt x="13027" y="5674"/>
                  </a:lnTo>
                  <a:lnTo>
                    <a:pt x="12911" y="5585"/>
                  </a:lnTo>
                  <a:lnTo>
                    <a:pt x="12796" y="5521"/>
                  </a:lnTo>
                  <a:lnTo>
                    <a:pt x="12655" y="5470"/>
                  </a:lnTo>
                  <a:lnTo>
                    <a:pt x="12514" y="5457"/>
                  </a:lnTo>
                  <a:lnTo>
                    <a:pt x="6072" y="5457"/>
                  </a:lnTo>
                  <a:lnTo>
                    <a:pt x="1256" y="231"/>
                  </a:lnTo>
                  <a:lnTo>
                    <a:pt x="1154" y="141"/>
                  </a:lnTo>
                  <a:lnTo>
                    <a:pt x="1026" y="65"/>
                  </a:lnTo>
                  <a:lnTo>
                    <a:pt x="898" y="13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2472;p46"/>
            <p:cNvSpPr/>
            <p:nvPr/>
          </p:nvSpPr>
          <p:spPr>
            <a:xfrm>
              <a:off x="1601275" y="1325900"/>
              <a:ext cx="36525" cy="179975"/>
            </a:xfrm>
            <a:custGeom>
              <a:avLst/>
              <a:gdLst/>
              <a:ahLst/>
              <a:cxnLst/>
              <a:rect l="l" t="t" r="r" b="b"/>
              <a:pathLst>
                <a:path w="1461" h="7199" extrusionOk="0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0" y="6468"/>
                  </a:lnTo>
                  <a:lnTo>
                    <a:pt x="13" y="6609"/>
                  </a:lnTo>
                  <a:lnTo>
                    <a:pt x="52" y="6750"/>
                  </a:lnTo>
                  <a:lnTo>
                    <a:pt x="129" y="6878"/>
                  </a:lnTo>
                  <a:lnTo>
                    <a:pt x="218" y="6981"/>
                  </a:lnTo>
                  <a:lnTo>
                    <a:pt x="321" y="7070"/>
                  </a:lnTo>
                  <a:lnTo>
                    <a:pt x="449" y="7135"/>
                  </a:lnTo>
                  <a:lnTo>
                    <a:pt x="577" y="7173"/>
                  </a:lnTo>
                  <a:lnTo>
                    <a:pt x="730" y="7199"/>
                  </a:lnTo>
                  <a:lnTo>
                    <a:pt x="871" y="7173"/>
                  </a:lnTo>
                  <a:lnTo>
                    <a:pt x="1012" y="7135"/>
                  </a:lnTo>
                  <a:lnTo>
                    <a:pt x="1140" y="7070"/>
                  </a:lnTo>
                  <a:lnTo>
                    <a:pt x="1243" y="6981"/>
                  </a:lnTo>
                  <a:lnTo>
                    <a:pt x="1332" y="6878"/>
                  </a:lnTo>
                  <a:lnTo>
                    <a:pt x="1396" y="6750"/>
                  </a:lnTo>
                  <a:lnTo>
                    <a:pt x="1448" y="6609"/>
                  </a:lnTo>
                  <a:lnTo>
                    <a:pt x="1461" y="6468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396" y="449"/>
                  </a:lnTo>
                  <a:lnTo>
                    <a:pt x="1332" y="321"/>
                  </a:lnTo>
                  <a:lnTo>
                    <a:pt x="1243" y="218"/>
                  </a:lnTo>
                  <a:lnTo>
                    <a:pt x="1140" y="129"/>
                  </a:lnTo>
                  <a:lnTo>
                    <a:pt x="1012" y="65"/>
                  </a:lnTo>
                  <a:lnTo>
                    <a:pt x="871" y="13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" name="Google Shape;2473;p46"/>
            <p:cNvSpPr/>
            <p:nvPr/>
          </p:nvSpPr>
          <p:spPr>
            <a:xfrm>
              <a:off x="1494325" y="1391550"/>
              <a:ext cx="654200" cy="654175"/>
            </a:xfrm>
            <a:custGeom>
              <a:avLst/>
              <a:gdLst/>
              <a:ahLst/>
              <a:cxnLst/>
              <a:rect l="l" t="t" r="r" b="b"/>
              <a:pathLst>
                <a:path w="26168" h="26167" extrusionOk="0">
                  <a:moveTo>
                    <a:pt x="9952" y="0"/>
                  </a:moveTo>
                  <a:lnTo>
                    <a:pt x="9952" y="2933"/>
                  </a:lnTo>
                  <a:lnTo>
                    <a:pt x="9478" y="3087"/>
                  </a:lnTo>
                  <a:lnTo>
                    <a:pt x="9005" y="3266"/>
                  </a:lnTo>
                  <a:lnTo>
                    <a:pt x="8556" y="3458"/>
                  </a:lnTo>
                  <a:lnTo>
                    <a:pt x="8108" y="3676"/>
                  </a:lnTo>
                  <a:lnTo>
                    <a:pt x="6046" y="1614"/>
                  </a:lnTo>
                  <a:lnTo>
                    <a:pt x="1627" y="6045"/>
                  </a:lnTo>
                  <a:lnTo>
                    <a:pt x="3600" y="8031"/>
                  </a:lnTo>
                  <a:lnTo>
                    <a:pt x="3356" y="8492"/>
                  </a:lnTo>
                  <a:lnTo>
                    <a:pt x="3126" y="8966"/>
                  </a:lnTo>
                  <a:lnTo>
                    <a:pt x="2934" y="9452"/>
                  </a:lnTo>
                  <a:lnTo>
                    <a:pt x="2754" y="9952"/>
                  </a:lnTo>
                  <a:lnTo>
                    <a:pt x="1" y="9952"/>
                  </a:lnTo>
                  <a:lnTo>
                    <a:pt x="1" y="16215"/>
                  </a:lnTo>
                  <a:lnTo>
                    <a:pt x="2588" y="16215"/>
                  </a:lnTo>
                  <a:lnTo>
                    <a:pt x="2754" y="16766"/>
                  </a:lnTo>
                  <a:lnTo>
                    <a:pt x="2946" y="17291"/>
                  </a:lnTo>
                  <a:lnTo>
                    <a:pt x="3164" y="17816"/>
                  </a:lnTo>
                  <a:lnTo>
                    <a:pt x="3420" y="18328"/>
                  </a:lnTo>
                  <a:lnTo>
                    <a:pt x="1627" y="20121"/>
                  </a:lnTo>
                  <a:lnTo>
                    <a:pt x="6046" y="24553"/>
                  </a:lnTo>
                  <a:lnTo>
                    <a:pt x="7762" y="22837"/>
                  </a:lnTo>
                  <a:lnTo>
                    <a:pt x="8018" y="22977"/>
                  </a:lnTo>
                  <a:lnTo>
                    <a:pt x="8287" y="23106"/>
                  </a:lnTo>
                  <a:lnTo>
                    <a:pt x="8556" y="23234"/>
                  </a:lnTo>
                  <a:lnTo>
                    <a:pt x="8825" y="23362"/>
                  </a:lnTo>
                  <a:lnTo>
                    <a:pt x="9107" y="23477"/>
                  </a:lnTo>
                  <a:lnTo>
                    <a:pt x="9389" y="23579"/>
                  </a:lnTo>
                  <a:lnTo>
                    <a:pt x="9671" y="23669"/>
                  </a:lnTo>
                  <a:lnTo>
                    <a:pt x="9952" y="23772"/>
                  </a:lnTo>
                  <a:lnTo>
                    <a:pt x="9952" y="26167"/>
                  </a:lnTo>
                  <a:lnTo>
                    <a:pt x="16215" y="26167"/>
                  </a:lnTo>
                  <a:lnTo>
                    <a:pt x="16215" y="23772"/>
                  </a:lnTo>
                  <a:lnTo>
                    <a:pt x="16497" y="23669"/>
                  </a:lnTo>
                  <a:lnTo>
                    <a:pt x="16792" y="23579"/>
                  </a:lnTo>
                  <a:lnTo>
                    <a:pt x="17061" y="23477"/>
                  </a:lnTo>
                  <a:lnTo>
                    <a:pt x="17342" y="23362"/>
                  </a:lnTo>
                  <a:lnTo>
                    <a:pt x="17611" y="23234"/>
                  </a:lnTo>
                  <a:lnTo>
                    <a:pt x="17880" y="23106"/>
                  </a:lnTo>
                  <a:lnTo>
                    <a:pt x="18149" y="22977"/>
                  </a:lnTo>
                  <a:lnTo>
                    <a:pt x="18406" y="22837"/>
                  </a:lnTo>
                  <a:lnTo>
                    <a:pt x="20122" y="24553"/>
                  </a:lnTo>
                  <a:lnTo>
                    <a:pt x="24553" y="20121"/>
                  </a:lnTo>
                  <a:lnTo>
                    <a:pt x="22760" y="18328"/>
                  </a:lnTo>
                  <a:lnTo>
                    <a:pt x="23004" y="17816"/>
                  </a:lnTo>
                  <a:lnTo>
                    <a:pt x="23221" y="17291"/>
                  </a:lnTo>
                  <a:lnTo>
                    <a:pt x="23413" y="16766"/>
                  </a:lnTo>
                  <a:lnTo>
                    <a:pt x="23580" y="16215"/>
                  </a:lnTo>
                  <a:lnTo>
                    <a:pt x="26167" y="16215"/>
                  </a:lnTo>
                  <a:lnTo>
                    <a:pt x="26167" y="9952"/>
                  </a:lnTo>
                  <a:lnTo>
                    <a:pt x="23426" y="9952"/>
                  </a:lnTo>
                  <a:lnTo>
                    <a:pt x="23247" y="9452"/>
                  </a:lnTo>
                  <a:lnTo>
                    <a:pt x="23042" y="8966"/>
                  </a:lnTo>
                  <a:lnTo>
                    <a:pt x="22811" y="8492"/>
                  </a:lnTo>
                  <a:lnTo>
                    <a:pt x="22568" y="8031"/>
                  </a:lnTo>
                  <a:lnTo>
                    <a:pt x="24553" y="6045"/>
                  </a:lnTo>
                  <a:lnTo>
                    <a:pt x="20122" y="1614"/>
                  </a:lnTo>
                  <a:lnTo>
                    <a:pt x="18060" y="3676"/>
                  </a:lnTo>
                  <a:lnTo>
                    <a:pt x="17624" y="3458"/>
                  </a:lnTo>
                  <a:lnTo>
                    <a:pt x="17163" y="3266"/>
                  </a:lnTo>
                  <a:lnTo>
                    <a:pt x="16689" y="3087"/>
                  </a:lnTo>
                  <a:lnTo>
                    <a:pt x="16215" y="2933"/>
                  </a:lnTo>
                  <a:lnTo>
                    <a:pt x="16215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2474;p46"/>
            <p:cNvSpPr/>
            <p:nvPr/>
          </p:nvSpPr>
          <p:spPr>
            <a:xfrm>
              <a:off x="1579175" y="1483125"/>
              <a:ext cx="484475" cy="484150"/>
            </a:xfrm>
            <a:custGeom>
              <a:avLst/>
              <a:gdLst/>
              <a:ahLst/>
              <a:cxnLst/>
              <a:rect l="l" t="t" r="r" b="b"/>
              <a:pathLst>
                <a:path w="19379" h="19366" extrusionOk="0">
                  <a:moveTo>
                    <a:pt x="9696" y="0"/>
                  </a:moveTo>
                  <a:lnTo>
                    <a:pt x="9197" y="13"/>
                  </a:lnTo>
                  <a:lnTo>
                    <a:pt x="8697" y="51"/>
                  </a:lnTo>
                  <a:lnTo>
                    <a:pt x="8211" y="115"/>
                  </a:lnTo>
                  <a:lnTo>
                    <a:pt x="7737" y="192"/>
                  </a:lnTo>
                  <a:lnTo>
                    <a:pt x="7276" y="308"/>
                  </a:lnTo>
                  <a:lnTo>
                    <a:pt x="6814" y="436"/>
                  </a:lnTo>
                  <a:lnTo>
                    <a:pt x="6366" y="589"/>
                  </a:lnTo>
                  <a:lnTo>
                    <a:pt x="5918" y="756"/>
                  </a:lnTo>
                  <a:lnTo>
                    <a:pt x="5495" y="948"/>
                  </a:lnTo>
                  <a:lnTo>
                    <a:pt x="5073" y="1166"/>
                  </a:lnTo>
                  <a:lnTo>
                    <a:pt x="4676" y="1396"/>
                  </a:lnTo>
                  <a:lnTo>
                    <a:pt x="4279" y="1652"/>
                  </a:lnTo>
                  <a:lnTo>
                    <a:pt x="3894" y="1921"/>
                  </a:lnTo>
                  <a:lnTo>
                    <a:pt x="3536" y="2216"/>
                  </a:lnTo>
                  <a:lnTo>
                    <a:pt x="3177" y="2511"/>
                  </a:lnTo>
                  <a:lnTo>
                    <a:pt x="2844" y="2831"/>
                  </a:lnTo>
                  <a:lnTo>
                    <a:pt x="2524" y="3177"/>
                  </a:lnTo>
                  <a:lnTo>
                    <a:pt x="2216" y="3522"/>
                  </a:lnTo>
                  <a:lnTo>
                    <a:pt x="1935" y="3894"/>
                  </a:lnTo>
                  <a:lnTo>
                    <a:pt x="1666" y="4265"/>
                  </a:lnTo>
                  <a:lnTo>
                    <a:pt x="1410" y="4662"/>
                  </a:lnTo>
                  <a:lnTo>
                    <a:pt x="1179" y="5072"/>
                  </a:lnTo>
                  <a:lnTo>
                    <a:pt x="961" y="5482"/>
                  </a:lnTo>
                  <a:lnTo>
                    <a:pt x="769" y="5917"/>
                  </a:lnTo>
                  <a:lnTo>
                    <a:pt x="590" y="6353"/>
                  </a:lnTo>
                  <a:lnTo>
                    <a:pt x="436" y="6801"/>
                  </a:lnTo>
                  <a:lnTo>
                    <a:pt x="308" y="7262"/>
                  </a:lnTo>
                  <a:lnTo>
                    <a:pt x="206" y="7736"/>
                  </a:lnTo>
                  <a:lnTo>
                    <a:pt x="116" y="8210"/>
                  </a:lnTo>
                  <a:lnTo>
                    <a:pt x="52" y="8697"/>
                  </a:lnTo>
                  <a:lnTo>
                    <a:pt x="14" y="9183"/>
                  </a:lnTo>
                  <a:lnTo>
                    <a:pt x="1" y="9683"/>
                  </a:lnTo>
                  <a:lnTo>
                    <a:pt x="14" y="10182"/>
                  </a:lnTo>
                  <a:lnTo>
                    <a:pt x="52" y="10669"/>
                  </a:lnTo>
                  <a:lnTo>
                    <a:pt x="116" y="11156"/>
                  </a:lnTo>
                  <a:lnTo>
                    <a:pt x="206" y="11630"/>
                  </a:lnTo>
                  <a:lnTo>
                    <a:pt x="308" y="12104"/>
                  </a:lnTo>
                  <a:lnTo>
                    <a:pt x="436" y="12565"/>
                  </a:lnTo>
                  <a:lnTo>
                    <a:pt x="590" y="13013"/>
                  </a:lnTo>
                  <a:lnTo>
                    <a:pt x="769" y="13448"/>
                  </a:lnTo>
                  <a:lnTo>
                    <a:pt x="961" y="13884"/>
                  </a:lnTo>
                  <a:lnTo>
                    <a:pt x="1179" y="14307"/>
                  </a:lnTo>
                  <a:lnTo>
                    <a:pt x="1410" y="14704"/>
                  </a:lnTo>
                  <a:lnTo>
                    <a:pt x="1666" y="15101"/>
                  </a:lnTo>
                  <a:lnTo>
                    <a:pt x="1935" y="15485"/>
                  </a:lnTo>
                  <a:lnTo>
                    <a:pt x="2216" y="15844"/>
                  </a:lnTo>
                  <a:lnTo>
                    <a:pt x="2524" y="16202"/>
                  </a:lnTo>
                  <a:lnTo>
                    <a:pt x="2844" y="16535"/>
                  </a:lnTo>
                  <a:lnTo>
                    <a:pt x="3177" y="16855"/>
                  </a:lnTo>
                  <a:lnTo>
                    <a:pt x="3536" y="17163"/>
                  </a:lnTo>
                  <a:lnTo>
                    <a:pt x="3894" y="17445"/>
                  </a:lnTo>
                  <a:lnTo>
                    <a:pt x="4279" y="17714"/>
                  </a:lnTo>
                  <a:lnTo>
                    <a:pt x="4676" y="17970"/>
                  </a:lnTo>
                  <a:lnTo>
                    <a:pt x="5073" y="18200"/>
                  </a:lnTo>
                  <a:lnTo>
                    <a:pt x="5495" y="18418"/>
                  </a:lnTo>
                  <a:lnTo>
                    <a:pt x="5918" y="18610"/>
                  </a:lnTo>
                  <a:lnTo>
                    <a:pt x="6366" y="18777"/>
                  </a:lnTo>
                  <a:lnTo>
                    <a:pt x="6814" y="18930"/>
                  </a:lnTo>
                  <a:lnTo>
                    <a:pt x="7276" y="19058"/>
                  </a:lnTo>
                  <a:lnTo>
                    <a:pt x="7737" y="19174"/>
                  </a:lnTo>
                  <a:lnTo>
                    <a:pt x="8211" y="19263"/>
                  </a:lnTo>
                  <a:lnTo>
                    <a:pt x="8697" y="19314"/>
                  </a:lnTo>
                  <a:lnTo>
                    <a:pt x="9197" y="19353"/>
                  </a:lnTo>
                  <a:lnTo>
                    <a:pt x="9696" y="19366"/>
                  </a:lnTo>
                  <a:lnTo>
                    <a:pt x="10196" y="19353"/>
                  </a:lnTo>
                  <a:lnTo>
                    <a:pt x="10682" y="19314"/>
                  </a:lnTo>
                  <a:lnTo>
                    <a:pt x="11169" y="19263"/>
                  </a:lnTo>
                  <a:lnTo>
                    <a:pt x="11643" y="19174"/>
                  </a:lnTo>
                  <a:lnTo>
                    <a:pt x="12117" y="19058"/>
                  </a:lnTo>
                  <a:lnTo>
                    <a:pt x="12565" y="18930"/>
                  </a:lnTo>
                  <a:lnTo>
                    <a:pt x="13026" y="18777"/>
                  </a:lnTo>
                  <a:lnTo>
                    <a:pt x="13462" y="18610"/>
                  </a:lnTo>
                  <a:lnTo>
                    <a:pt x="13884" y="18418"/>
                  </a:lnTo>
                  <a:lnTo>
                    <a:pt x="14307" y="18200"/>
                  </a:lnTo>
                  <a:lnTo>
                    <a:pt x="14717" y="17970"/>
                  </a:lnTo>
                  <a:lnTo>
                    <a:pt x="15101" y="17714"/>
                  </a:lnTo>
                  <a:lnTo>
                    <a:pt x="15485" y="17445"/>
                  </a:lnTo>
                  <a:lnTo>
                    <a:pt x="15857" y="17163"/>
                  </a:lnTo>
                  <a:lnTo>
                    <a:pt x="16203" y="16855"/>
                  </a:lnTo>
                  <a:lnTo>
                    <a:pt x="16536" y="16535"/>
                  </a:lnTo>
                  <a:lnTo>
                    <a:pt x="16856" y="16202"/>
                  </a:lnTo>
                  <a:lnTo>
                    <a:pt x="17163" y="15844"/>
                  </a:lnTo>
                  <a:lnTo>
                    <a:pt x="17458" y="15485"/>
                  </a:lnTo>
                  <a:lnTo>
                    <a:pt x="17727" y="15101"/>
                  </a:lnTo>
                  <a:lnTo>
                    <a:pt x="17970" y="14704"/>
                  </a:lnTo>
                  <a:lnTo>
                    <a:pt x="18201" y="14307"/>
                  </a:lnTo>
                  <a:lnTo>
                    <a:pt x="18418" y="13884"/>
                  </a:lnTo>
                  <a:lnTo>
                    <a:pt x="18611" y="13448"/>
                  </a:lnTo>
                  <a:lnTo>
                    <a:pt x="18790" y="13013"/>
                  </a:lnTo>
                  <a:lnTo>
                    <a:pt x="18944" y="12565"/>
                  </a:lnTo>
                  <a:lnTo>
                    <a:pt x="19072" y="12104"/>
                  </a:lnTo>
                  <a:lnTo>
                    <a:pt x="19174" y="11630"/>
                  </a:lnTo>
                  <a:lnTo>
                    <a:pt x="19264" y="11156"/>
                  </a:lnTo>
                  <a:lnTo>
                    <a:pt x="19328" y="10669"/>
                  </a:lnTo>
                  <a:lnTo>
                    <a:pt x="19366" y="10182"/>
                  </a:lnTo>
                  <a:lnTo>
                    <a:pt x="19379" y="9683"/>
                  </a:lnTo>
                  <a:lnTo>
                    <a:pt x="19366" y="9183"/>
                  </a:lnTo>
                  <a:lnTo>
                    <a:pt x="19328" y="8697"/>
                  </a:lnTo>
                  <a:lnTo>
                    <a:pt x="19264" y="8210"/>
                  </a:lnTo>
                  <a:lnTo>
                    <a:pt x="19174" y="7736"/>
                  </a:lnTo>
                  <a:lnTo>
                    <a:pt x="19072" y="7262"/>
                  </a:lnTo>
                  <a:lnTo>
                    <a:pt x="18944" y="6801"/>
                  </a:lnTo>
                  <a:lnTo>
                    <a:pt x="18790" y="6353"/>
                  </a:lnTo>
                  <a:lnTo>
                    <a:pt x="18611" y="5917"/>
                  </a:lnTo>
                  <a:lnTo>
                    <a:pt x="18418" y="5482"/>
                  </a:lnTo>
                  <a:lnTo>
                    <a:pt x="18201" y="5072"/>
                  </a:lnTo>
                  <a:lnTo>
                    <a:pt x="17970" y="4662"/>
                  </a:lnTo>
                  <a:lnTo>
                    <a:pt x="17727" y="4265"/>
                  </a:lnTo>
                  <a:lnTo>
                    <a:pt x="17458" y="3894"/>
                  </a:lnTo>
                  <a:lnTo>
                    <a:pt x="17163" y="3522"/>
                  </a:lnTo>
                  <a:lnTo>
                    <a:pt x="16856" y="3177"/>
                  </a:lnTo>
                  <a:lnTo>
                    <a:pt x="16536" y="2831"/>
                  </a:lnTo>
                  <a:lnTo>
                    <a:pt x="16203" y="2511"/>
                  </a:lnTo>
                  <a:lnTo>
                    <a:pt x="15857" y="2216"/>
                  </a:lnTo>
                  <a:lnTo>
                    <a:pt x="15485" y="1921"/>
                  </a:lnTo>
                  <a:lnTo>
                    <a:pt x="15101" y="1652"/>
                  </a:lnTo>
                  <a:lnTo>
                    <a:pt x="14717" y="1396"/>
                  </a:lnTo>
                  <a:lnTo>
                    <a:pt x="14307" y="1166"/>
                  </a:lnTo>
                  <a:lnTo>
                    <a:pt x="13884" y="948"/>
                  </a:lnTo>
                  <a:lnTo>
                    <a:pt x="13462" y="756"/>
                  </a:lnTo>
                  <a:lnTo>
                    <a:pt x="13026" y="589"/>
                  </a:lnTo>
                  <a:lnTo>
                    <a:pt x="12565" y="436"/>
                  </a:lnTo>
                  <a:lnTo>
                    <a:pt x="12117" y="308"/>
                  </a:lnTo>
                  <a:lnTo>
                    <a:pt x="11643" y="192"/>
                  </a:lnTo>
                  <a:lnTo>
                    <a:pt x="11169" y="115"/>
                  </a:lnTo>
                  <a:lnTo>
                    <a:pt x="10682" y="51"/>
                  </a:lnTo>
                  <a:lnTo>
                    <a:pt x="10196" y="13"/>
                  </a:lnTo>
                  <a:lnTo>
                    <a:pt x="9696" y="0"/>
                  </a:lnTo>
                  <a:close/>
                </a:path>
              </a:pathLst>
            </a:custGeom>
            <a:solidFill>
              <a:srgbClr val="E4EA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" name="Google Shape;2475;p46"/>
            <p:cNvSpPr/>
            <p:nvPr/>
          </p:nvSpPr>
          <p:spPr>
            <a:xfrm>
              <a:off x="1612150" y="1515775"/>
              <a:ext cx="418525" cy="418850"/>
            </a:xfrm>
            <a:custGeom>
              <a:avLst/>
              <a:gdLst/>
              <a:ahLst/>
              <a:cxnLst/>
              <a:rect l="l" t="t" r="r" b="b"/>
              <a:pathLst>
                <a:path w="16741" h="16754" extrusionOk="0">
                  <a:moveTo>
                    <a:pt x="8377" y="1"/>
                  </a:moveTo>
                  <a:lnTo>
                    <a:pt x="7942" y="13"/>
                  </a:lnTo>
                  <a:lnTo>
                    <a:pt x="7519" y="52"/>
                  </a:lnTo>
                  <a:lnTo>
                    <a:pt x="7096" y="103"/>
                  </a:lnTo>
                  <a:lnTo>
                    <a:pt x="6687" y="180"/>
                  </a:lnTo>
                  <a:lnTo>
                    <a:pt x="6277" y="270"/>
                  </a:lnTo>
                  <a:lnTo>
                    <a:pt x="5880" y="385"/>
                  </a:lnTo>
                  <a:lnTo>
                    <a:pt x="5495" y="513"/>
                  </a:lnTo>
                  <a:lnTo>
                    <a:pt x="5111" y="667"/>
                  </a:lnTo>
                  <a:lnTo>
                    <a:pt x="4740" y="833"/>
                  </a:lnTo>
                  <a:lnTo>
                    <a:pt x="4381" y="1012"/>
                  </a:lnTo>
                  <a:lnTo>
                    <a:pt x="4035" y="1217"/>
                  </a:lnTo>
                  <a:lnTo>
                    <a:pt x="3690" y="1435"/>
                  </a:lnTo>
                  <a:lnTo>
                    <a:pt x="3357" y="1666"/>
                  </a:lnTo>
                  <a:lnTo>
                    <a:pt x="3049" y="1922"/>
                  </a:lnTo>
                  <a:lnTo>
                    <a:pt x="2742" y="2178"/>
                  </a:lnTo>
                  <a:lnTo>
                    <a:pt x="2447" y="2460"/>
                  </a:lnTo>
                  <a:lnTo>
                    <a:pt x="2178" y="2754"/>
                  </a:lnTo>
                  <a:lnTo>
                    <a:pt x="1909" y="3049"/>
                  </a:lnTo>
                  <a:lnTo>
                    <a:pt x="1666" y="3369"/>
                  </a:lnTo>
                  <a:lnTo>
                    <a:pt x="1423" y="3702"/>
                  </a:lnTo>
                  <a:lnTo>
                    <a:pt x="1205" y="4035"/>
                  </a:lnTo>
                  <a:lnTo>
                    <a:pt x="1013" y="4381"/>
                  </a:lnTo>
                  <a:lnTo>
                    <a:pt x="821" y="4752"/>
                  </a:lnTo>
                  <a:lnTo>
                    <a:pt x="654" y="5124"/>
                  </a:lnTo>
                  <a:lnTo>
                    <a:pt x="513" y="5495"/>
                  </a:lnTo>
                  <a:lnTo>
                    <a:pt x="372" y="5892"/>
                  </a:lnTo>
                  <a:lnTo>
                    <a:pt x="257" y="6289"/>
                  </a:lnTo>
                  <a:lnTo>
                    <a:pt x="167" y="6686"/>
                  </a:lnTo>
                  <a:lnTo>
                    <a:pt x="91" y="7109"/>
                  </a:lnTo>
                  <a:lnTo>
                    <a:pt x="39" y="7519"/>
                  </a:lnTo>
                  <a:lnTo>
                    <a:pt x="14" y="7941"/>
                  </a:lnTo>
                  <a:lnTo>
                    <a:pt x="1" y="8377"/>
                  </a:lnTo>
                  <a:lnTo>
                    <a:pt x="14" y="8812"/>
                  </a:lnTo>
                  <a:lnTo>
                    <a:pt x="39" y="9235"/>
                  </a:lnTo>
                  <a:lnTo>
                    <a:pt x="91" y="9658"/>
                  </a:lnTo>
                  <a:lnTo>
                    <a:pt x="167" y="10068"/>
                  </a:lnTo>
                  <a:lnTo>
                    <a:pt x="257" y="10465"/>
                  </a:lnTo>
                  <a:lnTo>
                    <a:pt x="372" y="10862"/>
                  </a:lnTo>
                  <a:lnTo>
                    <a:pt x="513" y="11259"/>
                  </a:lnTo>
                  <a:lnTo>
                    <a:pt x="654" y="11643"/>
                  </a:lnTo>
                  <a:lnTo>
                    <a:pt x="821" y="12014"/>
                  </a:lnTo>
                  <a:lnTo>
                    <a:pt x="1013" y="12373"/>
                  </a:lnTo>
                  <a:lnTo>
                    <a:pt x="1205" y="12719"/>
                  </a:lnTo>
                  <a:lnTo>
                    <a:pt x="1423" y="13065"/>
                  </a:lnTo>
                  <a:lnTo>
                    <a:pt x="1666" y="13385"/>
                  </a:lnTo>
                  <a:lnTo>
                    <a:pt x="1909" y="13705"/>
                  </a:lnTo>
                  <a:lnTo>
                    <a:pt x="2178" y="14012"/>
                  </a:lnTo>
                  <a:lnTo>
                    <a:pt x="2447" y="14294"/>
                  </a:lnTo>
                  <a:lnTo>
                    <a:pt x="2742" y="14576"/>
                  </a:lnTo>
                  <a:lnTo>
                    <a:pt x="3049" y="14845"/>
                  </a:lnTo>
                  <a:lnTo>
                    <a:pt x="3357" y="15088"/>
                  </a:lnTo>
                  <a:lnTo>
                    <a:pt x="3690" y="15319"/>
                  </a:lnTo>
                  <a:lnTo>
                    <a:pt x="4035" y="15537"/>
                  </a:lnTo>
                  <a:lnTo>
                    <a:pt x="4381" y="15741"/>
                  </a:lnTo>
                  <a:lnTo>
                    <a:pt x="4740" y="15921"/>
                  </a:lnTo>
                  <a:lnTo>
                    <a:pt x="5111" y="16087"/>
                  </a:lnTo>
                  <a:lnTo>
                    <a:pt x="5495" y="16241"/>
                  </a:lnTo>
                  <a:lnTo>
                    <a:pt x="5880" y="16369"/>
                  </a:lnTo>
                  <a:lnTo>
                    <a:pt x="6277" y="16484"/>
                  </a:lnTo>
                  <a:lnTo>
                    <a:pt x="6687" y="16587"/>
                  </a:lnTo>
                  <a:lnTo>
                    <a:pt x="7096" y="16651"/>
                  </a:lnTo>
                  <a:lnTo>
                    <a:pt x="7519" y="16702"/>
                  </a:lnTo>
                  <a:lnTo>
                    <a:pt x="7942" y="16741"/>
                  </a:lnTo>
                  <a:lnTo>
                    <a:pt x="8377" y="16753"/>
                  </a:lnTo>
                  <a:lnTo>
                    <a:pt x="8800" y="16741"/>
                  </a:lnTo>
                  <a:lnTo>
                    <a:pt x="9223" y="16702"/>
                  </a:lnTo>
                  <a:lnTo>
                    <a:pt x="9645" y="16651"/>
                  </a:lnTo>
                  <a:lnTo>
                    <a:pt x="10055" y="16587"/>
                  </a:lnTo>
                  <a:lnTo>
                    <a:pt x="10465" y="16484"/>
                  </a:lnTo>
                  <a:lnTo>
                    <a:pt x="10862" y="16369"/>
                  </a:lnTo>
                  <a:lnTo>
                    <a:pt x="11246" y="16241"/>
                  </a:lnTo>
                  <a:lnTo>
                    <a:pt x="11630" y="16087"/>
                  </a:lnTo>
                  <a:lnTo>
                    <a:pt x="12002" y="15921"/>
                  </a:lnTo>
                  <a:lnTo>
                    <a:pt x="12360" y="15741"/>
                  </a:lnTo>
                  <a:lnTo>
                    <a:pt x="12719" y="15537"/>
                  </a:lnTo>
                  <a:lnTo>
                    <a:pt x="13052" y="15319"/>
                  </a:lnTo>
                  <a:lnTo>
                    <a:pt x="13385" y="15088"/>
                  </a:lnTo>
                  <a:lnTo>
                    <a:pt x="13693" y="14845"/>
                  </a:lnTo>
                  <a:lnTo>
                    <a:pt x="14000" y="14576"/>
                  </a:lnTo>
                  <a:lnTo>
                    <a:pt x="14294" y="14294"/>
                  </a:lnTo>
                  <a:lnTo>
                    <a:pt x="14576" y="14012"/>
                  </a:lnTo>
                  <a:lnTo>
                    <a:pt x="14832" y="13705"/>
                  </a:lnTo>
                  <a:lnTo>
                    <a:pt x="15076" y="13385"/>
                  </a:lnTo>
                  <a:lnTo>
                    <a:pt x="15319" y="13065"/>
                  </a:lnTo>
                  <a:lnTo>
                    <a:pt x="15537" y="12719"/>
                  </a:lnTo>
                  <a:lnTo>
                    <a:pt x="15729" y="12373"/>
                  </a:lnTo>
                  <a:lnTo>
                    <a:pt x="15921" y="12014"/>
                  </a:lnTo>
                  <a:lnTo>
                    <a:pt x="16088" y="11643"/>
                  </a:lnTo>
                  <a:lnTo>
                    <a:pt x="16241" y="11259"/>
                  </a:lnTo>
                  <a:lnTo>
                    <a:pt x="16369" y="10862"/>
                  </a:lnTo>
                  <a:lnTo>
                    <a:pt x="16485" y="10465"/>
                  </a:lnTo>
                  <a:lnTo>
                    <a:pt x="16574" y="10068"/>
                  </a:lnTo>
                  <a:lnTo>
                    <a:pt x="16651" y="9658"/>
                  </a:lnTo>
                  <a:lnTo>
                    <a:pt x="16702" y="9235"/>
                  </a:lnTo>
                  <a:lnTo>
                    <a:pt x="16741" y="8812"/>
                  </a:lnTo>
                  <a:lnTo>
                    <a:pt x="16741" y="8377"/>
                  </a:lnTo>
                  <a:lnTo>
                    <a:pt x="16741" y="7941"/>
                  </a:lnTo>
                  <a:lnTo>
                    <a:pt x="16702" y="7519"/>
                  </a:lnTo>
                  <a:lnTo>
                    <a:pt x="16651" y="7109"/>
                  </a:lnTo>
                  <a:lnTo>
                    <a:pt x="16574" y="6686"/>
                  </a:lnTo>
                  <a:lnTo>
                    <a:pt x="16485" y="6289"/>
                  </a:lnTo>
                  <a:lnTo>
                    <a:pt x="16369" y="5892"/>
                  </a:lnTo>
                  <a:lnTo>
                    <a:pt x="16241" y="5495"/>
                  </a:lnTo>
                  <a:lnTo>
                    <a:pt x="16088" y="5124"/>
                  </a:lnTo>
                  <a:lnTo>
                    <a:pt x="15921" y="4752"/>
                  </a:lnTo>
                  <a:lnTo>
                    <a:pt x="15729" y="4381"/>
                  </a:lnTo>
                  <a:lnTo>
                    <a:pt x="15537" y="4035"/>
                  </a:lnTo>
                  <a:lnTo>
                    <a:pt x="15319" y="3702"/>
                  </a:lnTo>
                  <a:lnTo>
                    <a:pt x="15076" y="3369"/>
                  </a:lnTo>
                  <a:lnTo>
                    <a:pt x="14832" y="3049"/>
                  </a:lnTo>
                  <a:lnTo>
                    <a:pt x="14576" y="2754"/>
                  </a:lnTo>
                  <a:lnTo>
                    <a:pt x="14294" y="2460"/>
                  </a:lnTo>
                  <a:lnTo>
                    <a:pt x="14000" y="2178"/>
                  </a:lnTo>
                  <a:lnTo>
                    <a:pt x="13693" y="1922"/>
                  </a:lnTo>
                  <a:lnTo>
                    <a:pt x="13385" y="1666"/>
                  </a:lnTo>
                  <a:lnTo>
                    <a:pt x="13052" y="1435"/>
                  </a:lnTo>
                  <a:lnTo>
                    <a:pt x="12719" y="1217"/>
                  </a:lnTo>
                  <a:lnTo>
                    <a:pt x="12360" y="1012"/>
                  </a:lnTo>
                  <a:lnTo>
                    <a:pt x="12002" y="833"/>
                  </a:lnTo>
                  <a:lnTo>
                    <a:pt x="11630" y="667"/>
                  </a:lnTo>
                  <a:lnTo>
                    <a:pt x="11246" y="513"/>
                  </a:lnTo>
                  <a:lnTo>
                    <a:pt x="10862" y="385"/>
                  </a:lnTo>
                  <a:lnTo>
                    <a:pt x="10465" y="270"/>
                  </a:lnTo>
                  <a:lnTo>
                    <a:pt x="10055" y="180"/>
                  </a:lnTo>
                  <a:lnTo>
                    <a:pt x="9645" y="103"/>
                  </a:lnTo>
                  <a:lnTo>
                    <a:pt x="9223" y="52"/>
                  </a:lnTo>
                  <a:lnTo>
                    <a:pt x="8800" y="13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" name="Google Shape;2476;p46"/>
            <p:cNvSpPr/>
            <p:nvPr/>
          </p:nvSpPr>
          <p:spPr>
            <a:xfrm>
              <a:off x="1690600" y="1594550"/>
              <a:ext cx="261625" cy="261300"/>
            </a:xfrm>
            <a:custGeom>
              <a:avLst/>
              <a:gdLst/>
              <a:ahLst/>
              <a:cxnLst/>
              <a:rect l="l" t="t" r="r" b="b"/>
              <a:pathLst>
                <a:path w="10465" h="10452" extrusionOk="0">
                  <a:moveTo>
                    <a:pt x="4970" y="0"/>
                  </a:moveTo>
                  <a:lnTo>
                    <a:pt x="4701" y="26"/>
                  </a:lnTo>
                  <a:lnTo>
                    <a:pt x="4432" y="52"/>
                  </a:lnTo>
                  <a:lnTo>
                    <a:pt x="4176" y="103"/>
                  </a:lnTo>
                  <a:lnTo>
                    <a:pt x="3933" y="167"/>
                  </a:lnTo>
                  <a:lnTo>
                    <a:pt x="3677" y="231"/>
                  </a:lnTo>
                  <a:lnTo>
                    <a:pt x="3433" y="321"/>
                  </a:lnTo>
                  <a:lnTo>
                    <a:pt x="3203" y="410"/>
                  </a:lnTo>
                  <a:lnTo>
                    <a:pt x="2972" y="513"/>
                  </a:lnTo>
                  <a:lnTo>
                    <a:pt x="2742" y="628"/>
                  </a:lnTo>
                  <a:lnTo>
                    <a:pt x="2524" y="756"/>
                  </a:lnTo>
                  <a:lnTo>
                    <a:pt x="2306" y="884"/>
                  </a:lnTo>
                  <a:lnTo>
                    <a:pt x="2101" y="1038"/>
                  </a:lnTo>
                  <a:lnTo>
                    <a:pt x="1909" y="1191"/>
                  </a:lnTo>
                  <a:lnTo>
                    <a:pt x="1717" y="1358"/>
                  </a:lnTo>
                  <a:lnTo>
                    <a:pt x="1538" y="1524"/>
                  </a:lnTo>
                  <a:lnTo>
                    <a:pt x="1358" y="1717"/>
                  </a:lnTo>
                  <a:lnTo>
                    <a:pt x="1205" y="1896"/>
                  </a:lnTo>
                  <a:lnTo>
                    <a:pt x="1038" y="2101"/>
                  </a:lnTo>
                  <a:lnTo>
                    <a:pt x="897" y="2306"/>
                  </a:lnTo>
                  <a:lnTo>
                    <a:pt x="756" y="2511"/>
                  </a:lnTo>
                  <a:lnTo>
                    <a:pt x="641" y="2728"/>
                  </a:lnTo>
                  <a:lnTo>
                    <a:pt x="526" y="2959"/>
                  </a:lnTo>
                  <a:lnTo>
                    <a:pt x="411" y="3189"/>
                  </a:lnTo>
                  <a:lnTo>
                    <a:pt x="321" y="3433"/>
                  </a:lnTo>
                  <a:lnTo>
                    <a:pt x="244" y="3676"/>
                  </a:lnTo>
                  <a:lnTo>
                    <a:pt x="167" y="3920"/>
                  </a:lnTo>
                  <a:lnTo>
                    <a:pt x="116" y="4176"/>
                  </a:lnTo>
                  <a:lnTo>
                    <a:pt x="65" y="4432"/>
                  </a:lnTo>
                  <a:lnTo>
                    <a:pt x="26" y="4688"/>
                  </a:lnTo>
                  <a:lnTo>
                    <a:pt x="14" y="4957"/>
                  </a:lnTo>
                  <a:lnTo>
                    <a:pt x="1" y="5226"/>
                  </a:lnTo>
                  <a:lnTo>
                    <a:pt x="14" y="5495"/>
                  </a:lnTo>
                  <a:lnTo>
                    <a:pt x="26" y="5764"/>
                  </a:lnTo>
                  <a:lnTo>
                    <a:pt x="65" y="6020"/>
                  </a:lnTo>
                  <a:lnTo>
                    <a:pt x="116" y="6276"/>
                  </a:lnTo>
                  <a:lnTo>
                    <a:pt x="167" y="6532"/>
                  </a:lnTo>
                  <a:lnTo>
                    <a:pt x="244" y="6789"/>
                  </a:lnTo>
                  <a:lnTo>
                    <a:pt x="321" y="7019"/>
                  </a:lnTo>
                  <a:lnTo>
                    <a:pt x="411" y="7262"/>
                  </a:lnTo>
                  <a:lnTo>
                    <a:pt x="526" y="7493"/>
                  </a:lnTo>
                  <a:lnTo>
                    <a:pt x="641" y="7723"/>
                  </a:lnTo>
                  <a:lnTo>
                    <a:pt x="756" y="7941"/>
                  </a:lnTo>
                  <a:lnTo>
                    <a:pt x="897" y="8146"/>
                  </a:lnTo>
                  <a:lnTo>
                    <a:pt x="1038" y="8351"/>
                  </a:lnTo>
                  <a:lnTo>
                    <a:pt x="1205" y="8556"/>
                  </a:lnTo>
                  <a:lnTo>
                    <a:pt x="1358" y="8748"/>
                  </a:lnTo>
                  <a:lnTo>
                    <a:pt x="1538" y="8927"/>
                  </a:lnTo>
                  <a:lnTo>
                    <a:pt x="1717" y="9094"/>
                  </a:lnTo>
                  <a:lnTo>
                    <a:pt x="1909" y="9260"/>
                  </a:lnTo>
                  <a:lnTo>
                    <a:pt x="2101" y="9414"/>
                  </a:lnTo>
                  <a:lnTo>
                    <a:pt x="2306" y="9568"/>
                  </a:lnTo>
                  <a:lnTo>
                    <a:pt x="2524" y="9696"/>
                  </a:lnTo>
                  <a:lnTo>
                    <a:pt x="2742" y="9824"/>
                  </a:lnTo>
                  <a:lnTo>
                    <a:pt x="2972" y="9939"/>
                  </a:lnTo>
                  <a:lnTo>
                    <a:pt x="3203" y="10042"/>
                  </a:lnTo>
                  <a:lnTo>
                    <a:pt x="3433" y="10144"/>
                  </a:lnTo>
                  <a:lnTo>
                    <a:pt x="3677" y="10221"/>
                  </a:lnTo>
                  <a:lnTo>
                    <a:pt x="3933" y="10298"/>
                  </a:lnTo>
                  <a:lnTo>
                    <a:pt x="4176" y="10349"/>
                  </a:lnTo>
                  <a:lnTo>
                    <a:pt x="4432" y="10400"/>
                  </a:lnTo>
                  <a:lnTo>
                    <a:pt x="4701" y="10426"/>
                  </a:lnTo>
                  <a:lnTo>
                    <a:pt x="4970" y="10452"/>
                  </a:lnTo>
                  <a:lnTo>
                    <a:pt x="5508" y="10452"/>
                  </a:lnTo>
                  <a:lnTo>
                    <a:pt x="5764" y="10426"/>
                  </a:lnTo>
                  <a:lnTo>
                    <a:pt x="6033" y="10400"/>
                  </a:lnTo>
                  <a:lnTo>
                    <a:pt x="6289" y="10349"/>
                  </a:lnTo>
                  <a:lnTo>
                    <a:pt x="6546" y="10298"/>
                  </a:lnTo>
                  <a:lnTo>
                    <a:pt x="6789" y="10221"/>
                  </a:lnTo>
                  <a:lnTo>
                    <a:pt x="7032" y="10144"/>
                  </a:lnTo>
                  <a:lnTo>
                    <a:pt x="7276" y="10042"/>
                  </a:lnTo>
                  <a:lnTo>
                    <a:pt x="7506" y="9939"/>
                  </a:lnTo>
                  <a:lnTo>
                    <a:pt x="7724" y="9824"/>
                  </a:lnTo>
                  <a:lnTo>
                    <a:pt x="7942" y="9696"/>
                  </a:lnTo>
                  <a:lnTo>
                    <a:pt x="8159" y="9568"/>
                  </a:lnTo>
                  <a:lnTo>
                    <a:pt x="8364" y="9414"/>
                  </a:lnTo>
                  <a:lnTo>
                    <a:pt x="8556" y="9260"/>
                  </a:lnTo>
                  <a:lnTo>
                    <a:pt x="8749" y="9094"/>
                  </a:lnTo>
                  <a:lnTo>
                    <a:pt x="8928" y="8927"/>
                  </a:lnTo>
                  <a:lnTo>
                    <a:pt x="9107" y="8748"/>
                  </a:lnTo>
                  <a:lnTo>
                    <a:pt x="9274" y="8556"/>
                  </a:lnTo>
                  <a:lnTo>
                    <a:pt x="9427" y="8351"/>
                  </a:lnTo>
                  <a:lnTo>
                    <a:pt x="9568" y="8146"/>
                  </a:lnTo>
                  <a:lnTo>
                    <a:pt x="9709" y="7941"/>
                  </a:lnTo>
                  <a:lnTo>
                    <a:pt x="9837" y="7723"/>
                  </a:lnTo>
                  <a:lnTo>
                    <a:pt x="9953" y="7493"/>
                  </a:lnTo>
                  <a:lnTo>
                    <a:pt x="10055" y="7262"/>
                  </a:lnTo>
                  <a:lnTo>
                    <a:pt x="10145" y="7019"/>
                  </a:lnTo>
                  <a:lnTo>
                    <a:pt x="10234" y="6789"/>
                  </a:lnTo>
                  <a:lnTo>
                    <a:pt x="10298" y="6532"/>
                  </a:lnTo>
                  <a:lnTo>
                    <a:pt x="10362" y="6276"/>
                  </a:lnTo>
                  <a:lnTo>
                    <a:pt x="10401" y="6020"/>
                  </a:lnTo>
                  <a:lnTo>
                    <a:pt x="10439" y="5764"/>
                  </a:lnTo>
                  <a:lnTo>
                    <a:pt x="10452" y="5495"/>
                  </a:lnTo>
                  <a:lnTo>
                    <a:pt x="10465" y="5226"/>
                  </a:lnTo>
                  <a:lnTo>
                    <a:pt x="10452" y="4957"/>
                  </a:lnTo>
                  <a:lnTo>
                    <a:pt x="10439" y="4688"/>
                  </a:lnTo>
                  <a:lnTo>
                    <a:pt x="10401" y="4432"/>
                  </a:lnTo>
                  <a:lnTo>
                    <a:pt x="10362" y="4176"/>
                  </a:lnTo>
                  <a:lnTo>
                    <a:pt x="10298" y="3920"/>
                  </a:lnTo>
                  <a:lnTo>
                    <a:pt x="10234" y="3676"/>
                  </a:lnTo>
                  <a:lnTo>
                    <a:pt x="10145" y="3433"/>
                  </a:lnTo>
                  <a:lnTo>
                    <a:pt x="10055" y="3189"/>
                  </a:lnTo>
                  <a:lnTo>
                    <a:pt x="9953" y="2959"/>
                  </a:lnTo>
                  <a:lnTo>
                    <a:pt x="9837" y="2728"/>
                  </a:lnTo>
                  <a:lnTo>
                    <a:pt x="9709" y="2511"/>
                  </a:lnTo>
                  <a:lnTo>
                    <a:pt x="9568" y="2306"/>
                  </a:lnTo>
                  <a:lnTo>
                    <a:pt x="9427" y="2101"/>
                  </a:lnTo>
                  <a:lnTo>
                    <a:pt x="9274" y="1896"/>
                  </a:lnTo>
                  <a:lnTo>
                    <a:pt x="9107" y="1717"/>
                  </a:lnTo>
                  <a:lnTo>
                    <a:pt x="8928" y="1524"/>
                  </a:lnTo>
                  <a:lnTo>
                    <a:pt x="8749" y="1358"/>
                  </a:lnTo>
                  <a:lnTo>
                    <a:pt x="8556" y="1191"/>
                  </a:lnTo>
                  <a:lnTo>
                    <a:pt x="8364" y="1038"/>
                  </a:lnTo>
                  <a:lnTo>
                    <a:pt x="8159" y="884"/>
                  </a:lnTo>
                  <a:lnTo>
                    <a:pt x="7942" y="756"/>
                  </a:lnTo>
                  <a:lnTo>
                    <a:pt x="7724" y="628"/>
                  </a:lnTo>
                  <a:lnTo>
                    <a:pt x="7506" y="513"/>
                  </a:lnTo>
                  <a:lnTo>
                    <a:pt x="7276" y="410"/>
                  </a:lnTo>
                  <a:lnTo>
                    <a:pt x="7032" y="321"/>
                  </a:lnTo>
                  <a:lnTo>
                    <a:pt x="6789" y="231"/>
                  </a:lnTo>
                  <a:lnTo>
                    <a:pt x="6546" y="167"/>
                  </a:lnTo>
                  <a:lnTo>
                    <a:pt x="6289" y="103"/>
                  </a:lnTo>
                  <a:lnTo>
                    <a:pt x="6033" y="52"/>
                  </a:lnTo>
                  <a:lnTo>
                    <a:pt x="5764" y="26"/>
                  </a:lnTo>
                  <a:lnTo>
                    <a:pt x="5508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2477;p46"/>
            <p:cNvSpPr/>
            <p:nvPr/>
          </p:nvSpPr>
          <p:spPr>
            <a:xfrm>
              <a:off x="1721025" y="1624650"/>
              <a:ext cx="200800" cy="201100"/>
            </a:xfrm>
            <a:custGeom>
              <a:avLst/>
              <a:gdLst/>
              <a:ahLst/>
              <a:cxnLst/>
              <a:rect l="l" t="t" r="r" b="b"/>
              <a:pathLst>
                <a:path w="8032" h="8044" extrusionOk="0">
                  <a:moveTo>
                    <a:pt x="4022" y="0"/>
                  </a:moveTo>
                  <a:lnTo>
                    <a:pt x="3805" y="13"/>
                  </a:lnTo>
                  <a:lnTo>
                    <a:pt x="3612" y="26"/>
                  </a:lnTo>
                  <a:lnTo>
                    <a:pt x="3407" y="52"/>
                  </a:lnTo>
                  <a:lnTo>
                    <a:pt x="3203" y="90"/>
                  </a:lnTo>
                  <a:lnTo>
                    <a:pt x="3010" y="128"/>
                  </a:lnTo>
                  <a:lnTo>
                    <a:pt x="2818" y="180"/>
                  </a:lnTo>
                  <a:lnTo>
                    <a:pt x="2639" y="244"/>
                  </a:lnTo>
                  <a:lnTo>
                    <a:pt x="2447" y="320"/>
                  </a:lnTo>
                  <a:lnTo>
                    <a:pt x="2280" y="397"/>
                  </a:lnTo>
                  <a:lnTo>
                    <a:pt x="2101" y="487"/>
                  </a:lnTo>
                  <a:lnTo>
                    <a:pt x="1935" y="589"/>
                  </a:lnTo>
                  <a:lnTo>
                    <a:pt x="1768" y="692"/>
                  </a:lnTo>
                  <a:lnTo>
                    <a:pt x="1614" y="807"/>
                  </a:lnTo>
                  <a:lnTo>
                    <a:pt x="1461" y="922"/>
                  </a:lnTo>
                  <a:lnTo>
                    <a:pt x="1320" y="1051"/>
                  </a:lnTo>
                  <a:lnTo>
                    <a:pt x="1179" y="1179"/>
                  </a:lnTo>
                  <a:lnTo>
                    <a:pt x="1038" y="1319"/>
                  </a:lnTo>
                  <a:lnTo>
                    <a:pt x="910" y="1460"/>
                  </a:lnTo>
                  <a:lnTo>
                    <a:pt x="795" y="1614"/>
                  </a:lnTo>
                  <a:lnTo>
                    <a:pt x="679" y="1781"/>
                  </a:lnTo>
                  <a:lnTo>
                    <a:pt x="577" y="1934"/>
                  </a:lnTo>
                  <a:lnTo>
                    <a:pt x="487" y="2101"/>
                  </a:lnTo>
                  <a:lnTo>
                    <a:pt x="398" y="2280"/>
                  </a:lnTo>
                  <a:lnTo>
                    <a:pt x="308" y="2459"/>
                  </a:lnTo>
                  <a:lnTo>
                    <a:pt x="244" y="2639"/>
                  </a:lnTo>
                  <a:lnTo>
                    <a:pt x="180" y="2831"/>
                  </a:lnTo>
                  <a:lnTo>
                    <a:pt x="129" y="3023"/>
                  </a:lnTo>
                  <a:lnTo>
                    <a:pt x="77" y="3215"/>
                  </a:lnTo>
                  <a:lnTo>
                    <a:pt x="39" y="3407"/>
                  </a:lnTo>
                  <a:lnTo>
                    <a:pt x="13" y="3612"/>
                  </a:lnTo>
                  <a:lnTo>
                    <a:pt x="1" y="3817"/>
                  </a:lnTo>
                  <a:lnTo>
                    <a:pt x="1" y="4022"/>
                  </a:lnTo>
                  <a:lnTo>
                    <a:pt x="1" y="4227"/>
                  </a:lnTo>
                  <a:lnTo>
                    <a:pt x="13" y="4432"/>
                  </a:lnTo>
                  <a:lnTo>
                    <a:pt x="39" y="4637"/>
                  </a:lnTo>
                  <a:lnTo>
                    <a:pt x="77" y="4829"/>
                  </a:lnTo>
                  <a:lnTo>
                    <a:pt x="129" y="5034"/>
                  </a:lnTo>
                  <a:lnTo>
                    <a:pt x="180" y="5213"/>
                  </a:lnTo>
                  <a:lnTo>
                    <a:pt x="244" y="5405"/>
                  </a:lnTo>
                  <a:lnTo>
                    <a:pt x="308" y="5585"/>
                  </a:lnTo>
                  <a:lnTo>
                    <a:pt x="398" y="5764"/>
                  </a:lnTo>
                  <a:lnTo>
                    <a:pt x="487" y="5943"/>
                  </a:lnTo>
                  <a:lnTo>
                    <a:pt x="577" y="6110"/>
                  </a:lnTo>
                  <a:lnTo>
                    <a:pt x="679" y="6276"/>
                  </a:lnTo>
                  <a:lnTo>
                    <a:pt x="795" y="6430"/>
                  </a:lnTo>
                  <a:lnTo>
                    <a:pt x="910" y="6584"/>
                  </a:lnTo>
                  <a:lnTo>
                    <a:pt x="1038" y="6724"/>
                  </a:lnTo>
                  <a:lnTo>
                    <a:pt x="1179" y="6865"/>
                  </a:lnTo>
                  <a:lnTo>
                    <a:pt x="1320" y="6993"/>
                  </a:lnTo>
                  <a:lnTo>
                    <a:pt x="1461" y="7121"/>
                  </a:lnTo>
                  <a:lnTo>
                    <a:pt x="1614" y="7250"/>
                  </a:lnTo>
                  <a:lnTo>
                    <a:pt x="1768" y="7352"/>
                  </a:lnTo>
                  <a:lnTo>
                    <a:pt x="1935" y="7467"/>
                  </a:lnTo>
                  <a:lnTo>
                    <a:pt x="2101" y="7557"/>
                  </a:lnTo>
                  <a:lnTo>
                    <a:pt x="2280" y="7647"/>
                  </a:lnTo>
                  <a:lnTo>
                    <a:pt x="2447" y="7723"/>
                  </a:lnTo>
                  <a:lnTo>
                    <a:pt x="2639" y="7800"/>
                  </a:lnTo>
                  <a:lnTo>
                    <a:pt x="2818" y="7864"/>
                  </a:lnTo>
                  <a:lnTo>
                    <a:pt x="3010" y="7916"/>
                  </a:lnTo>
                  <a:lnTo>
                    <a:pt x="3203" y="7967"/>
                  </a:lnTo>
                  <a:lnTo>
                    <a:pt x="3407" y="7992"/>
                  </a:lnTo>
                  <a:lnTo>
                    <a:pt x="3612" y="8018"/>
                  </a:lnTo>
                  <a:lnTo>
                    <a:pt x="3805" y="8044"/>
                  </a:lnTo>
                  <a:lnTo>
                    <a:pt x="4227" y="8044"/>
                  </a:lnTo>
                  <a:lnTo>
                    <a:pt x="4432" y="8018"/>
                  </a:lnTo>
                  <a:lnTo>
                    <a:pt x="4624" y="7992"/>
                  </a:lnTo>
                  <a:lnTo>
                    <a:pt x="4829" y="7967"/>
                  </a:lnTo>
                  <a:lnTo>
                    <a:pt x="5021" y="7916"/>
                  </a:lnTo>
                  <a:lnTo>
                    <a:pt x="5213" y="7864"/>
                  </a:lnTo>
                  <a:lnTo>
                    <a:pt x="5405" y="7800"/>
                  </a:lnTo>
                  <a:lnTo>
                    <a:pt x="5585" y="7723"/>
                  </a:lnTo>
                  <a:lnTo>
                    <a:pt x="5764" y="7647"/>
                  </a:lnTo>
                  <a:lnTo>
                    <a:pt x="5931" y="7557"/>
                  </a:lnTo>
                  <a:lnTo>
                    <a:pt x="6097" y="7467"/>
                  </a:lnTo>
                  <a:lnTo>
                    <a:pt x="6264" y="7352"/>
                  </a:lnTo>
                  <a:lnTo>
                    <a:pt x="6417" y="7250"/>
                  </a:lnTo>
                  <a:lnTo>
                    <a:pt x="6571" y="7121"/>
                  </a:lnTo>
                  <a:lnTo>
                    <a:pt x="6725" y="6993"/>
                  </a:lnTo>
                  <a:lnTo>
                    <a:pt x="6866" y="6865"/>
                  </a:lnTo>
                  <a:lnTo>
                    <a:pt x="6994" y="6724"/>
                  </a:lnTo>
                  <a:lnTo>
                    <a:pt x="7122" y="6584"/>
                  </a:lnTo>
                  <a:lnTo>
                    <a:pt x="7237" y="6430"/>
                  </a:lnTo>
                  <a:lnTo>
                    <a:pt x="7352" y="6276"/>
                  </a:lnTo>
                  <a:lnTo>
                    <a:pt x="7455" y="6110"/>
                  </a:lnTo>
                  <a:lnTo>
                    <a:pt x="7557" y="5943"/>
                  </a:lnTo>
                  <a:lnTo>
                    <a:pt x="7647" y="5764"/>
                  </a:lnTo>
                  <a:lnTo>
                    <a:pt x="7724" y="5585"/>
                  </a:lnTo>
                  <a:lnTo>
                    <a:pt x="7788" y="5405"/>
                  </a:lnTo>
                  <a:lnTo>
                    <a:pt x="7852" y="5213"/>
                  </a:lnTo>
                  <a:lnTo>
                    <a:pt x="7916" y="5034"/>
                  </a:lnTo>
                  <a:lnTo>
                    <a:pt x="7954" y="4829"/>
                  </a:lnTo>
                  <a:lnTo>
                    <a:pt x="7993" y="4637"/>
                  </a:lnTo>
                  <a:lnTo>
                    <a:pt x="8018" y="4432"/>
                  </a:lnTo>
                  <a:lnTo>
                    <a:pt x="8031" y="4227"/>
                  </a:lnTo>
                  <a:lnTo>
                    <a:pt x="8031" y="4022"/>
                  </a:lnTo>
                  <a:lnTo>
                    <a:pt x="8031" y="3817"/>
                  </a:lnTo>
                  <a:lnTo>
                    <a:pt x="8018" y="3612"/>
                  </a:lnTo>
                  <a:lnTo>
                    <a:pt x="7993" y="3407"/>
                  </a:lnTo>
                  <a:lnTo>
                    <a:pt x="7954" y="3215"/>
                  </a:lnTo>
                  <a:lnTo>
                    <a:pt x="7916" y="3023"/>
                  </a:lnTo>
                  <a:lnTo>
                    <a:pt x="7852" y="2831"/>
                  </a:lnTo>
                  <a:lnTo>
                    <a:pt x="7788" y="2639"/>
                  </a:lnTo>
                  <a:lnTo>
                    <a:pt x="7724" y="2459"/>
                  </a:lnTo>
                  <a:lnTo>
                    <a:pt x="7647" y="2280"/>
                  </a:lnTo>
                  <a:lnTo>
                    <a:pt x="7557" y="2101"/>
                  </a:lnTo>
                  <a:lnTo>
                    <a:pt x="7455" y="1934"/>
                  </a:lnTo>
                  <a:lnTo>
                    <a:pt x="7352" y="1781"/>
                  </a:lnTo>
                  <a:lnTo>
                    <a:pt x="7237" y="1614"/>
                  </a:lnTo>
                  <a:lnTo>
                    <a:pt x="7122" y="1460"/>
                  </a:lnTo>
                  <a:lnTo>
                    <a:pt x="6994" y="1319"/>
                  </a:lnTo>
                  <a:lnTo>
                    <a:pt x="6866" y="1179"/>
                  </a:lnTo>
                  <a:lnTo>
                    <a:pt x="6725" y="1051"/>
                  </a:lnTo>
                  <a:lnTo>
                    <a:pt x="6571" y="922"/>
                  </a:lnTo>
                  <a:lnTo>
                    <a:pt x="6417" y="807"/>
                  </a:lnTo>
                  <a:lnTo>
                    <a:pt x="6264" y="692"/>
                  </a:lnTo>
                  <a:lnTo>
                    <a:pt x="6097" y="589"/>
                  </a:lnTo>
                  <a:lnTo>
                    <a:pt x="5931" y="487"/>
                  </a:lnTo>
                  <a:lnTo>
                    <a:pt x="5764" y="397"/>
                  </a:lnTo>
                  <a:lnTo>
                    <a:pt x="5585" y="320"/>
                  </a:lnTo>
                  <a:lnTo>
                    <a:pt x="5405" y="244"/>
                  </a:lnTo>
                  <a:lnTo>
                    <a:pt x="5213" y="180"/>
                  </a:lnTo>
                  <a:lnTo>
                    <a:pt x="5021" y="128"/>
                  </a:lnTo>
                  <a:lnTo>
                    <a:pt x="4829" y="90"/>
                  </a:lnTo>
                  <a:lnTo>
                    <a:pt x="4624" y="52"/>
                  </a:lnTo>
                  <a:lnTo>
                    <a:pt x="4432" y="26"/>
                  </a:lnTo>
                  <a:lnTo>
                    <a:pt x="4227" y="13"/>
                  </a:lnTo>
                  <a:lnTo>
                    <a:pt x="4022" y="0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" name="Google Shape;2478;p46"/>
            <p:cNvSpPr/>
            <p:nvPr/>
          </p:nvSpPr>
          <p:spPr>
            <a:xfrm>
              <a:off x="1788900" y="1120025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166" y="0"/>
                  </a:moveTo>
                  <a:lnTo>
                    <a:pt x="1038" y="26"/>
                  </a:lnTo>
                  <a:lnTo>
                    <a:pt x="910" y="51"/>
                  </a:lnTo>
                  <a:lnTo>
                    <a:pt x="795" y="102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9" y="576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09"/>
                  </a:lnTo>
                  <a:lnTo>
                    <a:pt x="26" y="1037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5"/>
                  </a:lnTo>
                  <a:lnTo>
                    <a:pt x="577" y="2382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10" y="2536"/>
                  </a:lnTo>
                  <a:lnTo>
                    <a:pt x="1038" y="2574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4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5"/>
                  </a:lnTo>
                  <a:lnTo>
                    <a:pt x="2217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7"/>
                  </a:lnTo>
                  <a:lnTo>
                    <a:pt x="2550" y="909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6"/>
                  </a:lnTo>
                  <a:lnTo>
                    <a:pt x="2306" y="474"/>
                  </a:lnTo>
                  <a:lnTo>
                    <a:pt x="2217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7" y="102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" name="Google Shape;2479;p46"/>
            <p:cNvSpPr/>
            <p:nvPr/>
          </p:nvSpPr>
          <p:spPr>
            <a:xfrm>
              <a:off x="2186600" y="1203900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294" y="1"/>
                  </a:moveTo>
                  <a:lnTo>
                    <a:pt x="1166" y="14"/>
                  </a:lnTo>
                  <a:lnTo>
                    <a:pt x="1038" y="26"/>
                  </a:lnTo>
                  <a:lnTo>
                    <a:pt x="910" y="65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7" y="231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80"/>
                  </a:lnTo>
                  <a:lnTo>
                    <a:pt x="103" y="795"/>
                  </a:lnTo>
                  <a:lnTo>
                    <a:pt x="51" y="923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498" y="1807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66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6" y="295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" name="Google Shape;2480;p46"/>
            <p:cNvSpPr/>
            <p:nvPr/>
          </p:nvSpPr>
          <p:spPr>
            <a:xfrm>
              <a:off x="1267625" y="1686125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166" y="0"/>
                  </a:moveTo>
                  <a:lnTo>
                    <a:pt x="1038" y="26"/>
                  </a:lnTo>
                  <a:lnTo>
                    <a:pt x="923" y="52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5"/>
                  </a:lnTo>
                  <a:lnTo>
                    <a:pt x="295" y="474"/>
                  </a:lnTo>
                  <a:lnTo>
                    <a:pt x="231" y="577"/>
                  </a:lnTo>
                  <a:lnTo>
                    <a:pt x="167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1" y="1294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67" y="1922"/>
                  </a:lnTo>
                  <a:lnTo>
                    <a:pt x="231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7"/>
                  </a:lnTo>
                  <a:lnTo>
                    <a:pt x="2037" y="2383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2"/>
                  </a:lnTo>
                  <a:lnTo>
                    <a:pt x="2498" y="1806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29" y="385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2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" name="Google Shape;2481;p46"/>
            <p:cNvSpPr/>
            <p:nvPr/>
          </p:nvSpPr>
          <p:spPr>
            <a:xfrm>
              <a:off x="1183750" y="2118075"/>
              <a:ext cx="65000" cy="65025"/>
            </a:xfrm>
            <a:custGeom>
              <a:avLst/>
              <a:gdLst/>
              <a:ahLst/>
              <a:cxnLst/>
              <a:rect l="l" t="t" r="r" b="b"/>
              <a:pathLst>
                <a:path w="2600" h="2601" extrusionOk="0">
                  <a:moveTo>
                    <a:pt x="1166" y="0"/>
                  </a:moveTo>
                  <a:lnTo>
                    <a:pt x="1037" y="26"/>
                  </a:lnTo>
                  <a:lnTo>
                    <a:pt x="909" y="51"/>
                  </a:lnTo>
                  <a:lnTo>
                    <a:pt x="794" y="103"/>
                  </a:lnTo>
                  <a:lnTo>
                    <a:pt x="679" y="154"/>
                  </a:lnTo>
                  <a:lnTo>
                    <a:pt x="576" y="218"/>
                  </a:lnTo>
                  <a:lnTo>
                    <a:pt x="474" y="295"/>
                  </a:lnTo>
                  <a:lnTo>
                    <a:pt x="384" y="372"/>
                  </a:lnTo>
                  <a:lnTo>
                    <a:pt x="295" y="474"/>
                  </a:lnTo>
                  <a:lnTo>
                    <a:pt x="218" y="564"/>
                  </a:lnTo>
                  <a:lnTo>
                    <a:pt x="154" y="679"/>
                  </a:lnTo>
                  <a:lnTo>
                    <a:pt x="102" y="794"/>
                  </a:lnTo>
                  <a:lnTo>
                    <a:pt x="51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294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78"/>
                  </a:lnTo>
                  <a:lnTo>
                    <a:pt x="102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84" y="2216"/>
                  </a:lnTo>
                  <a:lnTo>
                    <a:pt x="474" y="2306"/>
                  </a:lnTo>
                  <a:lnTo>
                    <a:pt x="576" y="2370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09" y="2536"/>
                  </a:lnTo>
                  <a:lnTo>
                    <a:pt x="1037" y="2575"/>
                  </a:lnTo>
                  <a:lnTo>
                    <a:pt x="1166" y="2587"/>
                  </a:lnTo>
                  <a:lnTo>
                    <a:pt x="1306" y="2600"/>
                  </a:lnTo>
                  <a:lnTo>
                    <a:pt x="1434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70"/>
                  </a:lnTo>
                  <a:lnTo>
                    <a:pt x="2126" y="2306"/>
                  </a:lnTo>
                  <a:lnTo>
                    <a:pt x="2216" y="2216"/>
                  </a:lnTo>
                  <a:lnTo>
                    <a:pt x="2305" y="2126"/>
                  </a:lnTo>
                  <a:lnTo>
                    <a:pt x="2382" y="2024"/>
                  </a:lnTo>
                  <a:lnTo>
                    <a:pt x="2446" y="1921"/>
                  </a:lnTo>
                  <a:lnTo>
                    <a:pt x="2498" y="1806"/>
                  </a:lnTo>
                  <a:lnTo>
                    <a:pt x="2549" y="1678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294"/>
                  </a:lnTo>
                  <a:lnTo>
                    <a:pt x="2600" y="1166"/>
                  </a:lnTo>
                  <a:lnTo>
                    <a:pt x="2574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6" y="679"/>
                  </a:lnTo>
                  <a:lnTo>
                    <a:pt x="2382" y="564"/>
                  </a:lnTo>
                  <a:lnTo>
                    <a:pt x="2305" y="474"/>
                  </a:lnTo>
                  <a:lnTo>
                    <a:pt x="2216" y="372"/>
                  </a:lnTo>
                  <a:lnTo>
                    <a:pt x="2126" y="295"/>
                  </a:lnTo>
                  <a:lnTo>
                    <a:pt x="2024" y="218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" name="Google Shape;2482;p46"/>
            <p:cNvSpPr/>
            <p:nvPr/>
          </p:nvSpPr>
          <p:spPr>
            <a:xfrm>
              <a:off x="1544600" y="2156800"/>
              <a:ext cx="65025" cy="65350"/>
            </a:xfrm>
            <a:custGeom>
              <a:avLst/>
              <a:gdLst/>
              <a:ahLst/>
              <a:cxnLst/>
              <a:rect l="l" t="t" r="r" b="b"/>
              <a:pathLst>
                <a:path w="2601" h="2614" extrusionOk="0">
                  <a:moveTo>
                    <a:pt x="1294" y="1"/>
                  </a:moveTo>
                  <a:lnTo>
                    <a:pt x="1166" y="14"/>
                  </a:lnTo>
                  <a:lnTo>
                    <a:pt x="1038" y="27"/>
                  </a:lnTo>
                  <a:lnTo>
                    <a:pt x="910" y="65"/>
                  </a:lnTo>
                  <a:lnTo>
                    <a:pt x="795" y="103"/>
                  </a:lnTo>
                  <a:lnTo>
                    <a:pt x="679" y="167"/>
                  </a:lnTo>
                  <a:lnTo>
                    <a:pt x="564" y="232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93"/>
                  </a:lnTo>
                  <a:lnTo>
                    <a:pt x="103" y="795"/>
                  </a:lnTo>
                  <a:lnTo>
                    <a:pt x="52" y="923"/>
                  </a:lnTo>
                  <a:lnTo>
                    <a:pt x="26" y="1038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4"/>
                  </a:lnTo>
                  <a:lnTo>
                    <a:pt x="52" y="1692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40"/>
                  </a:lnTo>
                  <a:lnTo>
                    <a:pt x="372" y="2230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5" y="2511"/>
                  </a:lnTo>
                  <a:lnTo>
                    <a:pt x="910" y="2550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294" y="2614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78" y="2550"/>
                  </a:lnTo>
                  <a:lnTo>
                    <a:pt x="1806" y="2511"/>
                  </a:lnTo>
                  <a:lnTo>
                    <a:pt x="1922" y="2447"/>
                  </a:lnTo>
                  <a:lnTo>
                    <a:pt x="2024" y="2383"/>
                  </a:lnTo>
                  <a:lnTo>
                    <a:pt x="2127" y="2306"/>
                  </a:lnTo>
                  <a:lnTo>
                    <a:pt x="2216" y="2230"/>
                  </a:lnTo>
                  <a:lnTo>
                    <a:pt x="2306" y="2140"/>
                  </a:lnTo>
                  <a:lnTo>
                    <a:pt x="2370" y="2037"/>
                  </a:lnTo>
                  <a:lnTo>
                    <a:pt x="2447" y="1922"/>
                  </a:lnTo>
                  <a:lnTo>
                    <a:pt x="2498" y="1807"/>
                  </a:lnTo>
                  <a:lnTo>
                    <a:pt x="2536" y="1692"/>
                  </a:lnTo>
                  <a:lnTo>
                    <a:pt x="2575" y="1564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79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7" y="693"/>
                  </a:lnTo>
                  <a:lnTo>
                    <a:pt x="2370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7" y="308"/>
                  </a:lnTo>
                  <a:lnTo>
                    <a:pt x="2024" y="232"/>
                  </a:lnTo>
                  <a:lnTo>
                    <a:pt x="1922" y="167"/>
                  </a:lnTo>
                  <a:lnTo>
                    <a:pt x="1806" y="103"/>
                  </a:lnTo>
                  <a:lnTo>
                    <a:pt x="1678" y="65"/>
                  </a:lnTo>
                  <a:lnTo>
                    <a:pt x="1563" y="27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2483;p46"/>
            <p:cNvSpPr/>
            <p:nvPr/>
          </p:nvSpPr>
          <p:spPr>
            <a:xfrm>
              <a:off x="1735125" y="2356300"/>
              <a:ext cx="65025" cy="65350"/>
            </a:xfrm>
            <a:custGeom>
              <a:avLst/>
              <a:gdLst/>
              <a:ahLst/>
              <a:cxnLst/>
              <a:rect l="l" t="t" r="r" b="b"/>
              <a:pathLst>
                <a:path w="2601" h="2614" extrusionOk="0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09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64" y="231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92"/>
                  </a:lnTo>
                  <a:lnTo>
                    <a:pt x="103" y="794"/>
                  </a:lnTo>
                  <a:lnTo>
                    <a:pt x="51" y="922"/>
                  </a:lnTo>
                  <a:lnTo>
                    <a:pt x="26" y="1051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19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39"/>
                  </a:lnTo>
                  <a:lnTo>
                    <a:pt x="372" y="2229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4" y="2511"/>
                  </a:lnTo>
                  <a:lnTo>
                    <a:pt x="909" y="2549"/>
                  </a:lnTo>
                  <a:lnTo>
                    <a:pt x="1038" y="2588"/>
                  </a:lnTo>
                  <a:lnTo>
                    <a:pt x="1166" y="2600"/>
                  </a:lnTo>
                  <a:lnTo>
                    <a:pt x="1294" y="2613"/>
                  </a:lnTo>
                  <a:lnTo>
                    <a:pt x="1435" y="2600"/>
                  </a:lnTo>
                  <a:lnTo>
                    <a:pt x="1563" y="2588"/>
                  </a:lnTo>
                  <a:lnTo>
                    <a:pt x="1678" y="2549"/>
                  </a:lnTo>
                  <a:lnTo>
                    <a:pt x="1806" y="2511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39"/>
                  </a:lnTo>
                  <a:lnTo>
                    <a:pt x="2370" y="2037"/>
                  </a:lnTo>
                  <a:lnTo>
                    <a:pt x="2446" y="1921"/>
                  </a:lnTo>
                  <a:lnTo>
                    <a:pt x="2498" y="1819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79"/>
                  </a:lnTo>
                  <a:lnTo>
                    <a:pt x="2575" y="1051"/>
                  </a:lnTo>
                  <a:lnTo>
                    <a:pt x="2536" y="922"/>
                  </a:lnTo>
                  <a:lnTo>
                    <a:pt x="2498" y="794"/>
                  </a:lnTo>
                  <a:lnTo>
                    <a:pt x="2446" y="692"/>
                  </a:lnTo>
                  <a:lnTo>
                    <a:pt x="2370" y="577"/>
                  </a:lnTo>
                  <a:lnTo>
                    <a:pt x="2306" y="474"/>
                  </a:lnTo>
                  <a:lnTo>
                    <a:pt x="2216" y="385"/>
                  </a:lnTo>
                  <a:lnTo>
                    <a:pt x="2126" y="308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78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2484;p46"/>
            <p:cNvSpPr/>
            <p:nvPr/>
          </p:nvSpPr>
          <p:spPr>
            <a:xfrm>
              <a:off x="2095025" y="2180500"/>
              <a:ext cx="65325" cy="65025"/>
            </a:xfrm>
            <a:custGeom>
              <a:avLst/>
              <a:gdLst/>
              <a:ahLst/>
              <a:cxnLst/>
              <a:rect l="l" t="t" r="r" b="b"/>
              <a:pathLst>
                <a:path w="2613" h="2601" extrusionOk="0">
                  <a:moveTo>
                    <a:pt x="1307" y="1"/>
                  </a:moveTo>
                  <a:lnTo>
                    <a:pt x="1178" y="14"/>
                  </a:lnTo>
                  <a:lnTo>
                    <a:pt x="1038" y="26"/>
                  </a:lnTo>
                  <a:lnTo>
                    <a:pt x="922" y="65"/>
                  </a:lnTo>
                  <a:lnTo>
                    <a:pt x="794" y="103"/>
                  </a:lnTo>
                  <a:lnTo>
                    <a:pt x="692" y="154"/>
                  </a:lnTo>
                  <a:lnTo>
                    <a:pt x="577" y="219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308" y="475"/>
                  </a:lnTo>
                  <a:lnTo>
                    <a:pt x="231" y="577"/>
                  </a:lnTo>
                  <a:lnTo>
                    <a:pt x="167" y="680"/>
                  </a:lnTo>
                  <a:lnTo>
                    <a:pt x="103" y="795"/>
                  </a:lnTo>
                  <a:lnTo>
                    <a:pt x="64" y="923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07"/>
                  </a:lnTo>
                  <a:lnTo>
                    <a:pt x="167" y="1922"/>
                  </a:lnTo>
                  <a:lnTo>
                    <a:pt x="231" y="2037"/>
                  </a:lnTo>
                  <a:lnTo>
                    <a:pt x="308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92" y="2447"/>
                  </a:lnTo>
                  <a:lnTo>
                    <a:pt x="794" y="2498"/>
                  </a:lnTo>
                  <a:lnTo>
                    <a:pt x="922" y="2550"/>
                  </a:lnTo>
                  <a:lnTo>
                    <a:pt x="1038" y="2575"/>
                  </a:lnTo>
                  <a:lnTo>
                    <a:pt x="1178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50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37" y="2383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510" y="1807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0" y="1435"/>
                  </a:lnTo>
                  <a:lnTo>
                    <a:pt x="2613" y="1307"/>
                  </a:lnTo>
                  <a:lnTo>
                    <a:pt x="2600" y="1166"/>
                  </a:lnTo>
                  <a:lnTo>
                    <a:pt x="2575" y="1038"/>
                  </a:lnTo>
                  <a:lnTo>
                    <a:pt x="2549" y="923"/>
                  </a:lnTo>
                  <a:lnTo>
                    <a:pt x="2510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29" y="385"/>
                  </a:lnTo>
                  <a:lnTo>
                    <a:pt x="2139" y="295"/>
                  </a:lnTo>
                  <a:lnTo>
                    <a:pt x="2037" y="219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2485;p46"/>
            <p:cNvSpPr/>
            <p:nvPr/>
          </p:nvSpPr>
          <p:spPr>
            <a:xfrm>
              <a:off x="2270475" y="2041550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166" y="0"/>
                  </a:moveTo>
                  <a:lnTo>
                    <a:pt x="1038" y="26"/>
                  </a:lnTo>
                  <a:lnTo>
                    <a:pt x="923" y="51"/>
                  </a:lnTo>
                  <a:lnTo>
                    <a:pt x="795" y="103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72"/>
                  </a:lnTo>
                  <a:lnTo>
                    <a:pt x="295" y="474"/>
                  </a:lnTo>
                  <a:lnTo>
                    <a:pt x="219" y="564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78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70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587"/>
                  </a:lnTo>
                  <a:lnTo>
                    <a:pt x="1307" y="2600"/>
                  </a:lnTo>
                  <a:lnTo>
                    <a:pt x="1435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37" y="2370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78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50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64"/>
                  </a:lnTo>
                  <a:lnTo>
                    <a:pt x="2306" y="474"/>
                  </a:lnTo>
                  <a:lnTo>
                    <a:pt x="2229" y="372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2486;p46"/>
            <p:cNvSpPr/>
            <p:nvPr/>
          </p:nvSpPr>
          <p:spPr>
            <a:xfrm>
              <a:off x="2317875" y="1676525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4" y="295"/>
                  </a:lnTo>
                  <a:lnTo>
                    <a:pt x="372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72" y="2216"/>
                  </a:lnTo>
                  <a:lnTo>
                    <a:pt x="474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66"/>
                  </a:lnTo>
                  <a:lnTo>
                    <a:pt x="2575" y="1038"/>
                  </a:lnTo>
                  <a:lnTo>
                    <a:pt x="2536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2487;p46"/>
            <p:cNvSpPr/>
            <p:nvPr/>
          </p:nvSpPr>
          <p:spPr>
            <a:xfrm>
              <a:off x="1586875" y="1311500"/>
              <a:ext cx="65025" cy="65325"/>
            </a:xfrm>
            <a:custGeom>
              <a:avLst/>
              <a:gdLst/>
              <a:ahLst/>
              <a:cxnLst/>
              <a:rect l="l" t="t" r="r" b="b"/>
              <a:pathLst>
                <a:path w="2601" h="2613" extrusionOk="0">
                  <a:moveTo>
                    <a:pt x="1306" y="0"/>
                  </a:moveTo>
                  <a:lnTo>
                    <a:pt x="1178" y="13"/>
                  </a:lnTo>
                  <a:lnTo>
                    <a:pt x="1038" y="26"/>
                  </a:lnTo>
                  <a:lnTo>
                    <a:pt x="922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6" y="231"/>
                  </a:lnTo>
                  <a:lnTo>
                    <a:pt x="474" y="308"/>
                  </a:lnTo>
                  <a:lnTo>
                    <a:pt x="384" y="384"/>
                  </a:lnTo>
                  <a:lnTo>
                    <a:pt x="307" y="474"/>
                  </a:lnTo>
                  <a:lnTo>
                    <a:pt x="231" y="577"/>
                  </a:lnTo>
                  <a:lnTo>
                    <a:pt x="167" y="692"/>
                  </a:lnTo>
                  <a:lnTo>
                    <a:pt x="103" y="794"/>
                  </a:lnTo>
                  <a:lnTo>
                    <a:pt x="64" y="922"/>
                  </a:lnTo>
                  <a:lnTo>
                    <a:pt x="26" y="1050"/>
                  </a:lnTo>
                  <a:lnTo>
                    <a:pt x="13" y="1178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19"/>
                  </a:lnTo>
                  <a:lnTo>
                    <a:pt x="167" y="1921"/>
                  </a:lnTo>
                  <a:lnTo>
                    <a:pt x="231" y="2037"/>
                  </a:lnTo>
                  <a:lnTo>
                    <a:pt x="307" y="2139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6" y="2382"/>
                  </a:lnTo>
                  <a:lnTo>
                    <a:pt x="679" y="2446"/>
                  </a:lnTo>
                  <a:lnTo>
                    <a:pt x="794" y="2510"/>
                  </a:lnTo>
                  <a:lnTo>
                    <a:pt x="922" y="2549"/>
                  </a:lnTo>
                  <a:lnTo>
                    <a:pt x="1038" y="2575"/>
                  </a:lnTo>
                  <a:lnTo>
                    <a:pt x="1178" y="2600"/>
                  </a:lnTo>
                  <a:lnTo>
                    <a:pt x="1306" y="2613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510"/>
                  </a:lnTo>
                  <a:lnTo>
                    <a:pt x="1921" y="2446"/>
                  </a:lnTo>
                  <a:lnTo>
                    <a:pt x="2037" y="2382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39"/>
                  </a:lnTo>
                  <a:lnTo>
                    <a:pt x="2382" y="2037"/>
                  </a:lnTo>
                  <a:lnTo>
                    <a:pt x="2446" y="1921"/>
                  </a:lnTo>
                  <a:lnTo>
                    <a:pt x="2510" y="1819"/>
                  </a:lnTo>
                  <a:lnTo>
                    <a:pt x="2549" y="1691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307"/>
                  </a:lnTo>
                  <a:lnTo>
                    <a:pt x="2600" y="1178"/>
                  </a:lnTo>
                  <a:lnTo>
                    <a:pt x="2574" y="1050"/>
                  </a:lnTo>
                  <a:lnTo>
                    <a:pt x="2549" y="922"/>
                  </a:lnTo>
                  <a:lnTo>
                    <a:pt x="2510" y="794"/>
                  </a:lnTo>
                  <a:lnTo>
                    <a:pt x="2446" y="692"/>
                  </a:lnTo>
                  <a:lnTo>
                    <a:pt x="2382" y="577"/>
                  </a:lnTo>
                  <a:lnTo>
                    <a:pt x="2306" y="474"/>
                  </a:lnTo>
                  <a:lnTo>
                    <a:pt x="2229" y="384"/>
                  </a:lnTo>
                  <a:lnTo>
                    <a:pt x="2139" y="308"/>
                  </a:lnTo>
                  <a:lnTo>
                    <a:pt x="2037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2488;p46"/>
            <p:cNvSpPr/>
            <p:nvPr/>
          </p:nvSpPr>
          <p:spPr>
            <a:xfrm>
              <a:off x="1249375" y="1361450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31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22"/>
                  </a:lnTo>
                  <a:lnTo>
                    <a:pt x="26" y="1038"/>
                  </a:lnTo>
                  <a:lnTo>
                    <a:pt x="1" y="1166"/>
                  </a:lnTo>
                  <a:lnTo>
                    <a:pt x="1" y="1307"/>
                  </a:lnTo>
                  <a:lnTo>
                    <a:pt x="1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26"/>
                  </a:lnTo>
                  <a:lnTo>
                    <a:pt x="385" y="2229"/>
                  </a:lnTo>
                  <a:lnTo>
                    <a:pt x="475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29"/>
                  </a:lnTo>
                  <a:lnTo>
                    <a:pt x="2306" y="2126"/>
                  </a:lnTo>
                  <a:lnTo>
                    <a:pt x="2383" y="2037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7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307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37" y="922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31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911;p25"/>
          <p:cNvSpPr/>
          <p:nvPr/>
        </p:nvSpPr>
        <p:spPr>
          <a:xfrm>
            <a:off x="862890" y="2276139"/>
            <a:ext cx="8067750" cy="3134041"/>
          </a:xfrm>
          <a:prstGeom prst="roundRect">
            <a:avLst>
              <a:gd name="adj" fmla="val 15217"/>
            </a:avLst>
          </a:prstGeom>
          <a:solidFill>
            <a:schemeClr val="accent2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0" name="Google Shape;913;p25"/>
          <p:cNvSpPr/>
          <p:nvPr/>
        </p:nvSpPr>
        <p:spPr>
          <a:xfrm>
            <a:off x="1171134" y="2467404"/>
            <a:ext cx="1846385" cy="527884"/>
          </a:xfrm>
          <a:prstGeom prst="roundRect">
            <a:avLst>
              <a:gd name="adj" fmla="val 50000"/>
            </a:avLst>
          </a:prstGeom>
          <a:solidFill>
            <a:srgbClr val="2776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0" name="Text Placeholder 169"/>
          <p:cNvSpPr>
            <a:spLocks noGrp="1"/>
          </p:cNvSpPr>
          <p:nvPr>
            <p:ph type="body" sz="quarter" idx="13" hasCustomPrompt="1"/>
          </p:nvPr>
        </p:nvSpPr>
        <p:spPr>
          <a:xfrm>
            <a:off x="1249998" y="2529840"/>
            <a:ext cx="1726882" cy="4270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Chủ đề số </a:t>
            </a:r>
          </a:p>
        </p:txBody>
      </p:sp>
      <p:sp>
        <p:nvSpPr>
          <p:cNvPr id="171" name="Title 1"/>
          <p:cNvSpPr>
            <a:spLocks noGrp="1"/>
          </p:cNvSpPr>
          <p:nvPr>
            <p:ph type="ctrTitle"/>
          </p:nvPr>
        </p:nvSpPr>
        <p:spPr>
          <a:xfrm>
            <a:off x="1237726" y="2987040"/>
            <a:ext cx="7479554" cy="214376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37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336F-2470-4100-894E-902BBAE49B2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691F-5619-4A11-9E99-3DE10800D4C6}" type="slidenum">
              <a:rPr lang="en-US" smtClean="0"/>
              <a:t>‹#›</a:t>
            </a:fld>
            <a:endParaRPr lang="en-US"/>
          </a:p>
        </p:txBody>
      </p:sp>
      <p:grpSp>
        <p:nvGrpSpPr>
          <p:cNvPr id="28" name="Google Shape;2048;p39"/>
          <p:cNvGrpSpPr/>
          <p:nvPr/>
        </p:nvGrpSpPr>
        <p:grpSpPr>
          <a:xfrm>
            <a:off x="1757680" y="1345032"/>
            <a:ext cx="2418596" cy="339253"/>
            <a:chOff x="6123940" y="2040992"/>
            <a:chExt cx="2418596" cy="339253"/>
          </a:xfrm>
        </p:grpSpPr>
        <p:sp>
          <p:nvSpPr>
            <p:cNvPr id="29" name="Google Shape;2045;p39"/>
            <p:cNvSpPr txBox="1"/>
            <p:nvPr/>
          </p:nvSpPr>
          <p:spPr>
            <a:xfrm>
              <a:off x="6123940" y="2044725"/>
              <a:ext cx="2079335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Roboto"/>
                  <a:cs typeface="Roboto"/>
                  <a:sym typeface="Roboto"/>
                </a:rPr>
                <a:t>Nên</a:t>
              </a:r>
              <a:r>
                <a:rPr lang="en" sz="3200" b="1" baseline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Roboto"/>
                  <a:cs typeface="Roboto"/>
                  <a:sym typeface="Roboto"/>
                </a:rPr>
                <a:t> làm</a:t>
              </a:r>
              <a:endParaRPr sz="32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0" name="Google Shape;2049;p39"/>
            <p:cNvGrpSpPr/>
            <p:nvPr/>
          </p:nvGrpSpPr>
          <p:grpSpPr>
            <a:xfrm>
              <a:off x="8203283" y="2040992"/>
              <a:ext cx="339253" cy="339253"/>
              <a:chOff x="1492675" y="4992125"/>
              <a:chExt cx="481825" cy="481825"/>
            </a:xfrm>
          </p:grpSpPr>
          <p:sp>
            <p:nvSpPr>
              <p:cNvPr id="31" name="Google Shape;2050;p39"/>
              <p:cNvSpPr/>
              <p:nvPr/>
            </p:nvSpPr>
            <p:spPr>
              <a:xfrm>
                <a:off x="1492675" y="4992125"/>
                <a:ext cx="481825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9273" extrusionOk="0">
                    <a:moveTo>
                      <a:pt x="12728" y="5990"/>
                    </a:moveTo>
                    <a:cubicBezTo>
                      <a:pt x="13161" y="5990"/>
                      <a:pt x="13595" y="6156"/>
                      <a:pt x="13925" y="6487"/>
                    </a:cubicBezTo>
                    <a:cubicBezTo>
                      <a:pt x="14587" y="7149"/>
                      <a:pt x="14587" y="8221"/>
                      <a:pt x="13928" y="8884"/>
                    </a:cubicBezTo>
                    <a:lnTo>
                      <a:pt x="10028" y="12780"/>
                    </a:lnTo>
                    <a:cubicBezTo>
                      <a:pt x="9709" y="13100"/>
                      <a:pt x="9278" y="13280"/>
                      <a:pt x="8830" y="13280"/>
                    </a:cubicBezTo>
                    <a:lnTo>
                      <a:pt x="8815" y="13280"/>
                    </a:lnTo>
                    <a:cubicBezTo>
                      <a:pt x="8811" y="13280"/>
                      <a:pt x="8807" y="13280"/>
                      <a:pt x="8804" y="13280"/>
                    </a:cubicBezTo>
                    <a:cubicBezTo>
                      <a:pt x="8362" y="13280"/>
                      <a:pt x="7936" y="13103"/>
                      <a:pt x="7622" y="12789"/>
                    </a:cubicBezTo>
                    <a:lnTo>
                      <a:pt x="5346" y="10528"/>
                    </a:lnTo>
                    <a:cubicBezTo>
                      <a:pt x="4632" y="9877"/>
                      <a:pt x="4605" y="8760"/>
                      <a:pt x="5288" y="8077"/>
                    </a:cubicBezTo>
                    <a:cubicBezTo>
                      <a:pt x="5620" y="7745"/>
                      <a:pt x="6053" y="7581"/>
                      <a:pt x="6485" y="7581"/>
                    </a:cubicBezTo>
                    <a:cubicBezTo>
                      <a:pt x="6944" y="7581"/>
                      <a:pt x="7402" y="7766"/>
                      <a:pt x="7737" y="8134"/>
                    </a:cubicBezTo>
                    <a:lnTo>
                      <a:pt x="8812" y="9206"/>
                    </a:lnTo>
                    <a:lnTo>
                      <a:pt x="11531" y="6487"/>
                    </a:lnTo>
                    <a:cubicBezTo>
                      <a:pt x="11861" y="6156"/>
                      <a:pt x="12294" y="5990"/>
                      <a:pt x="12728" y="5990"/>
                    </a:cubicBezTo>
                    <a:close/>
                    <a:moveTo>
                      <a:pt x="9637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3" y="4686"/>
                      <a:pt x="1" y="7098"/>
                      <a:pt x="1" y="9637"/>
                    </a:cubicBezTo>
                    <a:cubicBezTo>
                      <a:pt x="1" y="12175"/>
                      <a:pt x="1013" y="14587"/>
                      <a:pt x="2849" y="16424"/>
                    </a:cubicBezTo>
                    <a:cubicBezTo>
                      <a:pt x="4686" y="18261"/>
                      <a:pt x="7095" y="19273"/>
                      <a:pt x="9637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58" y="14587"/>
                      <a:pt x="19273" y="12175"/>
                      <a:pt x="19273" y="9637"/>
                    </a:cubicBezTo>
                    <a:cubicBezTo>
                      <a:pt x="19273" y="7098"/>
                      <a:pt x="18258" y="4686"/>
                      <a:pt x="16421" y="2849"/>
                    </a:cubicBezTo>
                    <a:cubicBezTo>
                      <a:pt x="14584" y="1012"/>
                      <a:pt x="12175" y="1"/>
                      <a:pt x="96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solidFill>
                    <a:srgbClr val="435D7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Google Shape;2051;p39"/>
              <p:cNvSpPr/>
              <p:nvPr/>
            </p:nvSpPr>
            <p:spPr>
              <a:xfrm>
                <a:off x="1654055" y="5170175"/>
                <a:ext cx="190099" cy="125751"/>
              </a:xfrm>
              <a:custGeom>
                <a:avLst/>
                <a:gdLst/>
                <a:ahLst/>
                <a:cxnLst/>
                <a:rect l="l" t="t" r="r" b="b"/>
                <a:pathLst>
                  <a:path w="7604" h="5030" extrusionOk="0">
                    <a:moveTo>
                      <a:pt x="6852" y="0"/>
                    </a:moveTo>
                    <a:cubicBezTo>
                      <a:pt x="6851" y="0"/>
                      <a:pt x="6850" y="0"/>
                      <a:pt x="6848" y="0"/>
                    </a:cubicBezTo>
                    <a:cubicBezTo>
                      <a:pt x="6698" y="0"/>
                      <a:pt x="6556" y="57"/>
                      <a:pt x="6451" y="163"/>
                    </a:cubicBezTo>
                    <a:lnTo>
                      <a:pt x="3334" y="3279"/>
                    </a:lnTo>
                    <a:cubicBezTo>
                      <a:pt x="3224" y="3391"/>
                      <a:pt x="3080" y="3447"/>
                      <a:pt x="2935" y="3447"/>
                    </a:cubicBezTo>
                    <a:cubicBezTo>
                      <a:pt x="2791" y="3447"/>
                      <a:pt x="2646" y="3391"/>
                      <a:pt x="2536" y="3279"/>
                    </a:cubicBezTo>
                    <a:cubicBezTo>
                      <a:pt x="2533" y="3279"/>
                      <a:pt x="2533" y="3279"/>
                      <a:pt x="2530" y="3276"/>
                    </a:cubicBezTo>
                    <a:cubicBezTo>
                      <a:pt x="2521" y="3267"/>
                      <a:pt x="2509" y="3255"/>
                      <a:pt x="2497" y="3246"/>
                    </a:cubicBezTo>
                    <a:lnTo>
                      <a:pt x="1061" y="1810"/>
                    </a:lnTo>
                    <a:cubicBezTo>
                      <a:pt x="948" y="1678"/>
                      <a:pt x="789" y="1611"/>
                      <a:pt x="629" y="1611"/>
                    </a:cubicBezTo>
                    <a:cubicBezTo>
                      <a:pt x="486" y="1611"/>
                      <a:pt x="342" y="1666"/>
                      <a:pt x="233" y="1777"/>
                    </a:cubicBezTo>
                    <a:cubicBezTo>
                      <a:pt x="1" y="2009"/>
                      <a:pt x="16" y="2391"/>
                      <a:pt x="266" y="2605"/>
                    </a:cubicBezTo>
                    <a:lnTo>
                      <a:pt x="2542" y="4869"/>
                    </a:lnTo>
                    <a:cubicBezTo>
                      <a:pt x="2645" y="4972"/>
                      <a:pt x="2782" y="5029"/>
                      <a:pt x="2926" y="5029"/>
                    </a:cubicBezTo>
                    <a:cubicBezTo>
                      <a:pt x="2929" y="5029"/>
                      <a:pt x="2933" y="5029"/>
                      <a:pt x="2937" y="5029"/>
                    </a:cubicBezTo>
                    <a:lnTo>
                      <a:pt x="2943" y="5029"/>
                    </a:lnTo>
                    <a:cubicBezTo>
                      <a:pt x="3096" y="5029"/>
                      <a:pt x="3241" y="4969"/>
                      <a:pt x="3352" y="4860"/>
                    </a:cubicBezTo>
                    <a:lnTo>
                      <a:pt x="7249" y="964"/>
                    </a:lnTo>
                    <a:cubicBezTo>
                      <a:pt x="7603" y="606"/>
                      <a:pt x="7352" y="0"/>
                      <a:pt x="6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solidFill>
                    <a:srgbClr val="435D7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33" name="Google Shape;2052;p39"/>
          <p:cNvGrpSpPr/>
          <p:nvPr/>
        </p:nvGrpSpPr>
        <p:grpSpPr>
          <a:xfrm>
            <a:off x="7183120" y="1307882"/>
            <a:ext cx="3101848" cy="339253"/>
            <a:chOff x="5440680" y="2600742"/>
            <a:chExt cx="3101848" cy="339253"/>
          </a:xfrm>
        </p:grpSpPr>
        <p:sp>
          <p:nvSpPr>
            <p:cNvPr id="34" name="Google Shape;2047;p39"/>
            <p:cNvSpPr txBox="1"/>
            <p:nvPr/>
          </p:nvSpPr>
          <p:spPr>
            <a:xfrm>
              <a:off x="5440680" y="2604463"/>
              <a:ext cx="2762595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Roboto"/>
                  <a:cs typeface="Roboto"/>
                  <a:sym typeface="Roboto"/>
                </a:rPr>
                <a:t>Không</a:t>
              </a:r>
              <a:r>
                <a:rPr lang="en" sz="3200" b="1" baseline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Roboto"/>
                  <a:cs typeface="Roboto"/>
                  <a:sym typeface="Roboto"/>
                </a:rPr>
                <a:t> nên làm</a:t>
              </a:r>
              <a:endParaRPr sz="32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5" name="Google Shape;2053;p39"/>
            <p:cNvGrpSpPr/>
            <p:nvPr/>
          </p:nvGrpSpPr>
          <p:grpSpPr>
            <a:xfrm>
              <a:off x="8203275" y="2600742"/>
              <a:ext cx="339253" cy="339253"/>
              <a:chOff x="2085525" y="4992125"/>
              <a:chExt cx="481825" cy="481825"/>
            </a:xfrm>
          </p:grpSpPr>
          <p:sp>
            <p:nvSpPr>
              <p:cNvPr id="36" name="Google Shape;2054;p39"/>
              <p:cNvSpPr/>
              <p:nvPr/>
            </p:nvSpPr>
            <p:spPr>
              <a:xfrm>
                <a:off x="2244150" y="5152125"/>
                <a:ext cx="164500" cy="161825"/>
              </a:xfrm>
              <a:custGeom>
                <a:avLst/>
                <a:gdLst/>
                <a:ahLst/>
                <a:cxnLst/>
                <a:rect l="l" t="t" r="r" b="b"/>
                <a:pathLst>
                  <a:path w="6580" h="6473" extrusionOk="0">
                    <a:moveTo>
                      <a:pt x="618" y="1"/>
                    </a:moveTo>
                    <a:cubicBezTo>
                      <a:pt x="474" y="1"/>
                      <a:pt x="329" y="56"/>
                      <a:pt x="220" y="165"/>
                    </a:cubicBezTo>
                    <a:cubicBezTo>
                      <a:pt x="3" y="385"/>
                      <a:pt x="0" y="737"/>
                      <a:pt x="214" y="957"/>
                    </a:cubicBezTo>
                    <a:lnTo>
                      <a:pt x="2093" y="2836"/>
                    </a:lnTo>
                    <a:cubicBezTo>
                      <a:pt x="2313" y="3059"/>
                      <a:pt x="2313" y="3414"/>
                      <a:pt x="2093" y="3637"/>
                    </a:cubicBezTo>
                    <a:lnTo>
                      <a:pt x="214" y="5516"/>
                    </a:lnTo>
                    <a:cubicBezTo>
                      <a:pt x="0" y="5736"/>
                      <a:pt x="3" y="6088"/>
                      <a:pt x="220" y="6308"/>
                    </a:cubicBezTo>
                    <a:cubicBezTo>
                      <a:pt x="329" y="6418"/>
                      <a:pt x="474" y="6473"/>
                      <a:pt x="618" y="6473"/>
                    </a:cubicBezTo>
                    <a:cubicBezTo>
                      <a:pt x="760" y="6473"/>
                      <a:pt x="902" y="6420"/>
                      <a:pt x="1012" y="6314"/>
                    </a:cubicBezTo>
                    <a:lnTo>
                      <a:pt x="1018" y="6308"/>
                    </a:lnTo>
                    <a:lnTo>
                      <a:pt x="2897" y="4495"/>
                    </a:lnTo>
                    <a:cubicBezTo>
                      <a:pt x="3007" y="4390"/>
                      <a:pt x="3148" y="4337"/>
                      <a:pt x="3290" y="4337"/>
                    </a:cubicBezTo>
                    <a:cubicBezTo>
                      <a:pt x="3431" y="4337"/>
                      <a:pt x="3573" y="4390"/>
                      <a:pt x="3683" y="4495"/>
                    </a:cubicBezTo>
                    <a:lnTo>
                      <a:pt x="5562" y="6308"/>
                    </a:lnTo>
                    <a:lnTo>
                      <a:pt x="5568" y="6314"/>
                    </a:lnTo>
                    <a:cubicBezTo>
                      <a:pt x="5678" y="6420"/>
                      <a:pt x="5820" y="6473"/>
                      <a:pt x="5962" y="6473"/>
                    </a:cubicBezTo>
                    <a:cubicBezTo>
                      <a:pt x="6106" y="6473"/>
                      <a:pt x="6250" y="6418"/>
                      <a:pt x="6360" y="6308"/>
                    </a:cubicBezTo>
                    <a:cubicBezTo>
                      <a:pt x="6577" y="6088"/>
                      <a:pt x="6580" y="5736"/>
                      <a:pt x="6366" y="5516"/>
                    </a:cubicBezTo>
                    <a:lnTo>
                      <a:pt x="4487" y="3637"/>
                    </a:lnTo>
                    <a:cubicBezTo>
                      <a:pt x="4267" y="3414"/>
                      <a:pt x="4267" y="3059"/>
                      <a:pt x="4487" y="2836"/>
                    </a:cubicBezTo>
                    <a:lnTo>
                      <a:pt x="6366" y="957"/>
                    </a:lnTo>
                    <a:cubicBezTo>
                      <a:pt x="6580" y="737"/>
                      <a:pt x="6577" y="385"/>
                      <a:pt x="6360" y="165"/>
                    </a:cubicBezTo>
                    <a:cubicBezTo>
                      <a:pt x="6250" y="56"/>
                      <a:pt x="6106" y="1"/>
                      <a:pt x="5962" y="1"/>
                    </a:cubicBezTo>
                    <a:cubicBezTo>
                      <a:pt x="5820" y="1"/>
                      <a:pt x="5678" y="53"/>
                      <a:pt x="5568" y="159"/>
                    </a:cubicBezTo>
                    <a:lnTo>
                      <a:pt x="5562" y="165"/>
                    </a:lnTo>
                    <a:lnTo>
                      <a:pt x="3683" y="1978"/>
                    </a:lnTo>
                    <a:cubicBezTo>
                      <a:pt x="3573" y="2083"/>
                      <a:pt x="3431" y="2136"/>
                      <a:pt x="3290" y="2136"/>
                    </a:cubicBezTo>
                    <a:cubicBezTo>
                      <a:pt x="3148" y="2136"/>
                      <a:pt x="3007" y="2083"/>
                      <a:pt x="2897" y="1978"/>
                    </a:cubicBezTo>
                    <a:lnTo>
                      <a:pt x="1018" y="165"/>
                    </a:lnTo>
                    <a:lnTo>
                      <a:pt x="1012" y="159"/>
                    </a:lnTo>
                    <a:cubicBezTo>
                      <a:pt x="902" y="53"/>
                      <a:pt x="760" y="1"/>
                      <a:pt x="6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solidFill>
                    <a:srgbClr val="435D7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Google Shape;2055;p39"/>
              <p:cNvSpPr/>
              <p:nvPr/>
            </p:nvSpPr>
            <p:spPr>
              <a:xfrm>
                <a:off x="2085525" y="4992125"/>
                <a:ext cx="481825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9273" extrusionOk="0">
                    <a:moveTo>
                      <a:pt x="12313" y="5263"/>
                    </a:moveTo>
                    <a:cubicBezTo>
                      <a:pt x="12748" y="5263"/>
                      <a:pt x="13183" y="5429"/>
                      <a:pt x="13515" y="5761"/>
                    </a:cubicBezTo>
                    <a:cubicBezTo>
                      <a:pt x="14174" y="6424"/>
                      <a:pt x="14171" y="7496"/>
                      <a:pt x="13509" y="8155"/>
                    </a:cubicBezTo>
                    <a:lnTo>
                      <a:pt x="12030" y="9637"/>
                    </a:lnTo>
                    <a:lnTo>
                      <a:pt x="13512" y="11118"/>
                    </a:lnTo>
                    <a:cubicBezTo>
                      <a:pt x="14174" y="11778"/>
                      <a:pt x="14177" y="12850"/>
                      <a:pt x="13515" y="13512"/>
                    </a:cubicBezTo>
                    <a:cubicBezTo>
                      <a:pt x="13184" y="13844"/>
                      <a:pt x="12749" y="14011"/>
                      <a:pt x="12315" y="14011"/>
                    </a:cubicBezTo>
                    <a:cubicBezTo>
                      <a:pt x="11883" y="14011"/>
                      <a:pt x="11451" y="13847"/>
                      <a:pt x="11121" y="13518"/>
                    </a:cubicBezTo>
                    <a:lnTo>
                      <a:pt x="9636" y="12088"/>
                    </a:lnTo>
                    <a:lnTo>
                      <a:pt x="8152" y="13518"/>
                    </a:lnTo>
                    <a:cubicBezTo>
                      <a:pt x="7822" y="13847"/>
                      <a:pt x="7390" y="14011"/>
                      <a:pt x="6958" y="14011"/>
                    </a:cubicBezTo>
                    <a:cubicBezTo>
                      <a:pt x="6523" y="14011"/>
                      <a:pt x="6087" y="13844"/>
                      <a:pt x="5755" y="13512"/>
                    </a:cubicBezTo>
                    <a:cubicBezTo>
                      <a:pt x="5095" y="12850"/>
                      <a:pt x="5098" y="11778"/>
                      <a:pt x="5761" y="11118"/>
                    </a:cubicBezTo>
                    <a:lnTo>
                      <a:pt x="7239" y="9637"/>
                    </a:lnTo>
                    <a:lnTo>
                      <a:pt x="5758" y="8155"/>
                    </a:lnTo>
                    <a:cubicBezTo>
                      <a:pt x="5095" y="7496"/>
                      <a:pt x="5092" y="6424"/>
                      <a:pt x="5755" y="5761"/>
                    </a:cubicBezTo>
                    <a:cubicBezTo>
                      <a:pt x="6085" y="5429"/>
                      <a:pt x="6519" y="5263"/>
                      <a:pt x="6954" y="5263"/>
                    </a:cubicBezTo>
                    <a:cubicBezTo>
                      <a:pt x="7386" y="5263"/>
                      <a:pt x="7818" y="5428"/>
                      <a:pt x="8149" y="5758"/>
                    </a:cubicBezTo>
                    <a:lnTo>
                      <a:pt x="9633" y="7188"/>
                    </a:lnTo>
                    <a:lnTo>
                      <a:pt x="11118" y="5758"/>
                    </a:lnTo>
                    <a:cubicBezTo>
                      <a:pt x="11448" y="5428"/>
                      <a:pt x="11881" y="5263"/>
                      <a:pt x="12313" y="5263"/>
                    </a:cubicBezTo>
                    <a:close/>
                    <a:moveTo>
                      <a:pt x="9636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2" y="4686"/>
                      <a:pt x="0" y="7098"/>
                      <a:pt x="0" y="9637"/>
                    </a:cubicBezTo>
                    <a:cubicBezTo>
                      <a:pt x="0" y="12175"/>
                      <a:pt x="1012" y="14587"/>
                      <a:pt x="2849" y="16424"/>
                    </a:cubicBezTo>
                    <a:cubicBezTo>
                      <a:pt x="4686" y="18261"/>
                      <a:pt x="7095" y="19273"/>
                      <a:pt x="9636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61" y="14587"/>
                      <a:pt x="19272" y="12175"/>
                      <a:pt x="19272" y="9637"/>
                    </a:cubicBezTo>
                    <a:cubicBezTo>
                      <a:pt x="19272" y="7098"/>
                      <a:pt x="18261" y="4686"/>
                      <a:pt x="16421" y="2849"/>
                    </a:cubicBezTo>
                    <a:cubicBezTo>
                      <a:pt x="14584" y="1012"/>
                      <a:pt x="12175" y="1"/>
                      <a:pt x="96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solidFill>
                    <a:srgbClr val="435D7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67795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635" y="0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336F-2470-4100-894E-902BBAE49B2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27040" y="6492875"/>
            <a:ext cx="174920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691F-5619-4A11-9E99-3DE10800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973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81759" y="303342"/>
            <a:ext cx="9502483" cy="771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TIÊU ĐỀ BÀI HỌC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336F-2470-4100-894E-902BBAE49B2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27040" y="6492875"/>
            <a:ext cx="174920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691F-5619-4A11-9E99-3DE10800D4C6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9158" y="294443"/>
            <a:ext cx="731520" cy="731520"/>
            <a:chOff x="4159638" y="1025963"/>
            <a:chExt cx="824700" cy="824700"/>
          </a:xfrm>
        </p:grpSpPr>
        <p:sp>
          <p:nvSpPr>
            <p:cNvPr id="19" name="Google Shape;1740;p35"/>
            <p:cNvSpPr/>
            <p:nvPr/>
          </p:nvSpPr>
          <p:spPr>
            <a:xfrm>
              <a:off x="4159638" y="1025963"/>
              <a:ext cx="824700" cy="824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1751;p35"/>
            <p:cNvGrpSpPr/>
            <p:nvPr/>
          </p:nvGrpSpPr>
          <p:grpSpPr>
            <a:xfrm>
              <a:off x="4411141" y="1255456"/>
              <a:ext cx="321730" cy="365708"/>
              <a:chOff x="2440779" y="4628606"/>
              <a:chExt cx="321730" cy="365708"/>
            </a:xfrm>
          </p:grpSpPr>
          <p:sp>
            <p:nvSpPr>
              <p:cNvPr id="21" name="Google Shape;1752;p35"/>
              <p:cNvSpPr/>
              <p:nvPr/>
            </p:nvSpPr>
            <p:spPr>
              <a:xfrm>
                <a:off x="2440779" y="4628606"/>
                <a:ext cx="276931" cy="320909"/>
              </a:xfrm>
              <a:custGeom>
                <a:avLst/>
                <a:gdLst/>
                <a:ahLst/>
                <a:cxnLst/>
                <a:rect l="l" t="t" r="r" b="b"/>
                <a:pathLst>
                  <a:path w="8098" h="9384" extrusionOk="0">
                    <a:moveTo>
                      <a:pt x="953" y="1"/>
                    </a:moveTo>
                    <a:cubicBezTo>
                      <a:pt x="430" y="1"/>
                      <a:pt x="1" y="430"/>
                      <a:pt x="1" y="930"/>
                    </a:cubicBezTo>
                    <a:lnTo>
                      <a:pt x="1" y="8479"/>
                    </a:lnTo>
                    <a:cubicBezTo>
                      <a:pt x="1" y="8884"/>
                      <a:pt x="239" y="9241"/>
                      <a:pt x="620" y="9384"/>
                    </a:cubicBezTo>
                    <a:lnTo>
                      <a:pt x="620" y="3097"/>
                    </a:lnTo>
                    <a:cubicBezTo>
                      <a:pt x="620" y="2668"/>
                      <a:pt x="787" y="2263"/>
                      <a:pt x="1096" y="1978"/>
                    </a:cubicBezTo>
                    <a:lnTo>
                      <a:pt x="1978" y="1096"/>
                    </a:lnTo>
                    <a:cubicBezTo>
                      <a:pt x="2263" y="787"/>
                      <a:pt x="2668" y="620"/>
                      <a:pt x="3097" y="620"/>
                    </a:cubicBezTo>
                    <a:lnTo>
                      <a:pt x="8098" y="620"/>
                    </a:lnTo>
                    <a:cubicBezTo>
                      <a:pt x="7955" y="263"/>
                      <a:pt x="7598" y="1"/>
                      <a:pt x="71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753;p35"/>
              <p:cNvSpPr/>
              <p:nvPr/>
            </p:nvSpPr>
            <p:spPr>
              <a:xfrm>
                <a:off x="2483970" y="4671797"/>
                <a:ext cx="278539" cy="322517"/>
              </a:xfrm>
              <a:custGeom>
                <a:avLst/>
                <a:gdLst/>
                <a:ahLst/>
                <a:cxnLst/>
                <a:rect l="l" t="t" r="r" b="b"/>
                <a:pathLst>
                  <a:path w="8145" h="9431" extrusionOk="0">
                    <a:moveTo>
                      <a:pt x="6573" y="3167"/>
                    </a:moveTo>
                    <a:cubicBezTo>
                      <a:pt x="6978" y="3167"/>
                      <a:pt x="6978" y="3787"/>
                      <a:pt x="6573" y="3787"/>
                    </a:cubicBezTo>
                    <a:lnTo>
                      <a:pt x="1548" y="3787"/>
                    </a:lnTo>
                    <a:cubicBezTo>
                      <a:pt x="1143" y="3787"/>
                      <a:pt x="1143" y="3167"/>
                      <a:pt x="1548" y="3167"/>
                    </a:cubicBezTo>
                    <a:close/>
                    <a:moveTo>
                      <a:pt x="6573" y="4430"/>
                    </a:moveTo>
                    <a:cubicBezTo>
                      <a:pt x="6978" y="4430"/>
                      <a:pt x="6978" y="5049"/>
                      <a:pt x="6573" y="5049"/>
                    </a:cubicBezTo>
                    <a:lnTo>
                      <a:pt x="1548" y="5049"/>
                    </a:lnTo>
                    <a:cubicBezTo>
                      <a:pt x="1143" y="5049"/>
                      <a:pt x="1143" y="4430"/>
                      <a:pt x="1548" y="4430"/>
                    </a:cubicBezTo>
                    <a:close/>
                    <a:moveTo>
                      <a:pt x="6573" y="5668"/>
                    </a:moveTo>
                    <a:cubicBezTo>
                      <a:pt x="6978" y="5668"/>
                      <a:pt x="6978" y="6311"/>
                      <a:pt x="6573" y="6311"/>
                    </a:cubicBezTo>
                    <a:lnTo>
                      <a:pt x="1548" y="6311"/>
                    </a:lnTo>
                    <a:cubicBezTo>
                      <a:pt x="1143" y="6311"/>
                      <a:pt x="1143" y="5668"/>
                      <a:pt x="1548" y="5668"/>
                    </a:cubicBezTo>
                    <a:close/>
                    <a:moveTo>
                      <a:pt x="6573" y="6930"/>
                    </a:moveTo>
                    <a:cubicBezTo>
                      <a:pt x="6954" y="6954"/>
                      <a:pt x="6954" y="7525"/>
                      <a:pt x="6573" y="7549"/>
                    </a:cubicBezTo>
                    <a:lnTo>
                      <a:pt x="1548" y="7549"/>
                    </a:lnTo>
                    <a:cubicBezTo>
                      <a:pt x="1167" y="7525"/>
                      <a:pt x="1167" y="6954"/>
                      <a:pt x="1548" y="6930"/>
                    </a:cubicBezTo>
                    <a:close/>
                    <a:moveTo>
                      <a:pt x="2501" y="0"/>
                    </a:moveTo>
                    <a:lnTo>
                      <a:pt x="2501" y="2191"/>
                    </a:lnTo>
                    <a:cubicBezTo>
                      <a:pt x="2501" y="2358"/>
                      <a:pt x="2358" y="2501"/>
                      <a:pt x="2191" y="2501"/>
                    </a:cubicBezTo>
                    <a:lnTo>
                      <a:pt x="0" y="2501"/>
                    </a:lnTo>
                    <a:lnTo>
                      <a:pt x="0" y="8502"/>
                    </a:lnTo>
                    <a:cubicBezTo>
                      <a:pt x="0" y="9002"/>
                      <a:pt x="429" y="9431"/>
                      <a:pt x="953" y="9431"/>
                    </a:cubicBezTo>
                    <a:lnTo>
                      <a:pt x="7192" y="9431"/>
                    </a:lnTo>
                    <a:cubicBezTo>
                      <a:pt x="7716" y="9431"/>
                      <a:pt x="8145" y="9002"/>
                      <a:pt x="8121" y="8502"/>
                    </a:cubicBezTo>
                    <a:lnTo>
                      <a:pt x="8121" y="929"/>
                    </a:lnTo>
                    <a:cubicBezTo>
                      <a:pt x="8145" y="429"/>
                      <a:pt x="7716" y="0"/>
                      <a:pt x="7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754;p35"/>
              <p:cNvSpPr/>
              <p:nvPr/>
            </p:nvSpPr>
            <p:spPr>
              <a:xfrm>
                <a:off x="2483149" y="4671797"/>
                <a:ext cx="64360" cy="64360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882" extrusionOk="0">
                    <a:moveTo>
                      <a:pt x="1834" y="0"/>
                    </a:moveTo>
                    <a:cubicBezTo>
                      <a:pt x="1596" y="0"/>
                      <a:pt x="1358" y="95"/>
                      <a:pt x="1167" y="286"/>
                    </a:cubicBezTo>
                    <a:lnTo>
                      <a:pt x="286" y="1167"/>
                    </a:lnTo>
                    <a:cubicBezTo>
                      <a:pt x="96" y="1357"/>
                      <a:pt x="0" y="1619"/>
                      <a:pt x="0" y="1881"/>
                    </a:cubicBezTo>
                    <a:lnTo>
                      <a:pt x="1882" y="1881"/>
                    </a:lnTo>
                    <a:lnTo>
                      <a:pt x="18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" name="Text Placeholder 2"/>
          <p:cNvSpPr>
            <a:spLocks noGrp="1"/>
          </p:cNvSpPr>
          <p:nvPr>
            <p:ph idx="1"/>
          </p:nvPr>
        </p:nvSpPr>
        <p:spPr>
          <a:xfrm>
            <a:off x="358346" y="1235676"/>
            <a:ext cx="9283494" cy="5103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25" name="Google Shape;1564;p33"/>
          <p:cNvGrpSpPr/>
          <p:nvPr/>
        </p:nvGrpSpPr>
        <p:grpSpPr>
          <a:xfrm>
            <a:off x="9935233" y="2896008"/>
            <a:ext cx="1678246" cy="3165373"/>
            <a:chOff x="3161760" y="1088175"/>
            <a:chExt cx="1931905" cy="3643804"/>
          </a:xfrm>
        </p:grpSpPr>
        <p:sp>
          <p:nvSpPr>
            <p:cNvPr id="26" name="Google Shape;1565;p33"/>
            <p:cNvSpPr/>
            <p:nvPr/>
          </p:nvSpPr>
          <p:spPr>
            <a:xfrm>
              <a:off x="3482626" y="4612138"/>
              <a:ext cx="1422734" cy="119841"/>
            </a:xfrm>
            <a:custGeom>
              <a:avLst/>
              <a:gdLst/>
              <a:ahLst/>
              <a:cxnLst/>
              <a:rect l="l" t="t" r="r" b="b"/>
              <a:pathLst>
                <a:path w="51797" h="4363" extrusionOk="0">
                  <a:moveTo>
                    <a:pt x="25891" y="1"/>
                  </a:moveTo>
                  <a:lnTo>
                    <a:pt x="23247" y="16"/>
                  </a:lnTo>
                  <a:lnTo>
                    <a:pt x="20677" y="45"/>
                  </a:lnTo>
                  <a:lnTo>
                    <a:pt x="18197" y="105"/>
                  </a:lnTo>
                  <a:lnTo>
                    <a:pt x="15822" y="180"/>
                  </a:lnTo>
                  <a:lnTo>
                    <a:pt x="13551" y="270"/>
                  </a:lnTo>
                  <a:lnTo>
                    <a:pt x="11415" y="374"/>
                  </a:lnTo>
                  <a:lnTo>
                    <a:pt x="9428" y="509"/>
                  </a:lnTo>
                  <a:lnTo>
                    <a:pt x="7590" y="643"/>
                  </a:lnTo>
                  <a:lnTo>
                    <a:pt x="5917" y="792"/>
                  </a:lnTo>
                  <a:lnTo>
                    <a:pt x="4423" y="972"/>
                  </a:lnTo>
                  <a:lnTo>
                    <a:pt x="3751" y="1061"/>
                  </a:lnTo>
                  <a:lnTo>
                    <a:pt x="3123" y="1151"/>
                  </a:lnTo>
                  <a:lnTo>
                    <a:pt x="2555" y="1241"/>
                  </a:lnTo>
                  <a:lnTo>
                    <a:pt x="2033" y="1330"/>
                  </a:lnTo>
                  <a:lnTo>
                    <a:pt x="1569" y="1435"/>
                  </a:lnTo>
                  <a:lnTo>
                    <a:pt x="1166" y="1539"/>
                  </a:lnTo>
                  <a:lnTo>
                    <a:pt x="808" y="1644"/>
                  </a:lnTo>
                  <a:lnTo>
                    <a:pt x="524" y="1749"/>
                  </a:lnTo>
                  <a:lnTo>
                    <a:pt x="300" y="1853"/>
                  </a:lnTo>
                  <a:lnTo>
                    <a:pt x="210" y="1913"/>
                  </a:lnTo>
                  <a:lnTo>
                    <a:pt x="135" y="1958"/>
                  </a:lnTo>
                  <a:lnTo>
                    <a:pt x="75" y="2018"/>
                  </a:lnTo>
                  <a:lnTo>
                    <a:pt x="31" y="2077"/>
                  </a:lnTo>
                  <a:lnTo>
                    <a:pt x="1" y="2122"/>
                  </a:lnTo>
                  <a:lnTo>
                    <a:pt x="1" y="2182"/>
                  </a:lnTo>
                  <a:lnTo>
                    <a:pt x="1" y="2242"/>
                  </a:lnTo>
                  <a:lnTo>
                    <a:pt x="31" y="2301"/>
                  </a:lnTo>
                  <a:lnTo>
                    <a:pt x="75" y="2346"/>
                  </a:lnTo>
                  <a:lnTo>
                    <a:pt x="135" y="2406"/>
                  </a:lnTo>
                  <a:lnTo>
                    <a:pt x="210" y="2466"/>
                  </a:lnTo>
                  <a:lnTo>
                    <a:pt x="300" y="2511"/>
                  </a:lnTo>
                  <a:lnTo>
                    <a:pt x="524" y="2630"/>
                  </a:lnTo>
                  <a:lnTo>
                    <a:pt x="808" y="2735"/>
                  </a:lnTo>
                  <a:lnTo>
                    <a:pt x="1166" y="2839"/>
                  </a:lnTo>
                  <a:lnTo>
                    <a:pt x="1569" y="2929"/>
                  </a:lnTo>
                  <a:lnTo>
                    <a:pt x="2033" y="3033"/>
                  </a:lnTo>
                  <a:lnTo>
                    <a:pt x="2555" y="3123"/>
                  </a:lnTo>
                  <a:lnTo>
                    <a:pt x="3123" y="3228"/>
                  </a:lnTo>
                  <a:lnTo>
                    <a:pt x="3751" y="3317"/>
                  </a:lnTo>
                  <a:lnTo>
                    <a:pt x="4423" y="3407"/>
                  </a:lnTo>
                  <a:lnTo>
                    <a:pt x="5917" y="3571"/>
                  </a:lnTo>
                  <a:lnTo>
                    <a:pt x="7590" y="3721"/>
                  </a:lnTo>
                  <a:lnTo>
                    <a:pt x="9428" y="3870"/>
                  </a:lnTo>
                  <a:lnTo>
                    <a:pt x="11415" y="3990"/>
                  </a:lnTo>
                  <a:lnTo>
                    <a:pt x="13551" y="4094"/>
                  </a:lnTo>
                  <a:lnTo>
                    <a:pt x="15822" y="4184"/>
                  </a:lnTo>
                  <a:lnTo>
                    <a:pt x="18197" y="4258"/>
                  </a:lnTo>
                  <a:lnTo>
                    <a:pt x="20677" y="4318"/>
                  </a:lnTo>
                  <a:lnTo>
                    <a:pt x="23247" y="4348"/>
                  </a:lnTo>
                  <a:lnTo>
                    <a:pt x="25891" y="4363"/>
                  </a:lnTo>
                  <a:lnTo>
                    <a:pt x="28550" y="4348"/>
                  </a:lnTo>
                  <a:lnTo>
                    <a:pt x="31120" y="4318"/>
                  </a:lnTo>
                  <a:lnTo>
                    <a:pt x="33600" y="4258"/>
                  </a:lnTo>
                  <a:lnTo>
                    <a:pt x="35975" y="4184"/>
                  </a:lnTo>
                  <a:lnTo>
                    <a:pt x="38246" y="4094"/>
                  </a:lnTo>
                  <a:lnTo>
                    <a:pt x="40383" y="3990"/>
                  </a:lnTo>
                  <a:lnTo>
                    <a:pt x="42370" y="3870"/>
                  </a:lnTo>
                  <a:lnTo>
                    <a:pt x="44207" y="3721"/>
                  </a:lnTo>
                  <a:lnTo>
                    <a:pt x="45880" y="3571"/>
                  </a:lnTo>
                  <a:lnTo>
                    <a:pt x="47374" y="3407"/>
                  </a:lnTo>
                  <a:lnTo>
                    <a:pt x="48047" y="3317"/>
                  </a:lnTo>
                  <a:lnTo>
                    <a:pt x="48674" y="3228"/>
                  </a:lnTo>
                  <a:lnTo>
                    <a:pt x="49242" y="3123"/>
                  </a:lnTo>
                  <a:lnTo>
                    <a:pt x="49765" y="3033"/>
                  </a:lnTo>
                  <a:lnTo>
                    <a:pt x="50228" y="2929"/>
                  </a:lnTo>
                  <a:lnTo>
                    <a:pt x="50631" y="2839"/>
                  </a:lnTo>
                  <a:lnTo>
                    <a:pt x="50975" y="2735"/>
                  </a:lnTo>
                  <a:lnTo>
                    <a:pt x="51274" y="2630"/>
                  </a:lnTo>
                  <a:lnTo>
                    <a:pt x="51498" y="2511"/>
                  </a:lnTo>
                  <a:lnTo>
                    <a:pt x="51587" y="2466"/>
                  </a:lnTo>
                  <a:lnTo>
                    <a:pt x="51662" y="2406"/>
                  </a:lnTo>
                  <a:lnTo>
                    <a:pt x="51722" y="2346"/>
                  </a:lnTo>
                  <a:lnTo>
                    <a:pt x="51767" y="2301"/>
                  </a:lnTo>
                  <a:lnTo>
                    <a:pt x="51781" y="2242"/>
                  </a:lnTo>
                  <a:lnTo>
                    <a:pt x="51796" y="2182"/>
                  </a:lnTo>
                  <a:lnTo>
                    <a:pt x="51781" y="2122"/>
                  </a:lnTo>
                  <a:lnTo>
                    <a:pt x="51767" y="2077"/>
                  </a:lnTo>
                  <a:lnTo>
                    <a:pt x="51722" y="2018"/>
                  </a:lnTo>
                  <a:lnTo>
                    <a:pt x="51662" y="1958"/>
                  </a:lnTo>
                  <a:lnTo>
                    <a:pt x="51587" y="1913"/>
                  </a:lnTo>
                  <a:lnTo>
                    <a:pt x="51498" y="1853"/>
                  </a:lnTo>
                  <a:lnTo>
                    <a:pt x="51274" y="1749"/>
                  </a:lnTo>
                  <a:lnTo>
                    <a:pt x="50975" y="1644"/>
                  </a:lnTo>
                  <a:lnTo>
                    <a:pt x="50631" y="1539"/>
                  </a:lnTo>
                  <a:lnTo>
                    <a:pt x="50228" y="1435"/>
                  </a:lnTo>
                  <a:lnTo>
                    <a:pt x="49765" y="1330"/>
                  </a:lnTo>
                  <a:lnTo>
                    <a:pt x="49242" y="1241"/>
                  </a:lnTo>
                  <a:lnTo>
                    <a:pt x="48674" y="1151"/>
                  </a:lnTo>
                  <a:lnTo>
                    <a:pt x="48047" y="1061"/>
                  </a:lnTo>
                  <a:lnTo>
                    <a:pt x="47374" y="972"/>
                  </a:lnTo>
                  <a:lnTo>
                    <a:pt x="45880" y="792"/>
                  </a:lnTo>
                  <a:lnTo>
                    <a:pt x="44207" y="643"/>
                  </a:lnTo>
                  <a:lnTo>
                    <a:pt x="42370" y="509"/>
                  </a:lnTo>
                  <a:lnTo>
                    <a:pt x="40383" y="374"/>
                  </a:lnTo>
                  <a:lnTo>
                    <a:pt x="38246" y="270"/>
                  </a:lnTo>
                  <a:lnTo>
                    <a:pt x="35975" y="180"/>
                  </a:lnTo>
                  <a:lnTo>
                    <a:pt x="33600" y="105"/>
                  </a:lnTo>
                  <a:lnTo>
                    <a:pt x="31120" y="45"/>
                  </a:lnTo>
                  <a:lnTo>
                    <a:pt x="28550" y="16"/>
                  </a:lnTo>
                  <a:lnTo>
                    <a:pt x="25891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66;p33"/>
            <p:cNvSpPr/>
            <p:nvPr/>
          </p:nvSpPr>
          <p:spPr>
            <a:xfrm>
              <a:off x="3811319" y="2050000"/>
              <a:ext cx="695972" cy="569594"/>
            </a:xfrm>
            <a:custGeom>
              <a:avLst/>
              <a:gdLst/>
              <a:ahLst/>
              <a:cxnLst/>
              <a:rect l="l" t="t" r="r" b="b"/>
              <a:pathLst>
                <a:path w="25338" h="20737" extrusionOk="0">
                  <a:moveTo>
                    <a:pt x="2525" y="0"/>
                  </a:moveTo>
                  <a:lnTo>
                    <a:pt x="2256" y="15"/>
                  </a:lnTo>
                  <a:lnTo>
                    <a:pt x="2017" y="45"/>
                  </a:lnTo>
                  <a:lnTo>
                    <a:pt x="1778" y="105"/>
                  </a:lnTo>
                  <a:lnTo>
                    <a:pt x="1539" y="194"/>
                  </a:lnTo>
                  <a:lnTo>
                    <a:pt x="1315" y="299"/>
                  </a:lnTo>
                  <a:lnTo>
                    <a:pt x="1121" y="434"/>
                  </a:lnTo>
                  <a:lnTo>
                    <a:pt x="927" y="568"/>
                  </a:lnTo>
                  <a:lnTo>
                    <a:pt x="747" y="732"/>
                  </a:lnTo>
                  <a:lnTo>
                    <a:pt x="583" y="912"/>
                  </a:lnTo>
                  <a:lnTo>
                    <a:pt x="434" y="1106"/>
                  </a:lnTo>
                  <a:lnTo>
                    <a:pt x="314" y="1315"/>
                  </a:lnTo>
                  <a:lnTo>
                    <a:pt x="210" y="1539"/>
                  </a:lnTo>
                  <a:lnTo>
                    <a:pt x="120" y="1763"/>
                  </a:lnTo>
                  <a:lnTo>
                    <a:pt x="60" y="2002"/>
                  </a:lnTo>
                  <a:lnTo>
                    <a:pt x="15" y="2256"/>
                  </a:lnTo>
                  <a:lnTo>
                    <a:pt x="0" y="2510"/>
                  </a:lnTo>
                  <a:lnTo>
                    <a:pt x="0" y="18226"/>
                  </a:lnTo>
                  <a:lnTo>
                    <a:pt x="15" y="18480"/>
                  </a:lnTo>
                  <a:lnTo>
                    <a:pt x="60" y="18734"/>
                  </a:lnTo>
                  <a:lnTo>
                    <a:pt x="120" y="18973"/>
                  </a:lnTo>
                  <a:lnTo>
                    <a:pt x="210" y="19198"/>
                  </a:lnTo>
                  <a:lnTo>
                    <a:pt x="314" y="19422"/>
                  </a:lnTo>
                  <a:lnTo>
                    <a:pt x="434" y="19631"/>
                  </a:lnTo>
                  <a:lnTo>
                    <a:pt x="583" y="19825"/>
                  </a:lnTo>
                  <a:lnTo>
                    <a:pt x="747" y="20004"/>
                  </a:lnTo>
                  <a:lnTo>
                    <a:pt x="927" y="20154"/>
                  </a:lnTo>
                  <a:lnTo>
                    <a:pt x="1121" y="20303"/>
                  </a:lnTo>
                  <a:lnTo>
                    <a:pt x="1315" y="20438"/>
                  </a:lnTo>
                  <a:lnTo>
                    <a:pt x="1539" y="20542"/>
                  </a:lnTo>
                  <a:lnTo>
                    <a:pt x="1778" y="20617"/>
                  </a:lnTo>
                  <a:lnTo>
                    <a:pt x="2017" y="20677"/>
                  </a:lnTo>
                  <a:lnTo>
                    <a:pt x="2256" y="20721"/>
                  </a:lnTo>
                  <a:lnTo>
                    <a:pt x="2525" y="20736"/>
                  </a:lnTo>
                  <a:lnTo>
                    <a:pt x="22828" y="20736"/>
                  </a:lnTo>
                  <a:lnTo>
                    <a:pt x="23082" y="20721"/>
                  </a:lnTo>
                  <a:lnTo>
                    <a:pt x="23336" y="20677"/>
                  </a:lnTo>
                  <a:lnTo>
                    <a:pt x="23575" y="20617"/>
                  </a:lnTo>
                  <a:lnTo>
                    <a:pt x="23799" y="20542"/>
                  </a:lnTo>
                  <a:lnTo>
                    <a:pt x="24023" y="20438"/>
                  </a:lnTo>
                  <a:lnTo>
                    <a:pt x="24232" y="20303"/>
                  </a:lnTo>
                  <a:lnTo>
                    <a:pt x="24427" y="20154"/>
                  </a:lnTo>
                  <a:lnTo>
                    <a:pt x="24606" y="20004"/>
                  </a:lnTo>
                  <a:lnTo>
                    <a:pt x="24755" y="19825"/>
                  </a:lnTo>
                  <a:lnTo>
                    <a:pt x="24905" y="19631"/>
                  </a:lnTo>
                  <a:lnTo>
                    <a:pt x="25039" y="19422"/>
                  </a:lnTo>
                  <a:lnTo>
                    <a:pt x="25144" y="19198"/>
                  </a:lnTo>
                  <a:lnTo>
                    <a:pt x="25218" y="18973"/>
                  </a:lnTo>
                  <a:lnTo>
                    <a:pt x="25278" y="18734"/>
                  </a:lnTo>
                  <a:lnTo>
                    <a:pt x="25323" y="18480"/>
                  </a:lnTo>
                  <a:lnTo>
                    <a:pt x="25338" y="18226"/>
                  </a:lnTo>
                  <a:lnTo>
                    <a:pt x="25338" y="2510"/>
                  </a:lnTo>
                  <a:lnTo>
                    <a:pt x="25323" y="2256"/>
                  </a:lnTo>
                  <a:lnTo>
                    <a:pt x="25278" y="2002"/>
                  </a:lnTo>
                  <a:lnTo>
                    <a:pt x="25218" y="1763"/>
                  </a:lnTo>
                  <a:lnTo>
                    <a:pt x="25144" y="1539"/>
                  </a:lnTo>
                  <a:lnTo>
                    <a:pt x="25039" y="1315"/>
                  </a:lnTo>
                  <a:lnTo>
                    <a:pt x="24905" y="1106"/>
                  </a:lnTo>
                  <a:lnTo>
                    <a:pt x="24755" y="912"/>
                  </a:lnTo>
                  <a:lnTo>
                    <a:pt x="24606" y="732"/>
                  </a:lnTo>
                  <a:lnTo>
                    <a:pt x="24427" y="568"/>
                  </a:lnTo>
                  <a:lnTo>
                    <a:pt x="24232" y="434"/>
                  </a:lnTo>
                  <a:lnTo>
                    <a:pt x="24023" y="299"/>
                  </a:lnTo>
                  <a:lnTo>
                    <a:pt x="23799" y="194"/>
                  </a:lnTo>
                  <a:lnTo>
                    <a:pt x="23575" y="105"/>
                  </a:lnTo>
                  <a:lnTo>
                    <a:pt x="23336" y="45"/>
                  </a:lnTo>
                  <a:lnTo>
                    <a:pt x="23082" y="15"/>
                  </a:lnTo>
                  <a:lnTo>
                    <a:pt x="22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67;p33"/>
            <p:cNvSpPr/>
            <p:nvPr/>
          </p:nvSpPr>
          <p:spPr>
            <a:xfrm>
              <a:off x="3686154" y="2309340"/>
              <a:ext cx="73091" cy="73064"/>
            </a:xfrm>
            <a:custGeom>
              <a:avLst/>
              <a:gdLst/>
              <a:ahLst/>
              <a:cxnLst/>
              <a:rect l="l" t="t" r="r" b="b"/>
              <a:pathLst>
                <a:path w="2661" h="2660" extrusionOk="0">
                  <a:moveTo>
                    <a:pt x="359" y="0"/>
                  </a:moveTo>
                  <a:lnTo>
                    <a:pt x="300" y="15"/>
                  </a:lnTo>
                  <a:lnTo>
                    <a:pt x="225" y="30"/>
                  </a:lnTo>
                  <a:lnTo>
                    <a:pt x="165" y="75"/>
                  </a:lnTo>
                  <a:lnTo>
                    <a:pt x="105" y="120"/>
                  </a:lnTo>
                  <a:lnTo>
                    <a:pt x="61" y="164"/>
                  </a:lnTo>
                  <a:lnTo>
                    <a:pt x="31" y="224"/>
                  </a:lnTo>
                  <a:lnTo>
                    <a:pt x="16" y="299"/>
                  </a:lnTo>
                  <a:lnTo>
                    <a:pt x="1" y="374"/>
                  </a:lnTo>
                  <a:lnTo>
                    <a:pt x="1" y="2301"/>
                  </a:lnTo>
                  <a:lnTo>
                    <a:pt x="16" y="2375"/>
                  </a:lnTo>
                  <a:lnTo>
                    <a:pt x="31" y="2435"/>
                  </a:lnTo>
                  <a:lnTo>
                    <a:pt x="61" y="2510"/>
                  </a:lnTo>
                  <a:lnTo>
                    <a:pt x="105" y="2555"/>
                  </a:lnTo>
                  <a:lnTo>
                    <a:pt x="165" y="2600"/>
                  </a:lnTo>
                  <a:lnTo>
                    <a:pt x="225" y="2629"/>
                  </a:lnTo>
                  <a:lnTo>
                    <a:pt x="300" y="2659"/>
                  </a:lnTo>
                  <a:lnTo>
                    <a:pt x="2615" y="2659"/>
                  </a:lnTo>
                  <a:lnTo>
                    <a:pt x="2645" y="2644"/>
                  </a:lnTo>
                  <a:lnTo>
                    <a:pt x="2660" y="2629"/>
                  </a:lnTo>
                  <a:lnTo>
                    <a:pt x="2660" y="2600"/>
                  </a:lnTo>
                  <a:lnTo>
                    <a:pt x="2660" y="75"/>
                  </a:lnTo>
                  <a:lnTo>
                    <a:pt x="2660" y="45"/>
                  </a:lnTo>
                  <a:lnTo>
                    <a:pt x="2645" y="30"/>
                  </a:lnTo>
                  <a:lnTo>
                    <a:pt x="2615" y="15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68;p33"/>
            <p:cNvSpPr/>
            <p:nvPr/>
          </p:nvSpPr>
          <p:spPr>
            <a:xfrm>
              <a:off x="4559374" y="2309340"/>
              <a:ext cx="73064" cy="73064"/>
            </a:xfrm>
            <a:custGeom>
              <a:avLst/>
              <a:gdLst/>
              <a:ahLst/>
              <a:cxnLst/>
              <a:rect l="l" t="t" r="r" b="b"/>
              <a:pathLst>
                <a:path w="2660" h="2660" extrusionOk="0">
                  <a:moveTo>
                    <a:pt x="75" y="0"/>
                  </a:moveTo>
                  <a:lnTo>
                    <a:pt x="45" y="15"/>
                  </a:lnTo>
                  <a:lnTo>
                    <a:pt x="30" y="30"/>
                  </a:lnTo>
                  <a:lnTo>
                    <a:pt x="15" y="45"/>
                  </a:lnTo>
                  <a:lnTo>
                    <a:pt x="0" y="75"/>
                  </a:lnTo>
                  <a:lnTo>
                    <a:pt x="0" y="2600"/>
                  </a:lnTo>
                  <a:lnTo>
                    <a:pt x="15" y="2629"/>
                  </a:lnTo>
                  <a:lnTo>
                    <a:pt x="30" y="2644"/>
                  </a:lnTo>
                  <a:lnTo>
                    <a:pt x="45" y="2659"/>
                  </a:lnTo>
                  <a:lnTo>
                    <a:pt x="2376" y="2659"/>
                  </a:lnTo>
                  <a:lnTo>
                    <a:pt x="2435" y="2629"/>
                  </a:lnTo>
                  <a:lnTo>
                    <a:pt x="2495" y="2600"/>
                  </a:lnTo>
                  <a:lnTo>
                    <a:pt x="2555" y="2555"/>
                  </a:lnTo>
                  <a:lnTo>
                    <a:pt x="2600" y="2510"/>
                  </a:lnTo>
                  <a:lnTo>
                    <a:pt x="2630" y="2435"/>
                  </a:lnTo>
                  <a:lnTo>
                    <a:pt x="2645" y="2375"/>
                  </a:lnTo>
                  <a:lnTo>
                    <a:pt x="2660" y="2301"/>
                  </a:lnTo>
                  <a:lnTo>
                    <a:pt x="2660" y="374"/>
                  </a:lnTo>
                  <a:lnTo>
                    <a:pt x="2645" y="299"/>
                  </a:lnTo>
                  <a:lnTo>
                    <a:pt x="2630" y="224"/>
                  </a:lnTo>
                  <a:lnTo>
                    <a:pt x="2600" y="164"/>
                  </a:lnTo>
                  <a:lnTo>
                    <a:pt x="2555" y="120"/>
                  </a:lnTo>
                  <a:lnTo>
                    <a:pt x="2495" y="75"/>
                  </a:lnTo>
                  <a:lnTo>
                    <a:pt x="2435" y="30"/>
                  </a:lnTo>
                  <a:lnTo>
                    <a:pt x="2376" y="1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69;p33"/>
            <p:cNvSpPr/>
            <p:nvPr/>
          </p:nvSpPr>
          <p:spPr>
            <a:xfrm>
              <a:off x="4507242" y="2213728"/>
              <a:ext cx="104679" cy="261408"/>
            </a:xfrm>
            <a:custGeom>
              <a:avLst/>
              <a:gdLst/>
              <a:ahLst/>
              <a:cxnLst/>
              <a:rect l="l" t="t" r="r" b="b"/>
              <a:pathLst>
                <a:path w="3811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765" y="9517"/>
                  </a:lnTo>
                  <a:lnTo>
                    <a:pt x="2869" y="9502"/>
                  </a:lnTo>
                  <a:lnTo>
                    <a:pt x="2974" y="9487"/>
                  </a:lnTo>
                  <a:lnTo>
                    <a:pt x="3079" y="9472"/>
                  </a:lnTo>
                  <a:lnTo>
                    <a:pt x="3168" y="9427"/>
                  </a:lnTo>
                  <a:lnTo>
                    <a:pt x="3258" y="9382"/>
                  </a:lnTo>
                  <a:lnTo>
                    <a:pt x="3347" y="9337"/>
                  </a:lnTo>
                  <a:lnTo>
                    <a:pt x="3422" y="9278"/>
                  </a:lnTo>
                  <a:lnTo>
                    <a:pt x="3497" y="9218"/>
                  </a:lnTo>
                  <a:lnTo>
                    <a:pt x="3572" y="9143"/>
                  </a:lnTo>
                  <a:lnTo>
                    <a:pt x="3631" y="9053"/>
                  </a:lnTo>
                  <a:lnTo>
                    <a:pt x="3676" y="8979"/>
                  </a:lnTo>
                  <a:lnTo>
                    <a:pt x="3721" y="8889"/>
                  </a:lnTo>
                  <a:lnTo>
                    <a:pt x="3751" y="8785"/>
                  </a:lnTo>
                  <a:lnTo>
                    <a:pt x="3781" y="8695"/>
                  </a:lnTo>
                  <a:lnTo>
                    <a:pt x="3796" y="8590"/>
                  </a:lnTo>
                  <a:lnTo>
                    <a:pt x="3811" y="8486"/>
                  </a:lnTo>
                  <a:lnTo>
                    <a:pt x="3811" y="1046"/>
                  </a:lnTo>
                  <a:lnTo>
                    <a:pt x="3796" y="926"/>
                  </a:lnTo>
                  <a:lnTo>
                    <a:pt x="3781" y="837"/>
                  </a:lnTo>
                  <a:lnTo>
                    <a:pt x="3751" y="732"/>
                  </a:lnTo>
                  <a:lnTo>
                    <a:pt x="3721" y="643"/>
                  </a:lnTo>
                  <a:lnTo>
                    <a:pt x="3676" y="553"/>
                  </a:lnTo>
                  <a:lnTo>
                    <a:pt x="3631" y="463"/>
                  </a:lnTo>
                  <a:lnTo>
                    <a:pt x="3572" y="389"/>
                  </a:lnTo>
                  <a:lnTo>
                    <a:pt x="3497" y="314"/>
                  </a:lnTo>
                  <a:lnTo>
                    <a:pt x="3422" y="239"/>
                  </a:lnTo>
                  <a:lnTo>
                    <a:pt x="3347" y="179"/>
                  </a:lnTo>
                  <a:lnTo>
                    <a:pt x="3258" y="135"/>
                  </a:lnTo>
                  <a:lnTo>
                    <a:pt x="3168" y="90"/>
                  </a:lnTo>
                  <a:lnTo>
                    <a:pt x="3079" y="45"/>
                  </a:lnTo>
                  <a:lnTo>
                    <a:pt x="2974" y="30"/>
                  </a:lnTo>
                  <a:lnTo>
                    <a:pt x="2869" y="15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70;p33"/>
            <p:cNvSpPr/>
            <p:nvPr/>
          </p:nvSpPr>
          <p:spPr>
            <a:xfrm>
              <a:off x="3707083" y="2213728"/>
              <a:ext cx="104267" cy="261408"/>
            </a:xfrm>
            <a:custGeom>
              <a:avLst/>
              <a:gdLst/>
              <a:ahLst/>
              <a:cxnLst/>
              <a:rect l="l" t="t" r="r" b="b"/>
              <a:pathLst>
                <a:path w="3796" h="9517" extrusionOk="0">
                  <a:moveTo>
                    <a:pt x="3795" y="0"/>
                  </a:moveTo>
                  <a:lnTo>
                    <a:pt x="3556" y="15"/>
                  </a:lnTo>
                  <a:lnTo>
                    <a:pt x="3302" y="45"/>
                  </a:lnTo>
                  <a:lnTo>
                    <a:pt x="3063" y="75"/>
                  </a:lnTo>
                  <a:lnTo>
                    <a:pt x="2824" y="135"/>
                  </a:lnTo>
                  <a:lnTo>
                    <a:pt x="2585" y="209"/>
                  </a:lnTo>
                  <a:lnTo>
                    <a:pt x="2346" y="299"/>
                  </a:lnTo>
                  <a:lnTo>
                    <a:pt x="2122" y="403"/>
                  </a:lnTo>
                  <a:lnTo>
                    <a:pt x="1898" y="523"/>
                  </a:lnTo>
                  <a:lnTo>
                    <a:pt x="1689" y="643"/>
                  </a:lnTo>
                  <a:lnTo>
                    <a:pt x="1480" y="792"/>
                  </a:lnTo>
                  <a:lnTo>
                    <a:pt x="1286" y="956"/>
                  </a:lnTo>
                  <a:lnTo>
                    <a:pt x="1106" y="1121"/>
                  </a:lnTo>
                  <a:lnTo>
                    <a:pt x="867" y="1390"/>
                  </a:lnTo>
                  <a:lnTo>
                    <a:pt x="643" y="1688"/>
                  </a:lnTo>
                  <a:lnTo>
                    <a:pt x="464" y="2002"/>
                  </a:lnTo>
                  <a:lnTo>
                    <a:pt x="374" y="2166"/>
                  </a:lnTo>
                  <a:lnTo>
                    <a:pt x="300" y="2331"/>
                  </a:lnTo>
                  <a:lnTo>
                    <a:pt x="225" y="2495"/>
                  </a:lnTo>
                  <a:lnTo>
                    <a:pt x="165" y="2674"/>
                  </a:lnTo>
                  <a:lnTo>
                    <a:pt x="120" y="2854"/>
                  </a:lnTo>
                  <a:lnTo>
                    <a:pt x="75" y="3048"/>
                  </a:lnTo>
                  <a:lnTo>
                    <a:pt x="46" y="3227"/>
                  </a:lnTo>
                  <a:lnTo>
                    <a:pt x="16" y="3421"/>
                  </a:lnTo>
                  <a:lnTo>
                    <a:pt x="1" y="3615"/>
                  </a:lnTo>
                  <a:lnTo>
                    <a:pt x="1" y="3810"/>
                  </a:lnTo>
                  <a:lnTo>
                    <a:pt x="1" y="5707"/>
                  </a:lnTo>
                  <a:lnTo>
                    <a:pt x="16" y="6036"/>
                  </a:lnTo>
                  <a:lnTo>
                    <a:pt x="46" y="6349"/>
                  </a:lnTo>
                  <a:lnTo>
                    <a:pt x="120" y="6663"/>
                  </a:lnTo>
                  <a:lnTo>
                    <a:pt x="210" y="6962"/>
                  </a:lnTo>
                  <a:lnTo>
                    <a:pt x="329" y="7261"/>
                  </a:lnTo>
                  <a:lnTo>
                    <a:pt x="464" y="7530"/>
                  </a:lnTo>
                  <a:lnTo>
                    <a:pt x="628" y="7799"/>
                  </a:lnTo>
                  <a:lnTo>
                    <a:pt x="807" y="8053"/>
                  </a:lnTo>
                  <a:lnTo>
                    <a:pt x="1002" y="8277"/>
                  </a:lnTo>
                  <a:lnTo>
                    <a:pt x="1211" y="8501"/>
                  </a:lnTo>
                  <a:lnTo>
                    <a:pt x="1450" y="8695"/>
                  </a:lnTo>
                  <a:lnTo>
                    <a:pt x="1704" y="8874"/>
                  </a:lnTo>
                  <a:lnTo>
                    <a:pt x="1958" y="9039"/>
                  </a:lnTo>
                  <a:lnTo>
                    <a:pt x="2242" y="9173"/>
                  </a:lnTo>
                  <a:lnTo>
                    <a:pt x="2526" y="9293"/>
                  </a:lnTo>
                  <a:lnTo>
                    <a:pt x="2824" y="9382"/>
                  </a:lnTo>
                  <a:lnTo>
                    <a:pt x="3063" y="9442"/>
                  </a:lnTo>
                  <a:lnTo>
                    <a:pt x="3302" y="9487"/>
                  </a:lnTo>
                  <a:lnTo>
                    <a:pt x="3556" y="9502"/>
                  </a:lnTo>
                  <a:lnTo>
                    <a:pt x="3795" y="9517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71;p33"/>
            <p:cNvSpPr/>
            <p:nvPr/>
          </p:nvSpPr>
          <p:spPr>
            <a:xfrm>
              <a:off x="3920472" y="2182938"/>
              <a:ext cx="125169" cy="157197"/>
            </a:xfrm>
            <a:custGeom>
              <a:avLst/>
              <a:gdLst/>
              <a:ahLst/>
              <a:cxnLst/>
              <a:rect l="l" t="t" r="r" b="b"/>
              <a:pathLst>
                <a:path w="4557" h="5723" extrusionOk="0">
                  <a:moveTo>
                    <a:pt x="2271" y="1"/>
                  </a:moveTo>
                  <a:lnTo>
                    <a:pt x="2047" y="16"/>
                  </a:lnTo>
                  <a:lnTo>
                    <a:pt x="1823" y="60"/>
                  </a:lnTo>
                  <a:lnTo>
                    <a:pt x="1599" y="105"/>
                  </a:lnTo>
                  <a:lnTo>
                    <a:pt x="1390" y="180"/>
                  </a:lnTo>
                  <a:lnTo>
                    <a:pt x="1196" y="285"/>
                  </a:lnTo>
                  <a:lnTo>
                    <a:pt x="1001" y="404"/>
                  </a:lnTo>
                  <a:lnTo>
                    <a:pt x="837" y="524"/>
                  </a:lnTo>
                  <a:lnTo>
                    <a:pt x="673" y="673"/>
                  </a:lnTo>
                  <a:lnTo>
                    <a:pt x="523" y="837"/>
                  </a:lnTo>
                  <a:lnTo>
                    <a:pt x="389" y="1017"/>
                  </a:lnTo>
                  <a:lnTo>
                    <a:pt x="284" y="1196"/>
                  </a:lnTo>
                  <a:lnTo>
                    <a:pt x="180" y="1405"/>
                  </a:lnTo>
                  <a:lnTo>
                    <a:pt x="105" y="1614"/>
                  </a:lnTo>
                  <a:lnTo>
                    <a:pt x="45" y="1823"/>
                  </a:lnTo>
                  <a:lnTo>
                    <a:pt x="15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15" y="3691"/>
                  </a:lnTo>
                  <a:lnTo>
                    <a:pt x="45" y="3915"/>
                  </a:lnTo>
                  <a:lnTo>
                    <a:pt x="105" y="4124"/>
                  </a:lnTo>
                  <a:lnTo>
                    <a:pt x="180" y="4333"/>
                  </a:lnTo>
                  <a:lnTo>
                    <a:pt x="284" y="4542"/>
                  </a:lnTo>
                  <a:lnTo>
                    <a:pt x="389" y="4722"/>
                  </a:lnTo>
                  <a:lnTo>
                    <a:pt x="523" y="4901"/>
                  </a:lnTo>
                  <a:lnTo>
                    <a:pt x="673" y="5065"/>
                  </a:lnTo>
                  <a:lnTo>
                    <a:pt x="837" y="5215"/>
                  </a:lnTo>
                  <a:lnTo>
                    <a:pt x="1001" y="5334"/>
                  </a:lnTo>
                  <a:lnTo>
                    <a:pt x="1196" y="5454"/>
                  </a:lnTo>
                  <a:lnTo>
                    <a:pt x="1390" y="5543"/>
                  </a:lnTo>
                  <a:lnTo>
                    <a:pt x="1599" y="5618"/>
                  </a:lnTo>
                  <a:lnTo>
                    <a:pt x="1823" y="5678"/>
                  </a:lnTo>
                  <a:lnTo>
                    <a:pt x="2047" y="5723"/>
                  </a:lnTo>
                  <a:lnTo>
                    <a:pt x="2510" y="5723"/>
                  </a:lnTo>
                  <a:lnTo>
                    <a:pt x="2734" y="5678"/>
                  </a:lnTo>
                  <a:lnTo>
                    <a:pt x="2958" y="5618"/>
                  </a:lnTo>
                  <a:lnTo>
                    <a:pt x="3168" y="5543"/>
                  </a:lnTo>
                  <a:lnTo>
                    <a:pt x="3362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85" y="5065"/>
                  </a:lnTo>
                  <a:lnTo>
                    <a:pt x="4034" y="4901"/>
                  </a:lnTo>
                  <a:lnTo>
                    <a:pt x="4169" y="4722"/>
                  </a:lnTo>
                  <a:lnTo>
                    <a:pt x="4273" y="4542"/>
                  </a:lnTo>
                  <a:lnTo>
                    <a:pt x="4378" y="4333"/>
                  </a:lnTo>
                  <a:lnTo>
                    <a:pt x="4452" y="4124"/>
                  </a:lnTo>
                  <a:lnTo>
                    <a:pt x="4512" y="3915"/>
                  </a:lnTo>
                  <a:lnTo>
                    <a:pt x="4542" y="3691"/>
                  </a:lnTo>
                  <a:lnTo>
                    <a:pt x="4557" y="3452"/>
                  </a:lnTo>
                  <a:lnTo>
                    <a:pt x="4557" y="2286"/>
                  </a:lnTo>
                  <a:lnTo>
                    <a:pt x="4542" y="2047"/>
                  </a:lnTo>
                  <a:lnTo>
                    <a:pt x="4512" y="1823"/>
                  </a:lnTo>
                  <a:lnTo>
                    <a:pt x="4452" y="1614"/>
                  </a:lnTo>
                  <a:lnTo>
                    <a:pt x="4378" y="1405"/>
                  </a:lnTo>
                  <a:lnTo>
                    <a:pt x="4273" y="1196"/>
                  </a:lnTo>
                  <a:lnTo>
                    <a:pt x="4169" y="1017"/>
                  </a:lnTo>
                  <a:lnTo>
                    <a:pt x="4034" y="837"/>
                  </a:lnTo>
                  <a:lnTo>
                    <a:pt x="3885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62" y="285"/>
                  </a:lnTo>
                  <a:lnTo>
                    <a:pt x="3168" y="180"/>
                  </a:lnTo>
                  <a:lnTo>
                    <a:pt x="2958" y="105"/>
                  </a:lnTo>
                  <a:lnTo>
                    <a:pt x="2734" y="60"/>
                  </a:lnTo>
                  <a:lnTo>
                    <a:pt x="2510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72;p33"/>
            <p:cNvSpPr/>
            <p:nvPr/>
          </p:nvSpPr>
          <p:spPr>
            <a:xfrm>
              <a:off x="3936073" y="2198539"/>
              <a:ext cx="93994" cy="126405"/>
            </a:xfrm>
            <a:custGeom>
              <a:avLst/>
              <a:gdLst/>
              <a:ahLst/>
              <a:cxnLst/>
              <a:rect l="l" t="t" r="r" b="b"/>
              <a:pathLst>
                <a:path w="3422" h="4602" extrusionOk="0">
                  <a:moveTo>
                    <a:pt x="1703" y="0"/>
                  </a:moveTo>
                  <a:lnTo>
                    <a:pt x="1539" y="15"/>
                  </a:lnTo>
                  <a:lnTo>
                    <a:pt x="1360" y="30"/>
                  </a:lnTo>
                  <a:lnTo>
                    <a:pt x="1195" y="75"/>
                  </a:lnTo>
                  <a:lnTo>
                    <a:pt x="1046" y="135"/>
                  </a:lnTo>
                  <a:lnTo>
                    <a:pt x="896" y="210"/>
                  </a:lnTo>
                  <a:lnTo>
                    <a:pt x="747" y="299"/>
                  </a:lnTo>
                  <a:lnTo>
                    <a:pt x="613" y="389"/>
                  </a:lnTo>
                  <a:lnTo>
                    <a:pt x="493" y="508"/>
                  </a:lnTo>
                  <a:lnTo>
                    <a:pt x="388" y="628"/>
                  </a:lnTo>
                  <a:lnTo>
                    <a:pt x="284" y="762"/>
                  </a:lnTo>
                  <a:lnTo>
                    <a:pt x="194" y="897"/>
                  </a:lnTo>
                  <a:lnTo>
                    <a:pt x="135" y="1046"/>
                  </a:lnTo>
                  <a:lnTo>
                    <a:pt x="75" y="1210"/>
                  </a:lnTo>
                  <a:lnTo>
                    <a:pt x="30" y="1375"/>
                  </a:lnTo>
                  <a:lnTo>
                    <a:pt x="0" y="1539"/>
                  </a:lnTo>
                  <a:lnTo>
                    <a:pt x="0" y="1718"/>
                  </a:lnTo>
                  <a:lnTo>
                    <a:pt x="0" y="2884"/>
                  </a:lnTo>
                  <a:lnTo>
                    <a:pt x="0" y="3063"/>
                  </a:lnTo>
                  <a:lnTo>
                    <a:pt x="30" y="3227"/>
                  </a:lnTo>
                  <a:lnTo>
                    <a:pt x="75" y="3392"/>
                  </a:lnTo>
                  <a:lnTo>
                    <a:pt x="135" y="3556"/>
                  </a:lnTo>
                  <a:lnTo>
                    <a:pt x="194" y="3705"/>
                  </a:lnTo>
                  <a:lnTo>
                    <a:pt x="284" y="3840"/>
                  </a:lnTo>
                  <a:lnTo>
                    <a:pt x="388" y="3974"/>
                  </a:lnTo>
                  <a:lnTo>
                    <a:pt x="493" y="4094"/>
                  </a:lnTo>
                  <a:lnTo>
                    <a:pt x="613" y="4213"/>
                  </a:lnTo>
                  <a:lnTo>
                    <a:pt x="747" y="4303"/>
                  </a:lnTo>
                  <a:lnTo>
                    <a:pt x="896" y="4393"/>
                  </a:lnTo>
                  <a:lnTo>
                    <a:pt x="1046" y="4467"/>
                  </a:lnTo>
                  <a:lnTo>
                    <a:pt x="1195" y="4527"/>
                  </a:lnTo>
                  <a:lnTo>
                    <a:pt x="1360" y="4572"/>
                  </a:lnTo>
                  <a:lnTo>
                    <a:pt x="1539" y="4587"/>
                  </a:lnTo>
                  <a:lnTo>
                    <a:pt x="1703" y="4602"/>
                  </a:lnTo>
                  <a:lnTo>
                    <a:pt x="1882" y="4587"/>
                  </a:lnTo>
                  <a:lnTo>
                    <a:pt x="2047" y="4572"/>
                  </a:lnTo>
                  <a:lnTo>
                    <a:pt x="2211" y="4527"/>
                  </a:lnTo>
                  <a:lnTo>
                    <a:pt x="2375" y="4467"/>
                  </a:lnTo>
                  <a:lnTo>
                    <a:pt x="2525" y="4393"/>
                  </a:lnTo>
                  <a:lnTo>
                    <a:pt x="2674" y="4303"/>
                  </a:lnTo>
                  <a:lnTo>
                    <a:pt x="2794" y="4213"/>
                  </a:lnTo>
                  <a:lnTo>
                    <a:pt x="2928" y="4094"/>
                  </a:lnTo>
                  <a:lnTo>
                    <a:pt x="3033" y="3974"/>
                  </a:lnTo>
                  <a:lnTo>
                    <a:pt x="3137" y="3840"/>
                  </a:lnTo>
                  <a:lnTo>
                    <a:pt x="3212" y="3705"/>
                  </a:lnTo>
                  <a:lnTo>
                    <a:pt x="3287" y="3556"/>
                  </a:lnTo>
                  <a:lnTo>
                    <a:pt x="3347" y="3392"/>
                  </a:lnTo>
                  <a:lnTo>
                    <a:pt x="3391" y="3227"/>
                  </a:lnTo>
                  <a:lnTo>
                    <a:pt x="3421" y="3063"/>
                  </a:lnTo>
                  <a:lnTo>
                    <a:pt x="3421" y="2884"/>
                  </a:lnTo>
                  <a:lnTo>
                    <a:pt x="3421" y="1718"/>
                  </a:lnTo>
                  <a:lnTo>
                    <a:pt x="3421" y="1539"/>
                  </a:lnTo>
                  <a:lnTo>
                    <a:pt x="3391" y="1375"/>
                  </a:lnTo>
                  <a:lnTo>
                    <a:pt x="3347" y="1210"/>
                  </a:lnTo>
                  <a:lnTo>
                    <a:pt x="3287" y="1046"/>
                  </a:lnTo>
                  <a:lnTo>
                    <a:pt x="3212" y="897"/>
                  </a:lnTo>
                  <a:lnTo>
                    <a:pt x="3137" y="762"/>
                  </a:lnTo>
                  <a:lnTo>
                    <a:pt x="3033" y="628"/>
                  </a:lnTo>
                  <a:lnTo>
                    <a:pt x="2928" y="508"/>
                  </a:lnTo>
                  <a:lnTo>
                    <a:pt x="2794" y="389"/>
                  </a:lnTo>
                  <a:lnTo>
                    <a:pt x="2674" y="299"/>
                  </a:lnTo>
                  <a:lnTo>
                    <a:pt x="2525" y="210"/>
                  </a:lnTo>
                  <a:lnTo>
                    <a:pt x="2375" y="135"/>
                  </a:lnTo>
                  <a:lnTo>
                    <a:pt x="2211" y="75"/>
                  </a:lnTo>
                  <a:lnTo>
                    <a:pt x="2047" y="30"/>
                  </a:lnTo>
                  <a:lnTo>
                    <a:pt x="1882" y="15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73;p33"/>
            <p:cNvSpPr/>
            <p:nvPr/>
          </p:nvSpPr>
          <p:spPr>
            <a:xfrm>
              <a:off x="3951235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51" y="0"/>
                  </a:moveTo>
                  <a:lnTo>
                    <a:pt x="1032" y="15"/>
                  </a:lnTo>
                  <a:lnTo>
                    <a:pt x="927" y="30"/>
                  </a:lnTo>
                  <a:lnTo>
                    <a:pt x="808" y="60"/>
                  </a:lnTo>
                  <a:lnTo>
                    <a:pt x="703" y="90"/>
                  </a:lnTo>
                  <a:lnTo>
                    <a:pt x="613" y="150"/>
                  </a:lnTo>
                  <a:lnTo>
                    <a:pt x="509" y="209"/>
                  </a:lnTo>
                  <a:lnTo>
                    <a:pt x="419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195" y="523"/>
                  </a:lnTo>
                  <a:lnTo>
                    <a:pt x="135" y="613"/>
                  </a:lnTo>
                  <a:lnTo>
                    <a:pt x="90" y="717"/>
                  </a:lnTo>
                  <a:lnTo>
                    <a:pt x="46" y="822"/>
                  </a:lnTo>
                  <a:lnTo>
                    <a:pt x="31" y="926"/>
                  </a:lnTo>
                  <a:lnTo>
                    <a:pt x="1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6" y="2629"/>
                  </a:lnTo>
                  <a:lnTo>
                    <a:pt x="90" y="2779"/>
                  </a:lnTo>
                  <a:lnTo>
                    <a:pt x="150" y="2898"/>
                  </a:lnTo>
                  <a:lnTo>
                    <a:pt x="240" y="3033"/>
                  </a:lnTo>
                  <a:lnTo>
                    <a:pt x="329" y="3137"/>
                  </a:lnTo>
                  <a:lnTo>
                    <a:pt x="449" y="3242"/>
                  </a:lnTo>
                  <a:lnTo>
                    <a:pt x="569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71" y="3481"/>
                  </a:lnTo>
                  <a:lnTo>
                    <a:pt x="1390" y="3466"/>
                  </a:lnTo>
                  <a:lnTo>
                    <a:pt x="1495" y="3436"/>
                  </a:lnTo>
                  <a:lnTo>
                    <a:pt x="1599" y="3391"/>
                  </a:lnTo>
                  <a:lnTo>
                    <a:pt x="1704" y="3347"/>
                  </a:lnTo>
                  <a:lnTo>
                    <a:pt x="1809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8" y="3063"/>
                  </a:lnTo>
                  <a:lnTo>
                    <a:pt x="2107" y="2973"/>
                  </a:lnTo>
                  <a:lnTo>
                    <a:pt x="2167" y="2883"/>
                  </a:lnTo>
                  <a:lnTo>
                    <a:pt x="2227" y="2779"/>
                  </a:lnTo>
                  <a:lnTo>
                    <a:pt x="2257" y="2674"/>
                  </a:lnTo>
                  <a:lnTo>
                    <a:pt x="2287" y="2570"/>
                  </a:lnTo>
                  <a:lnTo>
                    <a:pt x="2302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2" y="986"/>
                  </a:lnTo>
                  <a:lnTo>
                    <a:pt x="2257" y="822"/>
                  </a:lnTo>
                  <a:lnTo>
                    <a:pt x="2212" y="672"/>
                  </a:lnTo>
                  <a:lnTo>
                    <a:pt x="2122" y="538"/>
                  </a:lnTo>
                  <a:lnTo>
                    <a:pt x="2048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9" y="209"/>
                  </a:lnTo>
                  <a:lnTo>
                    <a:pt x="1704" y="150"/>
                  </a:lnTo>
                  <a:lnTo>
                    <a:pt x="1599" y="90"/>
                  </a:lnTo>
                  <a:lnTo>
                    <a:pt x="1495" y="60"/>
                  </a:lnTo>
                  <a:lnTo>
                    <a:pt x="1390" y="30"/>
                  </a:lnTo>
                  <a:lnTo>
                    <a:pt x="1271" y="1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74;p33"/>
            <p:cNvSpPr/>
            <p:nvPr/>
          </p:nvSpPr>
          <p:spPr>
            <a:xfrm>
              <a:off x="3955355" y="2228478"/>
              <a:ext cx="59522" cy="80892"/>
            </a:xfrm>
            <a:custGeom>
              <a:avLst/>
              <a:gdLst/>
              <a:ahLst/>
              <a:cxnLst/>
              <a:rect l="l" t="t" r="r" b="b"/>
              <a:pathLst>
                <a:path w="2167" h="2945" extrusionOk="0">
                  <a:moveTo>
                    <a:pt x="1972" y="1"/>
                  </a:moveTo>
                  <a:lnTo>
                    <a:pt x="0" y="2361"/>
                  </a:lnTo>
                  <a:lnTo>
                    <a:pt x="90" y="2496"/>
                  </a:lnTo>
                  <a:lnTo>
                    <a:pt x="179" y="2600"/>
                  </a:lnTo>
                  <a:lnTo>
                    <a:pt x="299" y="2705"/>
                  </a:lnTo>
                  <a:lnTo>
                    <a:pt x="419" y="2795"/>
                  </a:lnTo>
                  <a:lnTo>
                    <a:pt x="553" y="2854"/>
                  </a:lnTo>
                  <a:lnTo>
                    <a:pt x="702" y="2914"/>
                  </a:lnTo>
                  <a:lnTo>
                    <a:pt x="852" y="2944"/>
                  </a:lnTo>
                  <a:lnTo>
                    <a:pt x="1121" y="2944"/>
                  </a:lnTo>
                  <a:lnTo>
                    <a:pt x="1240" y="2929"/>
                  </a:lnTo>
                  <a:lnTo>
                    <a:pt x="1345" y="2899"/>
                  </a:lnTo>
                  <a:lnTo>
                    <a:pt x="1449" y="2854"/>
                  </a:lnTo>
                  <a:lnTo>
                    <a:pt x="1554" y="2810"/>
                  </a:lnTo>
                  <a:lnTo>
                    <a:pt x="1659" y="2750"/>
                  </a:lnTo>
                  <a:lnTo>
                    <a:pt x="1748" y="2690"/>
                  </a:lnTo>
                  <a:lnTo>
                    <a:pt x="1823" y="2615"/>
                  </a:lnTo>
                  <a:lnTo>
                    <a:pt x="1898" y="2526"/>
                  </a:lnTo>
                  <a:lnTo>
                    <a:pt x="1957" y="2436"/>
                  </a:lnTo>
                  <a:lnTo>
                    <a:pt x="2017" y="2346"/>
                  </a:lnTo>
                  <a:lnTo>
                    <a:pt x="2077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66" y="1794"/>
                  </a:lnTo>
                  <a:lnTo>
                    <a:pt x="2166" y="628"/>
                  </a:lnTo>
                  <a:lnTo>
                    <a:pt x="2152" y="449"/>
                  </a:lnTo>
                  <a:lnTo>
                    <a:pt x="2107" y="285"/>
                  </a:lnTo>
                  <a:lnTo>
                    <a:pt x="2062" y="13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75;p33"/>
            <p:cNvSpPr/>
            <p:nvPr/>
          </p:nvSpPr>
          <p:spPr>
            <a:xfrm>
              <a:off x="4275836" y="2182938"/>
              <a:ext cx="124757" cy="157197"/>
            </a:xfrm>
            <a:custGeom>
              <a:avLst/>
              <a:gdLst/>
              <a:ahLst/>
              <a:cxnLst/>
              <a:rect l="l" t="t" r="r" b="b"/>
              <a:pathLst>
                <a:path w="4542" h="5723" extrusionOk="0">
                  <a:moveTo>
                    <a:pt x="2271" y="1"/>
                  </a:moveTo>
                  <a:lnTo>
                    <a:pt x="2032" y="16"/>
                  </a:lnTo>
                  <a:lnTo>
                    <a:pt x="1808" y="60"/>
                  </a:lnTo>
                  <a:lnTo>
                    <a:pt x="1599" y="105"/>
                  </a:lnTo>
                  <a:lnTo>
                    <a:pt x="1389" y="180"/>
                  </a:lnTo>
                  <a:lnTo>
                    <a:pt x="1180" y="285"/>
                  </a:lnTo>
                  <a:lnTo>
                    <a:pt x="1001" y="404"/>
                  </a:lnTo>
                  <a:lnTo>
                    <a:pt x="822" y="524"/>
                  </a:lnTo>
                  <a:lnTo>
                    <a:pt x="657" y="673"/>
                  </a:lnTo>
                  <a:lnTo>
                    <a:pt x="508" y="837"/>
                  </a:lnTo>
                  <a:lnTo>
                    <a:pt x="388" y="1017"/>
                  </a:lnTo>
                  <a:lnTo>
                    <a:pt x="269" y="1196"/>
                  </a:lnTo>
                  <a:lnTo>
                    <a:pt x="164" y="1405"/>
                  </a:lnTo>
                  <a:lnTo>
                    <a:pt x="90" y="1614"/>
                  </a:lnTo>
                  <a:lnTo>
                    <a:pt x="45" y="1823"/>
                  </a:lnTo>
                  <a:lnTo>
                    <a:pt x="0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0" y="3691"/>
                  </a:lnTo>
                  <a:lnTo>
                    <a:pt x="45" y="3915"/>
                  </a:lnTo>
                  <a:lnTo>
                    <a:pt x="90" y="4124"/>
                  </a:lnTo>
                  <a:lnTo>
                    <a:pt x="164" y="4333"/>
                  </a:lnTo>
                  <a:lnTo>
                    <a:pt x="269" y="4542"/>
                  </a:lnTo>
                  <a:lnTo>
                    <a:pt x="388" y="4722"/>
                  </a:lnTo>
                  <a:lnTo>
                    <a:pt x="508" y="4901"/>
                  </a:lnTo>
                  <a:lnTo>
                    <a:pt x="657" y="5065"/>
                  </a:lnTo>
                  <a:lnTo>
                    <a:pt x="822" y="5215"/>
                  </a:lnTo>
                  <a:lnTo>
                    <a:pt x="1001" y="5334"/>
                  </a:lnTo>
                  <a:lnTo>
                    <a:pt x="1180" y="5454"/>
                  </a:lnTo>
                  <a:lnTo>
                    <a:pt x="1389" y="5543"/>
                  </a:lnTo>
                  <a:lnTo>
                    <a:pt x="1599" y="5618"/>
                  </a:lnTo>
                  <a:lnTo>
                    <a:pt x="1808" y="5678"/>
                  </a:lnTo>
                  <a:lnTo>
                    <a:pt x="2032" y="5723"/>
                  </a:lnTo>
                  <a:lnTo>
                    <a:pt x="2495" y="5723"/>
                  </a:lnTo>
                  <a:lnTo>
                    <a:pt x="2719" y="5678"/>
                  </a:lnTo>
                  <a:lnTo>
                    <a:pt x="2943" y="5618"/>
                  </a:lnTo>
                  <a:lnTo>
                    <a:pt x="3152" y="5543"/>
                  </a:lnTo>
                  <a:lnTo>
                    <a:pt x="3347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69" y="5065"/>
                  </a:lnTo>
                  <a:lnTo>
                    <a:pt x="4019" y="4901"/>
                  </a:lnTo>
                  <a:lnTo>
                    <a:pt x="4153" y="4722"/>
                  </a:lnTo>
                  <a:lnTo>
                    <a:pt x="4273" y="4542"/>
                  </a:lnTo>
                  <a:lnTo>
                    <a:pt x="4362" y="4333"/>
                  </a:lnTo>
                  <a:lnTo>
                    <a:pt x="4437" y="4124"/>
                  </a:lnTo>
                  <a:lnTo>
                    <a:pt x="4497" y="3915"/>
                  </a:lnTo>
                  <a:lnTo>
                    <a:pt x="4527" y="3691"/>
                  </a:lnTo>
                  <a:lnTo>
                    <a:pt x="4542" y="3452"/>
                  </a:lnTo>
                  <a:lnTo>
                    <a:pt x="4542" y="2286"/>
                  </a:lnTo>
                  <a:lnTo>
                    <a:pt x="4527" y="2047"/>
                  </a:lnTo>
                  <a:lnTo>
                    <a:pt x="4497" y="1823"/>
                  </a:lnTo>
                  <a:lnTo>
                    <a:pt x="4437" y="1614"/>
                  </a:lnTo>
                  <a:lnTo>
                    <a:pt x="4362" y="1405"/>
                  </a:lnTo>
                  <a:lnTo>
                    <a:pt x="4273" y="1196"/>
                  </a:lnTo>
                  <a:lnTo>
                    <a:pt x="4153" y="1017"/>
                  </a:lnTo>
                  <a:lnTo>
                    <a:pt x="4019" y="837"/>
                  </a:lnTo>
                  <a:lnTo>
                    <a:pt x="3869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47" y="285"/>
                  </a:lnTo>
                  <a:lnTo>
                    <a:pt x="3152" y="180"/>
                  </a:lnTo>
                  <a:lnTo>
                    <a:pt x="2943" y="105"/>
                  </a:lnTo>
                  <a:lnTo>
                    <a:pt x="2719" y="60"/>
                  </a:lnTo>
                  <a:lnTo>
                    <a:pt x="2495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76;p33"/>
            <p:cNvSpPr/>
            <p:nvPr/>
          </p:nvSpPr>
          <p:spPr>
            <a:xfrm>
              <a:off x="4290997" y="2198539"/>
              <a:ext cx="94406" cy="126405"/>
            </a:xfrm>
            <a:custGeom>
              <a:avLst/>
              <a:gdLst/>
              <a:ahLst/>
              <a:cxnLst/>
              <a:rect l="l" t="t" r="r" b="b"/>
              <a:pathLst>
                <a:path w="3437" h="4602" extrusionOk="0">
                  <a:moveTo>
                    <a:pt x="1719" y="0"/>
                  </a:moveTo>
                  <a:lnTo>
                    <a:pt x="1540" y="15"/>
                  </a:lnTo>
                  <a:lnTo>
                    <a:pt x="1375" y="30"/>
                  </a:lnTo>
                  <a:lnTo>
                    <a:pt x="1211" y="75"/>
                  </a:lnTo>
                  <a:lnTo>
                    <a:pt x="1047" y="135"/>
                  </a:lnTo>
                  <a:lnTo>
                    <a:pt x="897" y="210"/>
                  </a:lnTo>
                  <a:lnTo>
                    <a:pt x="763" y="299"/>
                  </a:lnTo>
                  <a:lnTo>
                    <a:pt x="628" y="389"/>
                  </a:lnTo>
                  <a:lnTo>
                    <a:pt x="509" y="508"/>
                  </a:lnTo>
                  <a:lnTo>
                    <a:pt x="389" y="628"/>
                  </a:lnTo>
                  <a:lnTo>
                    <a:pt x="300" y="762"/>
                  </a:lnTo>
                  <a:lnTo>
                    <a:pt x="210" y="897"/>
                  </a:lnTo>
                  <a:lnTo>
                    <a:pt x="135" y="1046"/>
                  </a:lnTo>
                  <a:lnTo>
                    <a:pt x="76" y="1210"/>
                  </a:lnTo>
                  <a:lnTo>
                    <a:pt x="31" y="1375"/>
                  </a:lnTo>
                  <a:lnTo>
                    <a:pt x="16" y="1539"/>
                  </a:lnTo>
                  <a:lnTo>
                    <a:pt x="1" y="1718"/>
                  </a:lnTo>
                  <a:lnTo>
                    <a:pt x="1" y="2884"/>
                  </a:lnTo>
                  <a:lnTo>
                    <a:pt x="16" y="3063"/>
                  </a:lnTo>
                  <a:lnTo>
                    <a:pt x="31" y="3227"/>
                  </a:lnTo>
                  <a:lnTo>
                    <a:pt x="76" y="3392"/>
                  </a:lnTo>
                  <a:lnTo>
                    <a:pt x="135" y="3556"/>
                  </a:lnTo>
                  <a:lnTo>
                    <a:pt x="210" y="3705"/>
                  </a:lnTo>
                  <a:lnTo>
                    <a:pt x="300" y="3840"/>
                  </a:lnTo>
                  <a:lnTo>
                    <a:pt x="389" y="3974"/>
                  </a:lnTo>
                  <a:lnTo>
                    <a:pt x="509" y="4094"/>
                  </a:lnTo>
                  <a:lnTo>
                    <a:pt x="628" y="4213"/>
                  </a:lnTo>
                  <a:lnTo>
                    <a:pt x="763" y="4303"/>
                  </a:lnTo>
                  <a:lnTo>
                    <a:pt x="897" y="4393"/>
                  </a:lnTo>
                  <a:lnTo>
                    <a:pt x="1047" y="4467"/>
                  </a:lnTo>
                  <a:lnTo>
                    <a:pt x="1211" y="4527"/>
                  </a:lnTo>
                  <a:lnTo>
                    <a:pt x="1375" y="4572"/>
                  </a:lnTo>
                  <a:lnTo>
                    <a:pt x="1540" y="4587"/>
                  </a:lnTo>
                  <a:lnTo>
                    <a:pt x="1719" y="4602"/>
                  </a:lnTo>
                  <a:lnTo>
                    <a:pt x="1883" y="4587"/>
                  </a:lnTo>
                  <a:lnTo>
                    <a:pt x="2062" y="4572"/>
                  </a:lnTo>
                  <a:lnTo>
                    <a:pt x="2227" y="4527"/>
                  </a:lnTo>
                  <a:lnTo>
                    <a:pt x="2376" y="4467"/>
                  </a:lnTo>
                  <a:lnTo>
                    <a:pt x="2526" y="4393"/>
                  </a:lnTo>
                  <a:lnTo>
                    <a:pt x="2675" y="4303"/>
                  </a:lnTo>
                  <a:lnTo>
                    <a:pt x="2809" y="4213"/>
                  </a:lnTo>
                  <a:lnTo>
                    <a:pt x="2929" y="4094"/>
                  </a:lnTo>
                  <a:lnTo>
                    <a:pt x="3034" y="3974"/>
                  </a:lnTo>
                  <a:lnTo>
                    <a:pt x="3138" y="3840"/>
                  </a:lnTo>
                  <a:lnTo>
                    <a:pt x="3228" y="3705"/>
                  </a:lnTo>
                  <a:lnTo>
                    <a:pt x="3302" y="3556"/>
                  </a:lnTo>
                  <a:lnTo>
                    <a:pt x="3347" y="3392"/>
                  </a:lnTo>
                  <a:lnTo>
                    <a:pt x="3392" y="3227"/>
                  </a:lnTo>
                  <a:lnTo>
                    <a:pt x="3422" y="3063"/>
                  </a:lnTo>
                  <a:lnTo>
                    <a:pt x="3437" y="2884"/>
                  </a:lnTo>
                  <a:lnTo>
                    <a:pt x="3437" y="1718"/>
                  </a:lnTo>
                  <a:lnTo>
                    <a:pt x="3422" y="1539"/>
                  </a:lnTo>
                  <a:lnTo>
                    <a:pt x="3392" y="1375"/>
                  </a:lnTo>
                  <a:lnTo>
                    <a:pt x="3347" y="1210"/>
                  </a:lnTo>
                  <a:lnTo>
                    <a:pt x="3302" y="1046"/>
                  </a:lnTo>
                  <a:lnTo>
                    <a:pt x="3228" y="897"/>
                  </a:lnTo>
                  <a:lnTo>
                    <a:pt x="3138" y="762"/>
                  </a:lnTo>
                  <a:lnTo>
                    <a:pt x="3034" y="628"/>
                  </a:lnTo>
                  <a:lnTo>
                    <a:pt x="2929" y="508"/>
                  </a:lnTo>
                  <a:lnTo>
                    <a:pt x="2809" y="389"/>
                  </a:lnTo>
                  <a:lnTo>
                    <a:pt x="2675" y="299"/>
                  </a:lnTo>
                  <a:lnTo>
                    <a:pt x="2526" y="210"/>
                  </a:lnTo>
                  <a:lnTo>
                    <a:pt x="2376" y="135"/>
                  </a:lnTo>
                  <a:lnTo>
                    <a:pt x="2227" y="75"/>
                  </a:lnTo>
                  <a:lnTo>
                    <a:pt x="2062" y="30"/>
                  </a:lnTo>
                  <a:lnTo>
                    <a:pt x="1883" y="15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77;p33"/>
            <p:cNvSpPr/>
            <p:nvPr/>
          </p:nvSpPr>
          <p:spPr>
            <a:xfrm>
              <a:off x="4306186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66" y="0"/>
                  </a:moveTo>
                  <a:lnTo>
                    <a:pt x="1046" y="15"/>
                  </a:lnTo>
                  <a:lnTo>
                    <a:pt x="927" y="30"/>
                  </a:lnTo>
                  <a:lnTo>
                    <a:pt x="822" y="60"/>
                  </a:lnTo>
                  <a:lnTo>
                    <a:pt x="718" y="90"/>
                  </a:lnTo>
                  <a:lnTo>
                    <a:pt x="613" y="150"/>
                  </a:lnTo>
                  <a:lnTo>
                    <a:pt x="523" y="209"/>
                  </a:lnTo>
                  <a:lnTo>
                    <a:pt x="434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210" y="523"/>
                  </a:lnTo>
                  <a:lnTo>
                    <a:pt x="150" y="613"/>
                  </a:lnTo>
                  <a:lnTo>
                    <a:pt x="90" y="717"/>
                  </a:lnTo>
                  <a:lnTo>
                    <a:pt x="60" y="822"/>
                  </a:lnTo>
                  <a:lnTo>
                    <a:pt x="30" y="926"/>
                  </a:lnTo>
                  <a:lnTo>
                    <a:pt x="16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5" y="2629"/>
                  </a:lnTo>
                  <a:lnTo>
                    <a:pt x="90" y="2779"/>
                  </a:lnTo>
                  <a:lnTo>
                    <a:pt x="165" y="2898"/>
                  </a:lnTo>
                  <a:lnTo>
                    <a:pt x="240" y="3033"/>
                  </a:lnTo>
                  <a:lnTo>
                    <a:pt x="344" y="3137"/>
                  </a:lnTo>
                  <a:lnTo>
                    <a:pt x="449" y="3242"/>
                  </a:lnTo>
                  <a:lnTo>
                    <a:pt x="568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85" y="3481"/>
                  </a:lnTo>
                  <a:lnTo>
                    <a:pt x="1390" y="3466"/>
                  </a:lnTo>
                  <a:lnTo>
                    <a:pt x="1509" y="3436"/>
                  </a:lnTo>
                  <a:lnTo>
                    <a:pt x="1614" y="3391"/>
                  </a:lnTo>
                  <a:lnTo>
                    <a:pt x="1719" y="3347"/>
                  </a:lnTo>
                  <a:lnTo>
                    <a:pt x="1808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7" y="3063"/>
                  </a:lnTo>
                  <a:lnTo>
                    <a:pt x="2122" y="2973"/>
                  </a:lnTo>
                  <a:lnTo>
                    <a:pt x="2182" y="2883"/>
                  </a:lnTo>
                  <a:lnTo>
                    <a:pt x="2227" y="2779"/>
                  </a:lnTo>
                  <a:lnTo>
                    <a:pt x="2271" y="2674"/>
                  </a:lnTo>
                  <a:lnTo>
                    <a:pt x="2301" y="2570"/>
                  </a:lnTo>
                  <a:lnTo>
                    <a:pt x="2316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1" y="986"/>
                  </a:lnTo>
                  <a:lnTo>
                    <a:pt x="2271" y="822"/>
                  </a:lnTo>
                  <a:lnTo>
                    <a:pt x="2212" y="672"/>
                  </a:lnTo>
                  <a:lnTo>
                    <a:pt x="2137" y="538"/>
                  </a:lnTo>
                  <a:lnTo>
                    <a:pt x="2062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8" y="209"/>
                  </a:lnTo>
                  <a:lnTo>
                    <a:pt x="1719" y="150"/>
                  </a:lnTo>
                  <a:lnTo>
                    <a:pt x="1614" y="90"/>
                  </a:lnTo>
                  <a:lnTo>
                    <a:pt x="1509" y="60"/>
                  </a:lnTo>
                  <a:lnTo>
                    <a:pt x="1390" y="30"/>
                  </a:lnTo>
                  <a:lnTo>
                    <a:pt x="1285" y="1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78;p33"/>
            <p:cNvSpPr/>
            <p:nvPr/>
          </p:nvSpPr>
          <p:spPr>
            <a:xfrm>
              <a:off x="4310691" y="2228478"/>
              <a:ext cx="59138" cy="80892"/>
            </a:xfrm>
            <a:custGeom>
              <a:avLst/>
              <a:gdLst/>
              <a:ahLst/>
              <a:cxnLst/>
              <a:rect l="l" t="t" r="r" b="b"/>
              <a:pathLst>
                <a:path w="2153" h="2945" extrusionOk="0">
                  <a:moveTo>
                    <a:pt x="1973" y="1"/>
                  </a:moveTo>
                  <a:lnTo>
                    <a:pt x="1" y="2361"/>
                  </a:lnTo>
                  <a:lnTo>
                    <a:pt x="76" y="2496"/>
                  </a:lnTo>
                  <a:lnTo>
                    <a:pt x="180" y="2600"/>
                  </a:lnTo>
                  <a:lnTo>
                    <a:pt x="285" y="2705"/>
                  </a:lnTo>
                  <a:lnTo>
                    <a:pt x="404" y="2795"/>
                  </a:lnTo>
                  <a:lnTo>
                    <a:pt x="539" y="2854"/>
                  </a:lnTo>
                  <a:lnTo>
                    <a:pt x="688" y="2914"/>
                  </a:lnTo>
                  <a:lnTo>
                    <a:pt x="838" y="2944"/>
                  </a:lnTo>
                  <a:lnTo>
                    <a:pt x="1121" y="2944"/>
                  </a:lnTo>
                  <a:lnTo>
                    <a:pt x="1226" y="2929"/>
                  </a:lnTo>
                  <a:lnTo>
                    <a:pt x="1345" y="2899"/>
                  </a:lnTo>
                  <a:lnTo>
                    <a:pt x="1450" y="2854"/>
                  </a:lnTo>
                  <a:lnTo>
                    <a:pt x="1555" y="2810"/>
                  </a:lnTo>
                  <a:lnTo>
                    <a:pt x="1644" y="2750"/>
                  </a:lnTo>
                  <a:lnTo>
                    <a:pt x="1734" y="2690"/>
                  </a:lnTo>
                  <a:lnTo>
                    <a:pt x="1809" y="2615"/>
                  </a:lnTo>
                  <a:lnTo>
                    <a:pt x="1883" y="2526"/>
                  </a:lnTo>
                  <a:lnTo>
                    <a:pt x="1958" y="2436"/>
                  </a:lnTo>
                  <a:lnTo>
                    <a:pt x="2018" y="2346"/>
                  </a:lnTo>
                  <a:lnTo>
                    <a:pt x="2063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52" y="1794"/>
                  </a:lnTo>
                  <a:lnTo>
                    <a:pt x="2152" y="628"/>
                  </a:lnTo>
                  <a:lnTo>
                    <a:pt x="2137" y="449"/>
                  </a:lnTo>
                  <a:lnTo>
                    <a:pt x="2107" y="285"/>
                  </a:lnTo>
                  <a:lnTo>
                    <a:pt x="2048" y="13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79;p33"/>
            <p:cNvSpPr/>
            <p:nvPr/>
          </p:nvSpPr>
          <p:spPr>
            <a:xfrm>
              <a:off x="4146578" y="1879707"/>
              <a:ext cx="25462" cy="170326"/>
            </a:xfrm>
            <a:custGeom>
              <a:avLst/>
              <a:gdLst/>
              <a:ahLst/>
              <a:cxnLst/>
              <a:rect l="l" t="t" r="r" b="b"/>
              <a:pathLst>
                <a:path w="927" h="6201" extrusionOk="0">
                  <a:moveTo>
                    <a:pt x="0" y="0"/>
                  </a:moveTo>
                  <a:lnTo>
                    <a:pt x="0" y="6200"/>
                  </a:lnTo>
                  <a:lnTo>
                    <a:pt x="926" y="620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80;p33"/>
            <p:cNvSpPr/>
            <p:nvPr/>
          </p:nvSpPr>
          <p:spPr>
            <a:xfrm>
              <a:off x="4054647" y="2619547"/>
              <a:ext cx="208890" cy="56638"/>
            </a:xfrm>
            <a:custGeom>
              <a:avLst/>
              <a:gdLst/>
              <a:ahLst/>
              <a:cxnLst/>
              <a:rect l="l" t="t" r="r" b="b"/>
              <a:pathLst>
                <a:path w="7605" h="2062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5"/>
                  </a:lnTo>
                  <a:lnTo>
                    <a:pt x="16" y="224"/>
                  </a:lnTo>
                  <a:lnTo>
                    <a:pt x="1" y="284"/>
                  </a:lnTo>
                  <a:lnTo>
                    <a:pt x="1" y="1778"/>
                  </a:lnTo>
                  <a:lnTo>
                    <a:pt x="16" y="1838"/>
                  </a:lnTo>
                  <a:lnTo>
                    <a:pt x="30" y="1883"/>
                  </a:lnTo>
                  <a:lnTo>
                    <a:pt x="60" y="1928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284" y="2062"/>
                  </a:lnTo>
                  <a:lnTo>
                    <a:pt x="7321" y="2062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8"/>
                  </a:lnTo>
                  <a:lnTo>
                    <a:pt x="7575" y="1883"/>
                  </a:lnTo>
                  <a:lnTo>
                    <a:pt x="7605" y="1838"/>
                  </a:lnTo>
                  <a:lnTo>
                    <a:pt x="7605" y="1778"/>
                  </a:lnTo>
                  <a:lnTo>
                    <a:pt x="7605" y="284"/>
                  </a:lnTo>
                  <a:lnTo>
                    <a:pt x="7605" y="224"/>
                  </a:lnTo>
                  <a:lnTo>
                    <a:pt x="7575" y="165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81;p33"/>
            <p:cNvSpPr/>
            <p:nvPr/>
          </p:nvSpPr>
          <p:spPr>
            <a:xfrm>
              <a:off x="4054647" y="2675359"/>
              <a:ext cx="208890" cy="56226"/>
            </a:xfrm>
            <a:custGeom>
              <a:avLst/>
              <a:gdLst/>
              <a:ahLst/>
              <a:cxnLst/>
              <a:rect l="l" t="t" r="r" b="b"/>
              <a:pathLst>
                <a:path w="7605" h="2047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4"/>
                  </a:lnTo>
                  <a:lnTo>
                    <a:pt x="16" y="224"/>
                  </a:lnTo>
                  <a:lnTo>
                    <a:pt x="1" y="269"/>
                  </a:lnTo>
                  <a:lnTo>
                    <a:pt x="1" y="1778"/>
                  </a:lnTo>
                  <a:lnTo>
                    <a:pt x="16" y="1823"/>
                  </a:lnTo>
                  <a:lnTo>
                    <a:pt x="30" y="1882"/>
                  </a:lnTo>
                  <a:lnTo>
                    <a:pt x="60" y="1927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7"/>
                  </a:lnTo>
                  <a:lnTo>
                    <a:pt x="7575" y="1882"/>
                  </a:lnTo>
                  <a:lnTo>
                    <a:pt x="7605" y="1823"/>
                  </a:lnTo>
                  <a:lnTo>
                    <a:pt x="7605" y="1778"/>
                  </a:lnTo>
                  <a:lnTo>
                    <a:pt x="7605" y="269"/>
                  </a:lnTo>
                  <a:lnTo>
                    <a:pt x="7605" y="224"/>
                  </a:lnTo>
                  <a:lnTo>
                    <a:pt x="7575" y="164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82;p33"/>
            <p:cNvSpPr/>
            <p:nvPr/>
          </p:nvSpPr>
          <p:spPr>
            <a:xfrm>
              <a:off x="3714472" y="2722959"/>
              <a:ext cx="889672" cy="854789"/>
            </a:xfrm>
            <a:custGeom>
              <a:avLst/>
              <a:gdLst/>
              <a:ahLst/>
              <a:cxnLst/>
              <a:rect l="l" t="t" r="r" b="b"/>
              <a:pathLst>
                <a:path w="32390" h="31120" extrusionOk="0">
                  <a:moveTo>
                    <a:pt x="3437" y="0"/>
                  </a:moveTo>
                  <a:lnTo>
                    <a:pt x="3258" y="15"/>
                  </a:lnTo>
                  <a:lnTo>
                    <a:pt x="3078" y="30"/>
                  </a:lnTo>
                  <a:lnTo>
                    <a:pt x="2899" y="75"/>
                  </a:lnTo>
                  <a:lnTo>
                    <a:pt x="2720" y="105"/>
                  </a:lnTo>
                  <a:lnTo>
                    <a:pt x="2540" y="164"/>
                  </a:lnTo>
                  <a:lnTo>
                    <a:pt x="2212" y="284"/>
                  </a:lnTo>
                  <a:lnTo>
                    <a:pt x="1898" y="433"/>
                  </a:lnTo>
                  <a:lnTo>
                    <a:pt x="1599" y="613"/>
                  </a:lnTo>
                  <a:lnTo>
                    <a:pt x="1315" y="822"/>
                  </a:lnTo>
                  <a:lnTo>
                    <a:pt x="1061" y="1061"/>
                  </a:lnTo>
                  <a:lnTo>
                    <a:pt x="822" y="1315"/>
                  </a:lnTo>
                  <a:lnTo>
                    <a:pt x="613" y="1599"/>
                  </a:lnTo>
                  <a:lnTo>
                    <a:pt x="434" y="1897"/>
                  </a:lnTo>
                  <a:lnTo>
                    <a:pt x="285" y="2211"/>
                  </a:lnTo>
                  <a:lnTo>
                    <a:pt x="165" y="2540"/>
                  </a:lnTo>
                  <a:lnTo>
                    <a:pt x="105" y="2719"/>
                  </a:lnTo>
                  <a:lnTo>
                    <a:pt x="75" y="2898"/>
                  </a:lnTo>
                  <a:lnTo>
                    <a:pt x="31" y="3078"/>
                  </a:lnTo>
                  <a:lnTo>
                    <a:pt x="16" y="3257"/>
                  </a:lnTo>
                  <a:lnTo>
                    <a:pt x="1" y="3436"/>
                  </a:lnTo>
                  <a:lnTo>
                    <a:pt x="1" y="3630"/>
                  </a:lnTo>
                  <a:lnTo>
                    <a:pt x="1" y="27489"/>
                  </a:lnTo>
                  <a:lnTo>
                    <a:pt x="1" y="27683"/>
                  </a:lnTo>
                  <a:lnTo>
                    <a:pt x="16" y="27862"/>
                  </a:lnTo>
                  <a:lnTo>
                    <a:pt x="31" y="28042"/>
                  </a:lnTo>
                  <a:lnTo>
                    <a:pt x="75" y="28221"/>
                  </a:lnTo>
                  <a:lnTo>
                    <a:pt x="105" y="28400"/>
                  </a:lnTo>
                  <a:lnTo>
                    <a:pt x="165" y="28564"/>
                  </a:lnTo>
                  <a:lnTo>
                    <a:pt x="285" y="28908"/>
                  </a:lnTo>
                  <a:lnTo>
                    <a:pt x="434" y="29222"/>
                  </a:lnTo>
                  <a:lnTo>
                    <a:pt x="613" y="29521"/>
                  </a:lnTo>
                  <a:lnTo>
                    <a:pt x="822" y="29804"/>
                  </a:lnTo>
                  <a:lnTo>
                    <a:pt x="1061" y="30058"/>
                  </a:lnTo>
                  <a:lnTo>
                    <a:pt x="1315" y="30297"/>
                  </a:lnTo>
                  <a:lnTo>
                    <a:pt x="1599" y="30507"/>
                  </a:lnTo>
                  <a:lnTo>
                    <a:pt x="1898" y="30686"/>
                  </a:lnTo>
                  <a:lnTo>
                    <a:pt x="2212" y="30835"/>
                  </a:lnTo>
                  <a:lnTo>
                    <a:pt x="2540" y="30955"/>
                  </a:lnTo>
                  <a:lnTo>
                    <a:pt x="2720" y="31000"/>
                  </a:lnTo>
                  <a:lnTo>
                    <a:pt x="2899" y="31044"/>
                  </a:lnTo>
                  <a:lnTo>
                    <a:pt x="3078" y="31074"/>
                  </a:lnTo>
                  <a:lnTo>
                    <a:pt x="3258" y="31104"/>
                  </a:lnTo>
                  <a:lnTo>
                    <a:pt x="3437" y="31119"/>
                  </a:lnTo>
                  <a:lnTo>
                    <a:pt x="28939" y="31119"/>
                  </a:lnTo>
                  <a:lnTo>
                    <a:pt x="29118" y="31104"/>
                  </a:lnTo>
                  <a:lnTo>
                    <a:pt x="29312" y="31074"/>
                  </a:lnTo>
                  <a:lnTo>
                    <a:pt x="29491" y="31044"/>
                  </a:lnTo>
                  <a:lnTo>
                    <a:pt x="29656" y="31000"/>
                  </a:lnTo>
                  <a:lnTo>
                    <a:pt x="29835" y="30955"/>
                  </a:lnTo>
                  <a:lnTo>
                    <a:pt x="30164" y="30835"/>
                  </a:lnTo>
                  <a:lnTo>
                    <a:pt x="30477" y="30686"/>
                  </a:lnTo>
                  <a:lnTo>
                    <a:pt x="30776" y="30507"/>
                  </a:lnTo>
                  <a:lnTo>
                    <a:pt x="31060" y="30297"/>
                  </a:lnTo>
                  <a:lnTo>
                    <a:pt x="31314" y="30058"/>
                  </a:lnTo>
                  <a:lnTo>
                    <a:pt x="31553" y="29804"/>
                  </a:lnTo>
                  <a:lnTo>
                    <a:pt x="31762" y="29521"/>
                  </a:lnTo>
                  <a:lnTo>
                    <a:pt x="31942" y="29222"/>
                  </a:lnTo>
                  <a:lnTo>
                    <a:pt x="32106" y="28908"/>
                  </a:lnTo>
                  <a:lnTo>
                    <a:pt x="32225" y="28564"/>
                  </a:lnTo>
                  <a:lnTo>
                    <a:pt x="32270" y="28400"/>
                  </a:lnTo>
                  <a:lnTo>
                    <a:pt x="32315" y="28221"/>
                  </a:lnTo>
                  <a:lnTo>
                    <a:pt x="32345" y="28042"/>
                  </a:lnTo>
                  <a:lnTo>
                    <a:pt x="32360" y="27862"/>
                  </a:lnTo>
                  <a:lnTo>
                    <a:pt x="32375" y="27683"/>
                  </a:lnTo>
                  <a:lnTo>
                    <a:pt x="32390" y="27489"/>
                  </a:lnTo>
                  <a:lnTo>
                    <a:pt x="32390" y="3630"/>
                  </a:lnTo>
                  <a:lnTo>
                    <a:pt x="32375" y="3436"/>
                  </a:lnTo>
                  <a:lnTo>
                    <a:pt x="32360" y="3257"/>
                  </a:lnTo>
                  <a:lnTo>
                    <a:pt x="32345" y="3078"/>
                  </a:lnTo>
                  <a:lnTo>
                    <a:pt x="32315" y="2898"/>
                  </a:lnTo>
                  <a:lnTo>
                    <a:pt x="32270" y="2719"/>
                  </a:lnTo>
                  <a:lnTo>
                    <a:pt x="32225" y="2540"/>
                  </a:lnTo>
                  <a:lnTo>
                    <a:pt x="32106" y="2211"/>
                  </a:lnTo>
                  <a:lnTo>
                    <a:pt x="31942" y="1897"/>
                  </a:lnTo>
                  <a:lnTo>
                    <a:pt x="31762" y="1599"/>
                  </a:lnTo>
                  <a:lnTo>
                    <a:pt x="31553" y="1315"/>
                  </a:lnTo>
                  <a:lnTo>
                    <a:pt x="31314" y="1061"/>
                  </a:lnTo>
                  <a:lnTo>
                    <a:pt x="31060" y="822"/>
                  </a:lnTo>
                  <a:lnTo>
                    <a:pt x="30776" y="613"/>
                  </a:lnTo>
                  <a:lnTo>
                    <a:pt x="30477" y="433"/>
                  </a:lnTo>
                  <a:lnTo>
                    <a:pt x="30164" y="284"/>
                  </a:lnTo>
                  <a:lnTo>
                    <a:pt x="29835" y="164"/>
                  </a:lnTo>
                  <a:lnTo>
                    <a:pt x="29656" y="105"/>
                  </a:lnTo>
                  <a:lnTo>
                    <a:pt x="29491" y="75"/>
                  </a:lnTo>
                  <a:lnTo>
                    <a:pt x="29312" y="30"/>
                  </a:lnTo>
                  <a:lnTo>
                    <a:pt x="29118" y="15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83;p33"/>
            <p:cNvSpPr/>
            <p:nvPr/>
          </p:nvSpPr>
          <p:spPr>
            <a:xfrm>
              <a:off x="4517515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18"/>
                  </a:lnTo>
                  <a:lnTo>
                    <a:pt x="45" y="838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2"/>
                  </a:lnTo>
                  <a:lnTo>
                    <a:pt x="1106" y="942"/>
                  </a:lnTo>
                  <a:lnTo>
                    <a:pt x="1166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84;p33"/>
            <p:cNvSpPr/>
            <p:nvPr/>
          </p:nvSpPr>
          <p:spPr>
            <a:xfrm>
              <a:off x="4517515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33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85;p33"/>
            <p:cNvSpPr/>
            <p:nvPr/>
          </p:nvSpPr>
          <p:spPr>
            <a:xfrm>
              <a:off x="3768224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18"/>
                  </a:lnTo>
                  <a:lnTo>
                    <a:pt x="46" y="838"/>
                  </a:lnTo>
                  <a:lnTo>
                    <a:pt x="90" y="942"/>
                  </a:lnTo>
                  <a:lnTo>
                    <a:pt x="165" y="1032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2"/>
                  </a:lnTo>
                  <a:lnTo>
                    <a:pt x="1106" y="942"/>
                  </a:lnTo>
                  <a:lnTo>
                    <a:pt x="1151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86;p33"/>
            <p:cNvSpPr/>
            <p:nvPr/>
          </p:nvSpPr>
          <p:spPr>
            <a:xfrm>
              <a:off x="3768224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33"/>
                  </a:lnTo>
                  <a:lnTo>
                    <a:pt x="46" y="837"/>
                  </a:lnTo>
                  <a:lnTo>
                    <a:pt x="90" y="942"/>
                  </a:lnTo>
                  <a:lnTo>
                    <a:pt x="165" y="1031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51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87;p33"/>
            <p:cNvSpPr/>
            <p:nvPr/>
          </p:nvSpPr>
          <p:spPr>
            <a:xfrm>
              <a:off x="3832249" y="2972850"/>
              <a:ext cx="675041" cy="359083"/>
            </a:xfrm>
            <a:custGeom>
              <a:avLst/>
              <a:gdLst/>
              <a:ahLst/>
              <a:cxnLst/>
              <a:rect l="l" t="t" r="r" b="b"/>
              <a:pathLst>
                <a:path w="24576" h="13073" extrusionOk="0">
                  <a:moveTo>
                    <a:pt x="2032" y="0"/>
                  </a:moveTo>
                  <a:lnTo>
                    <a:pt x="1823" y="15"/>
                  </a:lnTo>
                  <a:lnTo>
                    <a:pt x="1629" y="45"/>
                  </a:lnTo>
                  <a:lnTo>
                    <a:pt x="1420" y="90"/>
                  </a:lnTo>
                  <a:lnTo>
                    <a:pt x="1240" y="165"/>
                  </a:lnTo>
                  <a:lnTo>
                    <a:pt x="1061" y="239"/>
                  </a:lnTo>
                  <a:lnTo>
                    <a:pt x="897" y="344"/>
                  </a:lnTo>
                  <a:lnTo>
                    <a:pt x="732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50" y="1240"/>
                  </a:lnTo>
                  <a:lnTo>
                    <a:pt x="90" y="1434"/>
                  </a:lnTo>
                  <a:lnTo>
                    <a:pt x="45" y="1629"/>
                  </a:lnTo>
                  <a:lnTo>
                    <a:pt x="0" y="1823"/>
                  </a:lnTo>
                  <a:lnTo>
                    <a:pt x="0" y="2032"/>
                  </a:lnTo>
                  <a:lnTo>
                    <a:pt x="0" y="11041"/>
                  </a:lnTo>
                  <a:lnTo>
                    <a:pt x="0" y="11250"/>
                  </a:lnTo>
                  <a:lnTo>
                    <a:pt x="45" y="11444"/>
                  </a:lnTo>
                  <a:lnTo>
                    <a:pt x="90" y="11638"/>
                  </a:lnTo>
                  <a:lnTo>
                    <a:pt x="150" y="11832"/>
                  </a:lnTo>
                  <a:lnTo>
                    <a:pt x="239" y="12012"/>
                  </a:lnTo>
                  <a:lnTo>
                    <a:pt x="344" y="12176"/>
                  </a:lnTo>
                  <a:lnTo>
                    <a:pt x="463" y="12325"/>
                  </a:lnTo>
                  <a:lnTo>
                    <a:pt x="598" y="12475"/>
                  </a:lnTo>
                  <a:lnTo>
                    <a:pt x="732" y="12609"/>
                  </a:lnTo>
                  <a:lnTo>
                    <a:pt x="897" y="12729"/>
                  </a:lnTo>
                  <a:lnTo>
                    <a:pt x="1061" y="12833"/>
                  </a:lnTo>
                  <a:lnTo>
                    <a:pt x="1240" y="12908"/>
                  </a:lnTo>
                  <a:lnTo>
                    <a:pt x="1420" y="12983"/>
                  </a:lnTo>
                  <a:lnTo>
                    <a:pt x="1629" y="13028"/>
                  </a:lnTo>
                  <a:lnTo>
                    <a:pt x="1823" y="13057"/>
                  </a:lnTo>
                  <a:lnTo>
                    <a:pt x="2032" y="13072"/>
                  </a:lnTo>
                  <a:lnTo>
                    <a:pt x="22544" y="13072"/>
                  </a:lnTo>
                  <a:lnTo>
                    <a:pt x="22753" y="13057"/>
                  </a:lnTo>
                  <a:lnTo>
                    <a:pt x="22948" y="13028"/>
                  </a:lnTo>
                  <a:lnTo>
                    <a:pt x="23142" y="12983"/>
                  </a:lnTo>
                  <a:lnTo>
                    <a:pt x="23336" y="12908"/>
                  </a:lnTo>
                  <a:lnTo>
                    <a:pt x="23515" y="12833"/>
                  </a:lnTo>
                  <a:lnTo>
                    <a:pt x="23680" y="12729"/>
                  </a:lnTo>
                  <a:lnTo>
                    <a:pt x="23829" y="12609"/>
                  </a:lnTo>
                  <a:lnTo>
                    <a:pt x="23978" y="12475"/>
                  </a:lnTo>
                  <a:lnTo>
                    <a:pt x="24113" y="12325"/>
                  </a:lnTo>
                  <a:lnTo>
                    <a:pt x="24232" y="12176"/>
                  </a:lnTo>
                  <a:lnTo>
                    <a:pt x="24322" y="12012"/>
                  </a:lnTo>
                  <a:lnTo>
                    <a:pt x="24412" y="11832"/>
                  </a:lnTo>
                  <a:lnTo>
                    <a:pt x="24486" y="11638"/>
                  </a:lnTo>
                  <a:lnTo>
                    <a:pt x="24531" y="11444"/>
                  </a:lnTo>
                  <a:lnTo>
                    <a:pt x="24561" y="11250"/>
                  </a:lnTo>
                  <a:lnTo>
                    <a:pt x="24576" y="11041"/>
                  </a:lnTo>
                  <a:lnTo>
                    <a:pt x="24576" y="2032"/>
                  </a:lnTo>
                  <a:lnTo>
                    <a:pt x="24561" y="1823"/>
                  </a:lnTo>
                  <a:lnTo>
                    <a:pt x="24531" y="1629"/>
                  </a:lnTo>
                  <a:lnTo>
                    <a:pt x="24486" y="1434"/>
                  </a:lnTo>
                  <a:lnTo>
                    <a:pt x="24412" y="1240"/>
                  </a:lnTo>
                  <a:lnTo>
                    <a:pt x="24322" y="1061"/>
                  </a:lnTo>
                  <a:lnTo>
                    <a:pt x="24232" y="897"/>
                  </a:lnTo>
                  <a:lnTo>
                    <a:pt x="24113" y="747"/>
                  </a:lnTo>
                  <a:lnTo>
                    <a:pt x="23978" y="598"/>
                  </a:lnTo>
                  <a:lnTo>
                    <a:pt x="23829" y="463"/>
                  </a:lnTo>
                  <a:lnTo>
                    <a:pt x="23680" y="344"/>
                  </a:lnTo>
                  <a:lnTo>
                    <a:pt x="23515" y="239"/>
                  </a:lnTo>
                  <a:lnTo>
                    <a:pt x="23336" y="165"/>
                  </a:lnTo>
                  <a:lnTo>
                    <a:pt x="23142" y="90"/>
                  </a:lnTo>
                  <a:lnTo>
                    <a:pt x="22948" y="45"/>
                  </a:lnTo>
                  <a:lnTo>
                    <a:pt x="22753" y="15"/>
                  </a:lnTo>
                  <a:lnTo>
                    <a:pt x="22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88;p33"/>
            <p:cNvSpPr/>
            <p:nvPr/>
          </p:nvSpPr>
          <p:spPr>
            <a:xfrm>
              <a:off x="3889270" y="2999932"/>
              <a:ext cx="560996" cy="79216"/>
            </a:xfrm>
            <a:custGeom>
              <a:avLst/>
              <a:gdLst/>
              <a:ahLst/>
              <a:cxnLst/>
              <a:rect l="l" t="t" r="r" b="b"/>
              <a:pathLst>
                <a:path w="20424" h="2884" extrusionOk="0">
                  <a:moveTo>
                    <a:pt x="255" y="0"/>
                  </a:moveTo>
                  <a:lnTo>
                    <a:pt x="195" y="15"/>
                  </a:lnTo>
                  <a:lnTo>
                    <a:pt x="135" y="45"/>
                  </a:lnTo>
                  <a:lnTo>
                    <a:pt x="91" y="90"/>
                  </a:lnTo>
                  <a:lnTo>
                    <a:pt x="46" y="135"/>
                  </a:lnTo>
                  <a:lnTo>
                    <a:pt x="31" y="194"/>
                  </a:lnTo>
                  <a:lnTo>
                    <a:pt x="1" y="254"/>
                  </a:lnTo>
                  <a:lnTo>
                    <a:pt x="1" y="314"/>
                  </a:lnTo>
                  <a:lnTo>
                    <a:pt x="1" y="2570"/>
                  </a:lnTo>
                  <a:lnTo>
                    <a:pt x="1" y="2630"/>
                  </a:lnTo>
                  <a:lnTo>
                    <a:pt x="31" y="2689"/>
                  </a:lnTo>
                  <a:lnTo>
                    <a:pt x="46" y="2749"/>
                  </a:lnTo>
                  <a:lnTo>
                    <a:pt x="91" y="2794"/>
                  </a:lnTo>
                  <a:lnTo>
                    <a:pt x="135" y="2839"/>
                  </a:lnTo>
                  <a:lnTo>
                    <a:pt x="195" y="2869"/>
                  </a:lnTo>
                  <a:lnTo>
                    <a:pt x="255" y="2884"/>
                  </a:lnTo>
                  <a:lnTo>
                    <a:pt x="20169" y="2884"/>
                  </a:lnTo>
                  <a:lnTo>
                    <a:pt x="20229" y="2869"/>
                  </a:lnTo>
                  <a:lnTo>
                    <a:pt x="20289" y="2839"/>
                  </a:lnTo>
                  <a:lnTo>
                    <a:pt x="20334" y="2794"/>
                  </a:lnTo>
                  <a:lnTo>
                    <a:pt x="20364" y="2749"/>
                  </a:lnTo>
                  <a:lnTo>
                    <a:pt x="20394" y="2689"/>
                  </a:lnTo>
                  <a:lnTo>
                    <a:pt x="20408" y="2630"/>
                  </a:lnTo>
                  <a:lnTo>
                    <a:pt x="20423" y="2570"/>
                  </a:lnTo>
                  <a:lnTo>
                    <a:pt x="20423" y="314"/>
                  </a:lnTo>
                  <a:lnTo>
                    <a:pt x="20408" y="254"/>
                  </a:lnTo>
                  <a:lnTo>
                    <a:pt x="20394" y="194"/>
                  </a:lnTo>
                  <a:lnTo>
                    <a:pt x="20364" y="135"/>
                  </a:lnTo>
                  <a:lnTo>
                    <a:pt x="20334" y="90"/>
                  </a:lnTo>
                  <a:lnTo>
                    <a:pt x="20289" y="45"/>
                  </a:lnTo>
                  <a:lnTo>
                    <a:pt x="20229" y="15"/>
                  </a:lnTo>
                  <a:lnTo>
                    <a:pt x="20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89;p33"/>
            <p:cNvSpPr/>
            <p:nvPr/>
          </p:nvSpPr>
          <p:spPr>
            <a:xfrm>
              <a:off x="3910199" y="3026602"/>
              <a:ext cx="519960" cy="25874"/>
            </a:xfrm>
            <a:custGeom>
              <a:avLst/>
              <a:gdLst/>
              <a:ahLst/>
              <a:cxnLst/>
              <a:rect l="l" t="t" r="r" b="b"/>
              <a:pathLst>
                <a:path w="18930" h="942" extrusionOk="0">
                  <a:moveTo>
                    <a:pt x="2361" y="0"/>
                  </a:moveTo>
                  <a:lnTo>
                    <a:pt x="2257" y="15"/>
                  </a:lnTo>
                  <a:lnTo>
                    <a:pt x="2152" y="30"/>
                  </a:lnTo>
                  <a:lnTo>
                    <a:pt x="2063" y="60"/>
                  </a:lnTo>
                  <a:lnTo>
                    <a:pt x="1973" y="105"/>
                  </a:lnTo>
                  <a:lnTo>
                    <a:pt x="1883" y="150"/>
                  </a:lnTo>
                  <a:lnTo>
                    <a:pt x="1794" y="209"/>
                  </a:lnTo>
                  <a:lnTo>
                    <a:pt x="1734" y="284"/>
                  </a:lnTo>
                  <a:lnTo>
                    <a:pt x="1659" y="374"/>
                  </a:lnTo>
                  <a:lnTo>
                    <a:pt x="1584" y="463"/>
                  </a:lnTo>
                  <a:lnTo>
                    <a:pt x="1495" y="523"/>
                  </a:lnTo>
                  <a:lnTo>
                    <a:pt x="1390" y="568"/>
                  </a:lnTo>
                  <a:lnTo>
                    <a:pt x="1271" y="583"/>
                  </a:lnTo>
                  <a:lnTo>
                    <a:pt x="1151" y="568"/>
                  </a:lnTo>
                  <a:lnTo>
                    <a:pt x="1047" y="523"/>
                  </a:lnTo>
                  <a:lnTo>
                    <a:pt x="942" y="463"/>
                  </a:lnTo>
                  <a:lnTo>
                    <a:pt x="867" y="374"/>
                  </a:lnTo>
                  <a:lnTo>
                    <a:pt x="837" y="344"/>
                  </a:lnTo>
                  <a:lnTo>
                    <a:pt x="808" y="314"/>
                  </a:lnTo>
                  <a:lnTo>
                    <a:pt x="763" y="299"/>
                  </a:lnTo>
                  <a:lnTo>
                    <a:pt x="180" y="299"/>
                  </a:lnTo>
                  <a:lnTo>
                    <a:pt x="105" y="314"/>
                  </a:lnTo>
                  <a:lnTo>
                    <a:pt x="46" y="344"/>
                  </a:lnTo>
                  <a:lnTo>
                    <a:pt x="16" y="404"/>
                  </a:lnTo>
                  <a:lnTo>
                    <a:pt x="1" y="478"/>
                  </a:lnTo>
                  <a:lnTo>
                    <a:pt x="16" y="538"/>
                  </a:lnTo>
                  <a:lnTo>
                    <a:pt x="46" y="598"/>
                  </a:lnTo>
                  <a:lnTo>
                    <a:pt x="105" y="643"/>
                  </a:lnTo>
                  <a:lnTo>
                    <a:pt x="180" y="658"/>
                  </a:lnTo>
                  <a:lnTo>
                    <a:pt x="628" y="658"/>
                  </a:lnTo>
                  <a:lnTo>
                    <a:pt x="703" y="717"/>
                  </a:lnTo>
                  <a:lnTo>
                    <a:pt x="763" y="777"/>
                  </a:lnTo>
                  <a:lnTo>
                    <a:pt x="837" y="822"/>
                  </a:lnTo>
                  <a:lnTo>
                    <a:pt x="912" y="867"/>
                  </a:lnTo>
                  <a:lnTo>
                    <a:pt x="1002" y="897"/>
                  </a:lnTo>
                  <a:lnTo>
                    <a:pt x="1091" y="927"/>
                  </a:lnTo>
                  <a:lnTo>
                    <a:pt x="1181" y="942"/>
                  </a:lnTo>
                  <a:lnTo>
                    <a:pt x="1271" y="942"/>
                  </a:lnTo>
                  <a:lnTo>
                    <a:pt x="1375" y="927"/>
                  </a:lnTo>
                  <a:lnTo>
                    <a:pt x="1465" y="912"/>
                  </a:lnTo>
                  <a:lnTo>
                    <a:pt x="1570" y="882"/>
                  </a:lnTo>
                  <a:lnTo>
                    <a:pt x="1659" y="837"/>
                  </a:lnTo>
                  <a:lnTo>
                    <a:pt x="1749" y="792"/>
                  </a:lnTo>
                  <a:lnTo>
                    <a:pt x="1823" y="732"/>
                  </a:lnTo>
                  <a:lnTo>
                    <a:pt x="1898" y="658"/>
                  </a:lnTo>
                  <a:lnTo>
                    <a:pt x="1958" y="568"/>
                  </a:lnTo>
                  <a:lnTo>
                    <a:pt x="2033" y="478"/>
                  </a:lnTo>
                  <a:lnTo>
                    <a:pt x="2137" y="419"/>
                  </a:lnTo>
                  <a:lnTo>
                    <a:pt x="2242" y="374"/>
                  </a:lnTo>
                  <a:lnTo>
                    <a:pt x="2361" y="359"/>
                  </a:lnTo>
                  <a:lnTo>
                    <a:pt x="2481" y="374"/>
                  </a:lnTo>
                  <a:lnTo>
                    <a:pt x="2585" y="419"/>
                  </a:lnTo>
                  <a:lnTo>
                    <a:pt x="2675" y="478"/>
                  </a:lnTo>
                  <a:lnTo>
                    <a:pt x="2765" y="568"/>
                  </a:lnTo>
                  <a:lnTo>
                    <a:pt x="2824" y="658"/>
                  </a:lnTo>
                  <a:lnTo>
                    <a:pt x="2899" y="732"/>
                  </a:lnTo>
                  <a:lnTo>
                    <a:pt x="2974" y="792"/>
                  </a:lnTo>
                  <a:lnTo>
                    <a:pt x="3063" y="837"/>
                  </a:lnTo>
                  <a:lnTo>
                    <a:pt x="3153" y="882"/>
                  </a:lnTo>
                  <a:lnTo>
                    <a:pt x="3243" y="912"/>
                  </a:lnTo>
                  <a:lnTo>
                    <a:pt x="3347" y="927"/>
                  </a:lnTo>
                  <a:lnTo>
                    <a:pt x="3452" y="942"/>
                  </a:lnTo>
                  <a:lnTo>
                    <a:pt x="3556" y="927"/>
                  </a:lnTo>
                  <a:lnTo>
                    <a:pt x="3661" y="912"/>
                  </a:lnTo>
                  <a:lnTo>
                    <a:pt x="3751" y="882"/>
                  </a:lnTo>
                  <a:lnTo>
                    <a:pt x="3840" y="837"/>
                  </a:lnTo>
                  <a:lnTo>
                    <a:pt x="3930" y="792"/>
                  </a:lnTo>
                  <a:lnTo>
                    <a:pt x="4005" y="732"/>
                  </a:lnTo>
                  <a:lnTo>
                    <a:pt x="4079" y="658"/>
                  </a:lnTo>
                  <a:lnTo>
                    <a:pt x="4154" y="568"/>
                  </a:lnTo>
                  <a:lnTo>
                    <a:pt x="4229" y="478"/>
                  </a:lnTo>
                  <a:lnTo>
                    <a:pt x="4318" y="419"/>
                  </a:lnTo>
                  <a:lnTo>
                    <a:pt x="4423" y="374"/>
                  </a:lnTo>
                  <a:lnTo>
                    <a:pt x="4543" y="359"/>
                  </a:lnTo>
                  <a:lnTo>
                    <a:pt x="4662" y="374"/>
                  </a:lnTo>
                  <a:lnTo>
                    <a:pt x="4767" y="419"/>
                  </a:lnTo>
                  <a:lnTo>
                    <a:pt x="4871" y="478"/>
                  </a:lnTo>
                  <a:lnTo>
                    <a:pt x="4946" y="568"/>
                  </a:lnTo>
                  <a:lnTo>
                    <a:pt x="5006" y="658"/>
                  </a:lnTo>
                  <a:lnTo>
                    <a:pt x="5080" y="732"/>
                  </a:lnTo>
                  <a:lnTo>
                    <a:pt x="5155" y="792"/>
                  </a:lnTo>
                  <a:lnTo>
                    <a:pt x="5245" y="837"/>
                  </a:lnTo>
                  <a:lnTo>
                    <a:pt x="5334" y="882"/>
                  </a:lnTo>
                  <a:lnTo>
                    <a:pt x="5439" y="912"/>
                  </a:lnTo>
                  <a:lnTo>
                    <a:pt x="5529" y="927"/>
                  </a:lnTo>
                  <a:lnTo>
                    <a:pt x="5633" y="942"/>
                  </a:lnTo>
                  <a:lnTo>
                    <a:pt x="5738" y="927"/>
                  </a:lnTo>
                  <a:lnTo>
                    <a:pt x="5842" y="912"/>
                  </a:lnTo>
                  <a:lnTo>
                    <a:pt x="5932" y="882"/>
                  </a:lnTo>
                  <a:lnTo>
                    <a:pt x="6036" y="837"/>
                  </a:lnTo>
                  <a:lnTo>
                    <a:pt x="6111" y="792"/>
                  </a:lnTo>
                  <a:lnTo>
                    <a:pt x="6201" y="732"/>
                  </a:lnTo>
                  <a:lnTo>
                    <a:pt x="6261" y="658"/>
                  </a:lnTo>
                  <a:lnTo>
                    <a:pt x="6335" y="568"/>
                  </a:lnTo>
                  <a:lnTo>
                    <a:pt x="6410" y="478"/>
                  </a:lnTo>
                  <a:lnTo>
                    <a:pt x="6500" y="419"/>
                  </a:lnTo>
                  <a:lnTo>
                    <a:pt x="6619" y="389"/>
                  </a:lnTo>
                  <a:lnTo>
                    <a:pt x="6724" y="374"/>
                  </a:lnTo>
                  <a:lnTo>
                    <a:pt x="6843" y="389"/>
                  </a:lnTo>
                  <a:lnTo>
                    <a:pt x="6948" y="419"/>
                  </a:lnTo>
                  <a:lnTo>
                    <a:pt x="7052" y="478"/>
                  </a:lnTo>
                  <a:lnTo>
                    <a:pt x="7127" y="568"/>
                  </a:lnTo>
                  <a:lnTo>
                    <a:pt x="7187" y="658"/>
                  </a:lnTo>
                  <a:lnTo>
                    <a:pt x="7262" y="732"/>
                  </a:lnTo>
                  <a:lnTo>
                    <a:pt x="7336" y="792"/>
                  </a:lnTo>
                  <a:lnTo>
                    <a:pt x="7426" y="837"/>
                  </a:lnTo>
                  <a:lnTo>
                    <a:pt x="7515" y="882"/>
                  </a:lnTo>
                  <a:lnTo>
                    <a:pt x="7620" y="912"/>
                  </a:lnTo>
                  <a:lnTo>
                    <a:pt x="7725" y="927"/>
                  </a:lnTo>
                  <a:lnTo>
                    <a:pt x="7814" y="942"/>
                  </a:lnTo>
                  <a:lnTo>
                    <a:pt x="7829" y="942"/>
                  </a:lnTo>
                  <a:lnTo>
                    <a:pt x="7919" y="927"/>
                  </a:lnTo>
                  <a:lnTo>
                    <a:pt x="8023" y="912"/>
                  </a:lnTo>
                  <a:lnTo>
                    <a:pt x="8128" y="882"/>
                  </a:lnTo>
                  <a:lnTo>
                    <a:pt x="8218" y="837"/>
                  </a:lnTo>
                  <a:lnTo>
                    <a:pt x="8307" y="792"/>
                  </a:lnTo>
                  <a:lnTo>
                    <a:pt x="8382" y="732"/>
                  </a:lnTo>
                  <a:lnTo>
                    <a:pt x="8457" y="658"/>
                  </a:lnTo>
                  <a:lnTo>
                    <a:pt x="8516" y="568"/>
                  </a:lnTo>
                  <a:lnTo>
                    <a:pt x="8591" y="478"/>
                  </a:lnTo>
                  <a:lnTo>
                    <a:pt x="8696" y="419"/>
                  </a:lnTo>
                  <a:lnTo>
                    <a:pt x="8800" y="389"/>
                  </a:lnTo>
                  <a:lnTo>
                    <a:pt x="8920" y="374"/>
                  </a:lnTo>
                  <a:lnTo>
                    <a:pt x="9024" y="389"/>
                  </a:lnTo>
                  <a:lnTo>
                    <a:pt x="9144" y="419"/>
                  </a:lnTo>
                  <a:lnTo>
                    <a:pt x="9234" y="478"/>
                  </a:lnTo>
                  <a:lnTo>
                    <a:pt x="9308" y="568"/>
                  </a:lnTo>
                  <a:lnTo>
                    <a:pt x="9383" y="658"/>
                  </a:lnTo>
                  <a:lnTo>
                    <a:pt x="9443" y="732"/>
                  </a:lnTo>
                  <a:lnTo>
                    <a:pt x="9532" y="792"/>
                  </a:lnTo>
                  <a:lnTo>
                    <a:pt x="9607" y="837"/>
                  </a:lnTo>
                  <a:lnTo>
                    <a:pt x="9712" y="882"/>
                  </a:lnTo>
                  <a:lnTo>
                    <a:pt x="9801" y="912"/>
                  </a:lnTo>
                  <a:lnTo>
                    <a:pt x="9906" y="927"/>
                  </a:lnTo>
                  <a:lnTo>
                    <a:pt x="10010" y="942"/>
                  </a:lnTo>
                  <a:lnTo>
                    <a:pt x="10115" y="927"/>
                  </a:lnTo>
                  <a:lnTo>
                    <a:pt x="10205" y="912"/>
                  </a:lnTo>
                  <a:lnTo>
                    <a:pt x="10309" y="882"/>
                  </a:lnTo>
                  <a:lnTo>
                    <a:pt x="10399" y="837"/>
                  </a:lnTo>
                  <a:lnTo>
                    <a:pt x="10488" y="792"/>
                  </a:lnTo>
                  <a:lnTo>
                    <a:pt x="10563" y="732"/>
                  </a:lnTo>
                  <a:lnTo>
                    <a:pt x="10638" y="658"/>
                  </a:lnTo>
                  <a:lnTo>
                    <a:pt x="10698" y="568"/>
                  </a:lnTo>
                  <a:lnTo>
                    <a:pt x="10787" y="478"/>
                  </a:lnTo>
                  <a:lnTo>
                    <a:pt x="10877" y="419"/>
                  </a:lnTo>
                  <a:lnTo>
                    <a:pt x="10981" y="389"/>
                  </a:lnTo>
                  <a:lnTo>
                    <a:pt x="11101" y="374"/>
                  </a:lnTo>
                  <a:lnTo>
                    <a:pt x="11221" y="389"/>
                  </a:lnTo>
                  <a:lnTo>
                    <a:pt x="11325" y="419"/>
                  </a:lnTo>
                  <a:lnTo>
                    <a:pt x="11415" y="478"/>
                  </a:lnTo>
                  <a:lnTo>
                    <a:pt x="11504" y="568"/>
                  </a:lnTo>
                  <a:lnTo>
                    <a:pt x="11564" y="658"/>
                  </a:lnTo>
                  <a:lnTo>
                    <a:pt x="11639" y="732"/>
                  </a:lnTo>
                  <a:lnTo>
                    <a:pt x="11714" y="792"/>
                  </a:lnTo>
                  <a:lnTo>
                    <a:pt x="11803" y="837"/>
                  </a:lnTo>
                  <a:lnTo>
                    <a:pt x="11893" y="882"/>
                  </a:lnTo>
                  <a:lnTo>
                    <a:pt x="11982" y="912"/>
                  </a:lnTo>
                  <a:lnTo>
                    <a:pt x="12087" y="927"/>
                  </a:lnTo>
                  <a:lnTo>
                    <a:pt x="12192" y="942"/>
                  </a:lnTo>
                  <a:lnTo>
                    <a:pt x="12296" y="927"/>
                  </a:lnTo>
                  <a:lnTo>
                    <a:pt x="12401" y="912"/>
                  </a:lnTo>
                  <a:lnTo>
                    <a:pt x="12490" y="882"/>
                  </a:lnTo>
                  <a:lnTo>
                    <a:pt x="12580" y="837"/>
                  </a:lnTo>
                  <a:lnTo>
                    <a:pt x="12670" y="792"/>
                  </a:lnTo>
                  <a:lnTo>
                    <a:pt x="12744" y="732"/>
                  </a:lnTo>
                  <a:lnTo>
                    <a:pt x="12819" y="658"/>
                  </a:lnTo>
                  <a:lnTo>
                    <a:pt x="12894" y="568"/>
                  </a:lnTo>
                  <a:lnTo>
                    <a:pt x="12968" y="478"/>
                  </a:lnTo>
                  <a:lnTo>
                    <a:pt x="13058" y="419"/>
                  </a:lnTo>
                  <a:lnTo>
                    <a:pt x="13163" y="389"/>
                  </a:lnTo>
                  <a:lnTo>
                    <a:pt x="13282" y="374"/>
                  </a:lnTo>
                  <a:lnTo>
                    <a:pt x="13402" y="389"/>
                  </a:lnTo>
                  <a:lnTo>
                    <a:pt x="13506" y="419"/>
                  </a:lnTo>
                  <a:lnTo>
                    <a:pt x="13596" y="478"/>
                  </a:lnTo>
                  <a:lnTo>
                    <a:pt x="13686" y="568"/>
                  </a:lnTo>
                  <a:lnTo>
                    <a:pt x="13745" y="658"/>
                  </a:lnTo>
                  <a:lnTo>
                    <a:pt x="13820" y="732"/>
                  </a:lnTo>
                  <a:lnTo>
                    <a:pt x="13895" y="792"/>
                  </a:lnTo>
                  <a:lnTo>
                    <a:pt x="13984" y="837"/>
                  </a:lnTo>
                  <a:lnTo>
                    <a:pt x="14074" y="882"/>
                  </a:lnTo>
                  <a:lnTo>
                    <a:pt x="14179" y="912"/>
                  </a:lnTo>
                  <a:lnTo>
                    <a:pt x="14268" y="927"/>
                  </a:lnTo>
                  <a:lnTo>
                    <a:pt x="14373" y="942"/>
                  </a:lnTo>
                  <a:lnTo>
                    <a:pt x="14477" y="927"/>
                  </a:lnTo>
                  <a:lnTo>
                    <a:pt x="14582" y="912"/>
                  </a:lnTo>
                  <a:lnTo>
                    <a:pt x="14672" y="882"/>
                  </a:lnTo>
                  <a:lnTo>
                    <a:pt x="14776" y="837"/>
                  </a:lnTo>
                  <a:lnTo>
                    <a:pt x="14851" y="792"/>
                  </a:lnTo>
                  <a:lnTo>
                    <a:pt x="14940" y="732"/>
                  </a:lnTo>
                  <a:lnTo>
                    <a:pt x="15015" y="658"/>
                  </a:lnTo>
                  <a:lnTo>
                    <a:pt x="15075" y="568"/>
                  </a:lnTo>
                  <a:lnTo>
                    <a:pt x="15150" y="478"/>
                  </a:lnTo>
                  <a:lnTo>
                    <a:pt x="15239" y="419"/>
                  </a:lnTo>
                  <a:lnTo>
                    <a:pt x="15359" y="389"/>
                  </a:lnTo>
                  <a:lnTo>
                    <a:pt x="15463" y="374"/>
                  </a:lnTo>
                  <a:lnTo>
                    <a:pt x="15583" y="389"/>
                  </a:lnTo>
                  <a:lnTo>
                    <a:pt x="15687" y="419"/>
                  </a:lnTo>
                  <a:lnTo>
                    <a:pt x="15792" y="478"/>
                  </a:lnTo>
                  <a:lnTo>
                    <a:pt x="15867" y="568"/>
                  </a:lnTo>
                  <a:lnTo>
                    <a:pt x="15926" y="658"/>
                  </a:lnTo>
                  <a:lnTo>
                    <a:pt x="16001" y="732"/>
                  </a:lnTo>
                  <a:lnTo>
                    <a:pt x="16076" y="792"/>
                  </a:lnTo>
                  <a:lnTo>
                    <a:pt x="16166" y="837"/>
                  </a:lnTo>
                  <a:lnTo>
                    <a:pt x="16255" y="882"/>
                  </a:lnTo>
                  <a:lnTo>
                    <a:pt x="16360" y="912"/>
                  </a:lnTo>
                  <a:lnTo>
                    <a:pt x="16464" y="942"/>
                  </a:lnTo>
                  <a:lnTo>
                    <a:pt x="16659" y="942"/>
                  </a:lnTo>
                  <a:lnTo>
                    <a:pt x="16763" y="912"/>
                  </a:lnTo>
                  <a:lnTo>
                    <a:pt x="16868" y="882"/>
                  </a:lnTo>
                  <a:lnTo>
                    <a:pt x="16957" y="837"/>
                  </a:lnTo>
                  <a:lnTo>
                    <a:pt x="17047" y="792"/>
                  </a:lnTo>
                  <a:lnTo>
                    <a:pt x="17122" y="732"/>
                  </a:lnTo>
                  <a:lnTo>
                    <a:pt x="17196" y="658"/>
                  </a:lnTo>
                  <a:lnTo>
                    <a:pt x="17256" y="568"/>
                  </a:lnTo>
                  <a:lnTo>
                    <a:pt x="17331" y="478"/>
                  </a:lnTo>
                  <a:lnTo>
                    <a:pt x="17435" y="419"/>
                  </a:lnTo>
                  <a:lnTo>
                    <a:pt x="17540" y="374"/>
                  </a:lnTo>
                  <a:lnTo>
                    <a:pt x="17659" y="359"/>
                  </a:lnTo>
                  <a:lnTo>
                    <a:pt x="17779" y="374"/>
                  </a:lnTo>
                  <a:lnTo>
                    <a:pt x="17884" y="419"/>
                  </a:lnTo>
                  <a:lnTo>
                    <a:pt x="17973" y="478"/>
                  </a:lnTo>
                  <a:lnTo>
                    <a:pt x="18048" y="568"/>
                  </a:lnTo>
                  <a:lnTo>
                    <a:pt x="18078" y="598"/>
                  </a:lnTo>
                  <a:lnTo>
                    <a:pt x="18123" y="628"/>
                  </a:lnTo>
                  <a:lnTo>
                    <a:pt x="18152" y="643"/>
                  </a:lnTo>
                  <a:lnTo>
                    <a:pt x="18197" y="643"/>
                  </a:lnTo>
                  <a:lnTo>
                    <a:pt x="18750" y="658"/>
                  </a:lnTo>
                  <a:lnTo>
                    <a:pt x="18825" y="643"/>
                  </a:lnTo>
                  <a:lnTo>
                    <a:pt x="18870" y="598"/>
                  </a:lnTo>
                  <a:lnTo>
                    <a:pt x="18914" y="538"/>
                  </a:lnTo>
                  <a:lnTo>
                    <a:pt x="18929" y="478"/>
                  </a:lnTo>
                  <a:lnTo>
                    <a:pt x="18914" y="404"/>
                  </a:lnTo>
                  <a:lnTo>
                    <a:pt x="18870" y="344"/>
                  </a:lnTo>
                  <a:lnTo>
                    <a:pt x="18825" y="314"/>
                  </a:lnTo>
                  <a:lnTo>
                    <a:pt x="18750" y="299"/>
                  </a:lnTo>
                  <a:lnTo>
                    <a:pt x="18287" y="284"/>
                  </a:lnTo>
                  <a:lnTo>
                    <a:pt x="18227" y="224"/>
                  </a:lnTo>
                  <a:lnTo>
                    <a:pt x="18152" y="165"/>
                  </a:lnTo>
                  <a:lnTo>
                    <a:pt x="18078" y="120"/>
                  </a:lnTo>
                  <a:lnTo>
                    <a:pt x="18003" y="75"/>
                  </a:lnTo>
                  <a:lnTo>
                    <a:pt x="17928" y="45"/>
                  </a:lnTo>
                  <a:lnTo>
                    <a:pt x="17839" y="15"/>
                  </a:lnTo>
                  <a:lnTo>
                    <a:pt x="17749" y="0"/>
                  </a:lnTo>
                  <a:lnTo>
                    <a:pt x="17659" y="0"/>
                  </a:lnTo>
                  <a:lnTo>
                    <a:pt x="17555" y="15"/>
                  </a:lnTo>
                  <a:lnTo>
                    <a:pt x="17450" y="30"/>
                  </a:lnTo>
                  <a:lnTo>
                    <a:pt x="17361" y="60"/>
                  </a:lnTo>
                  <a:lnTo>
                    <a:pt x="17256" y="105"/>
                  </a:lnTo>
                  <a:lnTo>
                    <a:pt x="17181" y="150"/>
                  </a:lnTo>
                  <a:lnTo>
                    <a:pt x="17092" y="209"/>
                  </a:lnTo>
                  <a:lnTo>
                    <a:pt x="17017" y="284"/>
                  </a:lnTo>
                  <a:lnTo>
                    <a:pt x="16957" y="374"/>
                  </a:lnTo>
                  <a:lnTo>
                    <a:pt x="16883" y="463"/>
                  </a:lnTo>
                  <a:lnTo>
                    <a:pt x="16778" y="523"/>
                  </a:lnTo>
                  <a:lnTo>
                    <a:pt x="16673" y="568"/>
                  </a:lnTo>
                  <a:lnTo>
                    <a:pt x="16569" y="568"/>
                  </a:lnTo>
                  <a:lnTo>
                    <a:pt x="16449" y="553"/>
                  </a:lnTo>
                  <a:lnTo>
                    <a:pt x="16345" y="523"/>
                  </a:lnTo>
                  <a:lnTo>
                    <a:pt x="16240" y="463"/>
                  </a:lnTo>
                  <a:lnTo>
                    <a:pt x="16166" y="374"/>
                  </a:lnTo>
                  <a:lnTo>
                    <a:pt x="16106" y="284"/>
                  </a:lnTo>
                  <a:lnTo>
                    <a:pt x="16031" y="209"/>
                  </a:lnTo>
                  <a:lnTo>
                    <a:pt x="15941" y="150"/>
                  </a:lnTo>
                  <a:lnTo>
                    <a:pt x="15867" y="105"/>
                  </a:lnTo>
                  <a:lnTo>
                    <a:pt x="15777" y="60"/>
                  </a:lnTo>
                  <a:lnTo>
                    <a:pt x="15673" y="30"/>
                  </a:lnTo>
                  <a:lnTo>
                    <a:pt x="15568" y="15"/>
                  </a:lnTo>
                  <a:lnTo>
                    <a:pt x="15463" y="0"/>
                  </a:lnTo>
                  <a:lnTo>
                    <a:pt x="15359" y="15"/>
                  </a:lnTo>
                  <a:lnTo>
                    <a:pt x="15269" y="30"/>
                  </a:lnTo>
                  <a:lnTo>
                    <a:pt x="15165" y="60"/>
                  </a:lnTo>
                  <a:lnTo>
                    <a:pt x="15075" y="105"/>
                  </a:lnTo>
                  <a:lnTo>
                    <a:pt x="14985" y="150"/>
                  </a:lnTo>
                  <a:lnTo>
                    <a:pt x="14911" y="209"/>
                  </a:lnTo>
                  <a:lnTo>
                    <a:pt x="14836" y="284"/>
                  </a:lnTo>
                  <a:lnTo>
                    <a:pt x="14776" y="374"/>
                  </a:lnTo>
                  <a:lnTo>
                    <a:pt x="14701" y="463"/>
                  </a:lnTo>
                  <a:lnTo>
                    <a:pt x="14597" y="523"/>
                  </a:lnTo>
                  <a:lnTo>
                    <a:pt x="14492" y="553"/>
                  </a:lnTo>
                  <a:lnTo>
                    <a:pt x="14373" y="568"/>
                  </a:lnTo>
                  <a:lnTo>
                    <a:pt x="14268" y="553"/>
                  </a:lnTo>
                  <a:lnTo>
                    <a:pt x="14149" y="523"/>
                  </a:lnTo>
                  <a:lnTo>
                    <a:pt x="14059" y="463"/>
                  </a:lnTo>
                  <a:lnTo>
                    <a:pt x="13984" y="374"/>
                  </a:lnTo>
                  <a:lnTo>
                    <a:pt x="13910" y="284"/>
                  </a:lnTo>
                  <a:lnTo>
                    <a:pt x="13850" y="209"/>
                  </a:lnTo>
                  <a:lnTo>
                    <a:pt x="13760" y="150"/>
                  </a:lnTo>
                  <a:lnTo>
                    <a:pt x="13671" y="105"/>
                  </a:lnTo>
                  <a:lnTo>
                    <a:pt x="13581" y="60"/>
                  </a:lnTo>
                  <a:lnTo>
                    <a:pt x="13491" y="30"/>
                  </a:lnTo>
                  <a:lnTo>
                    <a:pt x="13387" y="15"/>
                  </a:lnTo>
                  <a:lnTo>
                    <a:pt x="13282" y="0"/>
                  </a:lnTo>
                  <a:lnTo>
                    <a:pt x="13178" y="15"/>
                  </a:lnTo>
                  <a:lnTo>
                    <a:pt x="13073" y="30"/>
                  </a:lnTo>
                  <a:lnTo>
                    <a:pt x="12983" y="60"/>
                  </a:lnTo>
                  <a:lnTo>
                    <a:pt x="12894" y="105"/>
                  </a:lnTo>
                  <a:lnTo>
                    <a:pt x="12804" y="150"/>
                  </a:lnTo>
                  <a:lnTo>
                    <a:pt x="12729" y="209"/>
                  </a:lnTo>
                  <a:lnTo>
                    <a:pt x="12655" y="284"/>
                  </a:lnTo>
                  <a:lnTo>
                    <a:pt x="12595" y="374"/>
                  </a:lnTo>
                  <a:lnTo>
                    <a:pt x="12505" y="463"/>
                  </a:lnTo>
                  <a:lnTo>
                    <a:pt x="12416" y="523"/>
                  </a:lnTo>
                  <a:lnTo>
                    <a:pt x="12311" y="553"/>
                  </a:lnTo>
                  <a:lnTo>
                    <a:pt x="12192" y="568"/>
                  </a:lnTo>
                  <a:lnTo>
                    <a:pt x="12072" y="553"/>
                  </a:lnTo>
                  <a:lnTo>
                    <a:pt x="11967" y="523"/>
                  </a:lnTo>
                  <a:lnTo>
                    <a:pt x="11878" y="463"/>
                  </a:lnTo>
                  <a:lnTo>
                    <a:pt x="11788" y="374"/>
                  </a:lnTo>
                  <a:lnTo>
                    <a:pt x="11728" y="284"/>
                  </a:lnTo>
                  <a:lnTo>
                    <a:pt x="11654" y="209"/>
                  </a:lnTo>
                  <a:lnTo>
                    <a:pt x="11579" y="150"/>
                  </a:lnTo>
                  <a:lnTo>
                    <a:pt x="11489" y="105"/>
                  </a:lnTo>
                  <a:lnTo>
                    <a:pt x="11400" y="60"/>
                  </a:lnTo>
                  <a:lnTo>
                    <a:pt x="11310" y="30"/>
                  </a:lnTo>
                  <a:lnTo>
                    <a:pt x="11206" y="15"/>
                  </a:lnTo>
                  <a:lnTo>
                    <a:pt x="11101" y="0"/>
                  </a:lnTo>
                  <a:lnTo>
                    <a:pt x="10996" y="15"/>
                  </a:lnTo>
                  <a:lnTo>
                    <a:pt x="10892" y="30"/>
                  </a:lnTo>
                  <a:lnTo>
                    <a:pt x="10802" y="60"/>
                  </a:lnTo>
                  <a:lnTo>
                    <a:pt x="10713" y="105"/>
                  </a:lnTo>
                  <a:lnTo>
                    <a:pt x="10623" y="150"/>
                  </a:lnTo>
                  <a:lnTo>
                    <a:pt x="10533" y="209"/>
                  </a:lnTo>
                  <a:lnTo>
                    <a:pt x="10474" y="284"/>
                  </a:lnTo>
                  <a:lnTo>
                    <a:pt x="10399" y="374"/>
                  </a:lnTo>
                  <a:lnTo>
                    <a:pt x="10324" y="463"/>
                  </a:lnTo>
                  <a:lnTo>
                    <a:pt x="10234" y="523"/>
                  </a:lnTo>
                  <a:lnTo>
                    <a:pt x="10115" y="553"/>
                  </a:lnTo>
                  <a:lnTo>
                    <a:pt x="10010" y="568"/>
                  </a:lnTo>
                  <a:lnTo>
                    <a:pt x="9891" y="553"/>
                  </a:lnTo>
                  <a:lnTo>
                    <a:pt x="9786" y="523"/>
                  </a:lnTo>
                  <a:lnTo>
                    <a:pt x="9682" y="463"/>
                  </a:lnTo>
                  <a:lnTo>
                    <a:pt x="9607" y="374"/>
                  </a:lnTo>
                  <a:lnTo>
                    <a:pt x="9547" y="284"/>
                  </a:lnTo>
                  <a:lnTo>
                    <a:pt x="9473" y="209"/>
                  </a:lnTo>
                  <a:lnTo>
                    <a:pt x="9398" y="150"/>
                  </a:lnTo>
                  <a:lnTo>
                    <a:pt x="9308" y="105"/>
                  </a:lnTo>
                  <a:lnTo>
                    <a:pt x="9219" y="60"/>
                  </a:lnTo>
                  <a:lnTo>
                    <a:pt x="9114" y="30"/>
                  </a:lnTo>
                  <a:lnTo>
                    <a:pt x="9024" y="15"/>
                  </a:lnTo>
                  <a:lnTo>
                    <a:pt x="8920" y="0"/>
                  </a:lnTo>
                  <a:lnTo>
                    <a:pt x="8815" y="15"/>
                  </a:lnTo>
                  <a:lnTo>
                    <a:pt x="8711" y="30"/>
                  </a:lnTo>
                  <a:lnTo>
                    <a:pt x="8606" y="60"/>
                  </a:lnTo>
                  <a:lnTo>
                    <a:pt x="8516" y="105"/>
                  </a:lnTo>
                  <a:lnTo>
                    <a:pt x="8442" y="150"/>
                  </a:lnTo>
                  <a:lnTo>
                    <a:pt x="8352" y="209"/>
                  </a:lnTo>
                  <a:lnTo>
                    <a:pt x="8277" y="284"/>
                  </a:lnTo>
                  <a:lnTo>
                    <a:pt x="8218" y="374"/>
                  </a:lnTo>
                  <a:lnTo>
                    <a:pt x="8143" y="463"/>
                  </a:lnTo>
                  <a:lnTo>
                    <a:pt x="8053" y="523"/>
                  </a:lnTo>
                  <a:lnTo>
                    <a:pt x="7934" y="568"/>
                  </a:lnTo>
                  <a:lnTo>
                    <a:pt x="7829" y="583"/>
                  </a:lnTo>
                  <a:lnTo>
                    <a:pt x="7710" y="568"/>
                  </a:lnTo>
                  <a:lnTo>
                    <a:pt x="7590" y="523"/>
                  </a:lnTo>
                  <a:lnTo>
                    <a:pt x="7501" y="463"/>
                  </a:lnTo>
                  <a:lnTo>
                    <a:pt x="7426" y="374"/>
                  </a:lnTo>
                  <a:lnTo>
                    <a:pt x="7366" y="284"/>
                  </a:lnTo>
                  <a:lnTo>
                    <a:pt x="7291" y="209"/>
                  </a:lnTo>
                  <a:lnTo>
                    <a:pt x="7202" y="150"/>
                  </a:lnTo>
                  <a:lnTo>
                    <a:pt x="7127" y="105"/>
                  </a:lnTo>
                  <a:lnTo>
                    <a:pt x="7022" y="60"/>
                  </a:lnTo>
                  <a:lnTo>
                    <a:pt x="6933" y="30"/>
                  </a:lnTo>
                  <a:lnTo>
                    <a:pt x="6828" y="15"/>
                  </a:lnTo>
                  <a:lnTo>
                    <a:pt x="6724" y="0"/>
                  </a:lnTo>
                  <a:lnTo>
                    <a:pt x="6619" y="15"/>
                  </a:lnTo>
                  <a:lnTo>
                    <a:pt x="6529" y="30"/>
                  </a:lnTo>
                  <a:lnTo>
                    <a:pt x="6425" y="60"/>
                  </a:lnTo>
                  <a:lnTo>
                    <a:pt x="6335" y="105"/>
                  </a:lnTo>
                  <a:lnTo>
                    <a:pt x="6246" y="150"/>
                  </a:lnTo>
                  <a:lnTo>
                    <a:pt x="6171" y="209"/>
                  </a:lnTo>
                  <a:lnTo>
                    <a:pt x="6096" y="284"/>
                  </a:lnTo>
                  <a:lnTo>
                    <a:pt x="6036" y="374"/>
                  </a:lnTo>
                  <a:lnTo>
                    <a:pt x="5962" y="463"/>
                  </a:lnTo>
                  <a:lnTo>
                    <a:pt x="5857" y="523"/>
                  </a:lnTo>
                  <a:lnTo>
                    <a:pt x="5753" y="553"/>
                  </a:lnTo>
                  <a:lnTo>
                    <a:pt x="5633" y="568"/>
                  </a:lnTo>
                  <a:lnTo>
                    <a:pt x="5529" y="553"/>
                  </a:lnTo>
                  <a:lnTo>
                    <a:pt x="5409" y="523"/>
                  </a:lnTo>
                  <a:lnTo>
                    <a:pt x="5319" y="463"/>
                  </a:lnTo>
                  <a:lnTo>
                    <a:pt x="5245" y="374"/>
                  </a:lnTo>
                  <a:lnTo>
                    <a:pt x="5170" y="284"/>
                  </a:lnTo>
                  <a:lnTo>
                    <a:pt x="5110" y="209"/>
                  </a:lnTo>
                  <a:lnTo>
                    <a:pt x="5021" y="150"/>
                  </a:lnTo>
                  <a:lnTo>
                    <a:pt x="4931" y="105"/>
                  </a:lnTo>
                  <a:lnTo>
                    <a:pt x="4841" y="60"/>
                  </a:lnTo>
                  <a:lnTo>
                    <a:pt x="4752" y="30"/>
                  </a:lnTo>
                  <a:lnTo>
                    <a:pt x="4647" y="15"/>
                  </a:lnTo>
                  <a:lnTo>
                    <a:pt x="4543" y="0"/>
                  </a:lnTo>
                  <a:lnTo>
                    <a:pt x="4438" y="15"/>
                  </a:lnTo>
                  <a:lnTo>
                    <a:pt x="4333" y="30"/>
                  </a:lnTo>
                  <a:lnTo>
                    <a:pt x="4244" y="60"/>
                  </a:lnTo>
                  <a:lnTo>
                    <a:pt x="4154" y="105"/>
                  </a:lnTo>
                  <a:lnTo>
                    <a:pt x="4064" y="150"/>
                  </a:lnTo>
                  <a:lnTo>
                    <a:pt x="3990" y="209"/>
                  </a:lnTo>
                  <a:lnTo>
                    <a:pt x="3915" y="284"/>
                  </a:lnTo>
                  <a:lnTo>
                    <a:pt x="3855" y="374"/>
                  </a:lnTo>
                  <a:lnTo>
                    <a:pt x="3766" y="463"/>
                  </a:lnTo>
                  <a:lnTo>
                    <a:pt x="3676" y="523"/>
                  </a:lnTo>
                  <a:lnTo>
                    <a:pt x="3571" y="553"/>
                  </a:lnTo>
                  <a:lnTo>
                    <a:pt x="3452" y="568"/>
                  </a:lnTo>
                  <a:lnTo>
                    <a:pt x="3332" y="553"/>
                  </a:lnTo>
                  <a:lnTo>
                    <a:pt x="3228" y="523"/>
                  </a:lnTo>
                  <a:lnTo>
                    <a:pt x="3138" y="463"/>
                  </a:lnTo>
                  <a:lnTo>
                    <a:pt x="3049" y="374"/>
                  </a:lnTo>
                  <a:lnTo>
                    <a:pt x="2989" y="284"/>
                  </a:lnTo>
                  <a:lnTo>
                    <a:pt x="2914" y="209"/>
                  </a:lnTo>
                  <a:lnTo>
                    <a:pt x="2839" y="150"/>
                  </a:lnTo>
                  <a:lnTo>
                    <a:pt x="2750" y="105"/>
                  </a:lnTo>
                  <a:lnTo>
                    <a:pt x="2660" y="60"/>
                  </a:lnTo>
                  <a:lnTo>
                    <a:pt x="2570" y="30"/>
                  </a:lnTo>
                  <a:lnTo>
                    <a:pt x="2466" y="15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90;p33"/>
            <p:cNvSpPr/>
            <p:nvPr/>
          </p:nvSpPr>
          <p:spPr>
            <a:xfrm>
              <a:off x="3893390" y="3245730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209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209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91;p33"/>
            <p:cNvSpPr/>
            <p:nvPr/>
          </p:nvSpPr>
          <p:spPr>
            <a:xfrm>
              <a:off x="3893390" y="3181294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1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5"/>
                  </a:lnTo>
                  <a:lnTo>
                    <a:pt x="90" y="195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45" y="628"/>
                  </a:lnTo>
                  <a:lnTo>
                    <a:pt x="90" y="703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7"/>
                  </a:lnTo>
                  <a:lnTo>
                    <a:pt x="16419" y="897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3"/>
                  </a:lnTo>
                  <a:lnTo>
                    <a:pt x="16748" y="628"/>
                  </a:lnTo>
                  <a:lnTo>
                    <a:pt x="16778" y="538"/>
                  </a:lnTo>
                  <a:lnTo>
                    <a:pt x="16778" y="449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5"/>
                  </a:lnTo>
                  <a:lnTo>
                    <a:pt x="16658" y="135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92;p33"/>
            <p:cNvSpPr/>
            <p:nvPr/>
          </p:nvSpPr>
          <p:spPr>
            <a:xfrm>
              <a:off x="3893390" y="3116885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194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4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93;p33"/>
            <p:cNvSpPr/>
            <p:nvPr/>
          </p:nvSpPr>
          <p:spPr>
            <a:xfrm>
              <a:off x="4425199" y="3245730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209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209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94;p33"/>
            <p:cNvSpPr/>
            <p:nvPr/>
          </p:nvSpPr>
          <p:spPr>
            <a:xfrm>
              <a:off x="4425199" y="3181294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1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5"/>
                  </a:lnTo>
                  <a:lnTo>
                    <a:pt x="75" y="195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30" y="628"/>
                  </a:lnTo>
                  <a:lnTo>
                    <a:pt x="75" y="703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7"/>
                  </a:lnTo>
                  <a:lnTo>
                    <a:pt x="553" y="897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3"/>
                  </a:lnTo>
                  <a:lnTo>
                    <a:pt x="867" y="628"/>
                  </a:lnTo>
                  <a:lnTo>
                    <a:pt x="896" y="538"/>
                  </a:lnTo>
                  <a:lnTo>
                    <a:pt x="911" y="449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5"/>
                  </a:lnTo>
                  <a:lnTo>
                    <a:pt x="777" y="135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95;p33"/>
            <p:cNvSpPr/>
            <p:nvPr/>
          </p:nvSpPr>
          <p:spPr>
            <a:xfrm>
              <a:off x="4425199" y="3116885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194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4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96;p33"/>
            <p:cNvSpPr/>
            <p:nvPr/>
          </p:nvSpPr>
          <p:spPr>
            <a:xfrm>
              <a:off x="3851119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60" y="374"/>
                  </a:lnTo>
                  <a:lnTo>
                    <a:pt x="15" y="493"/>
                  </a:lnTo>
                  <a:lnTo>
                    <a:pt x="1" y="613"/>
                  </a:lnTo>
                  <a:lnTo>
                    <a:pt x="15" y="732"/>
                  </a:lnTo>
                  <a:lnTo>
                    <a:pt x="60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21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21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97;p33"/>
            <p:cNvSpPr/>
            <p:nvPr/>
          </p:nvSpPr>
          <p:spPr>
            <a:xfrm>
              <a:off x="3851119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60" y="359"/>
                  </a:lnTo>
                  <a:lnTo>
                    <a:pt x="15" y="479"/>
                  </a:lnTo>
                  <a:lnTo>
                    <a:pt x="1" y="598"/>
                  </a:lnTo>
                  <a:lnTo>
                    <a:pt x="15" y="718"/>
                  </a:lnTo>
                  <a:lnTo>
                    <a:pt x="60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21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21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98;p33"/>
            <p:cNvSpPr/>
            <p:nvPr/>
          </p:nvSpPr>
          <p:spPr>
            <a:xfrm>
              <a:off x="4435445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45" y="374"/>
                  </a:lnTo>
                  <a:lnTo>
                    <a:pt x="16" y="493"/>
                  </a:lnTo>
                  <a:lnTo>
                    <a:pt x="1" y="613"/>
                  </a:lnTo>
                  <a:lnTo>
                    <a:pt x="16" y="732"/>
                  </a:lnTo>
                  <a:lnTo>
                    <a:pt x="45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06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06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99;p33"/>
            <p:cNvSpPr/>
            <p:nvPr/>
          </p:nvSpPr>
          <p:spPr>
            <a:xfrm>
              <a:off x="4435445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45" y="359"/>
                  </a:lnTo>
                  <a:lnTo>
                    <a:pt x="16" y="479"/>
                  </a:lnTo>
                  <a:lnTo>
                    <a:pt x="1" y="598"/>
                  </a:lnTo>
                  <a:lnTo>
                    <a:pt x="16" y="718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06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00;p33"/>
            <p:cNvSpPr/>
            <p:nvPr/>
          </p:nvSpPr>
          <p:spPr>
            <a:xfrm>
              <a:off x="3784649" y="2213728"/>
              <a:ext cx="26698" cy="261408"/>
            </a:xfrm>
            <a:custGeom>
              <a:avLst/>
              <a:gdLst/>
              <a:ahLst/>
              <a:cxnLst/>
              <a:rect l="l" t="t" r="r" b="b"/>
              <a:pathLst>
                <a:path w="972" h="9517" extrusionOk="0">
                  <a:moveTo>
                    <a:pt x="971" y="0"/>
                  </a:moveTo>
                  <a:lnTo>
                    <a:pt x="732" y="15"/>
                  </a:lnTo>
                  <a:lnTo>
                    <a:pt x="478" y="45"/>
                  </a:lnTo>
                  <a:lnTo>
                    <a:pt x="239" y="75"/>
                  </a:lnTo>
                  <a:lnTo>
                    <a:pt x="0" y="135"/>
                  </a:lnTo>
                  <a:lnTo>
                    <a:pt x="0" y="9382"/>
                  </a:lnTo>
                  <a:lnTo>
                    <a:pt x="239" y="9442"/>
                  </a:lnTo>
                  <a:lnTo>
                    <a:pt x="478" y="9487"/>
                  </a:lnTo>
                  <a:lnTo>
                    <a:pt x="732" y="9502"/>
                  </a:lnTo>
                  <a:lnTo>
                    <a:pt x="971" y="9517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01;p33"/>
            <p:cNvSpPr/>
            <p:nvPr/>
          </p:nvSpPr>
          <p:spPr>
            <a:xfrm>
              <a:off x="4507242" y="2213728"/>
              <a:ext cx="26726" cy="261408"/>
            </a:xfrm>
            <a:custGeom>
              <a:avLst/>
              <a:gdLst/>
              <a:ahLst/>
              <a:cxnLst/>
              <a:rect l="l" t="t" r="r" b="b"/>
              <a:pathLst>
                <a:path w="973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55" y="9502"/>
                  </a:lnTo>
                  <a:lnTo>
                    <a:pt x="494" y="9487"/>
                  </a:lnTo>
                  <a:lnTo>
                    <a:pt x="733" y="9442"/>
                  </a:lnTo>
                  <a:lnTo>
                    <a:pt x="972" y="9382"/>
                  </a:lnTo>
                  <a:lnTo>
                    <a:pt x="972" y="135"/>
                  </a:lnTo>
                  <a:lnTo>
                    <a:pt x="733" y="75"/>
                  </a:lnTo>
                  <a:lnTo>
                    <a:pt x="494" y="45"/>
                  </a:lnTo>
                  <a:lnTo>
                    <a:pt x="25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02;p33"/>
            <p:cNvSpPr/>
            <p:nvPr/>
          </p:nvSpPr>
          <p:spPr>
            <a:xfrm>
              <a:off x="4104718" y="1800521"/>
              <a:ext cx="112864" cy="112452"/>
            </a:xfrm>
            <a:custGeom>
              <a:avLst/>
              <a:gdLst/>
              <a:ahLst/>
              <a:cxnLst/>
              <a:rect l="l" t="t" r="r" b="b"/>
              <a:pathLst>
                <a:path w="4109" h="4094" extrusionOk="0">
                  <a:moveTo>
                    <a:pt x="1838" y="0"/>
                  </a:moveTo>
                  <a:lnTo>
                    <a:pt x="1644" y="30"/>
                  </a:lnTo>
                  <a:lnTo>
                    <a:pt x="1449" y="90"/>
                  </a:lnTo>
                  <a:lnTo>
                    <a:pt x="1255" y="149"/>
                  </a:lnTo>
                  <a:lnTo>
                    <a:pt x="1076" y="239"/>
                  </a:lnTo>
                  <a:lnTo>
                    <a:pt x="912" y="344"/>
                  </a:lnTo>
                  <a:lnTo>
                    <a:pt x="747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59" y="896"/>
                  </a:lnTo>
                  <a:lnTo>
                    <a:pt x="254" y="1061"/>
                  </a:lnTo>
                  <a:lnTo>
                    <a:pt x="165" y="1240"/>
                  </a:lnTo>
                  <a:lnTo>
                    <a:pt x="90" y="1434"/>
                  </a:lnTo>
                  <a:lnTo>
                    <a:pt x="45" y="1628"/>
                  </a:lnTo>
                  <a:lnTo>
                    <a:pt x="15" y="1838"/>
                  </a:lnTo>
                  <a:lnTo>
                    <a:pt x="0" y="2047"/>
                  </a:lnTo>
                  <a:lnTo>
                    <a:pt x="15" y="2256"/>
                  </a:lnTo>
                  <a:lnTo>
                    <a:pt x="45" y="2465"/>
                  </a:lnTo>
                  <a:lnTo>
                    <a:pt x="90" y="2659"/>
                  </a:lnTo>
                  <a:lnTo>
                    <a:pt x="165" y="2839"/>
                  </a:lnTo>
                  <a:lnTo>
                    <a:pt x="254" y="3018"/>
                  </a:lnTo>
                  <a:lnTo>
                    <a:pt x="359" y="3197"/>
                  </a:lnTo>
                  <a:lnTo>
                    <a:pt x="463" y="3346"/>
                  </a:lnTo>
                  <a:lnTo>
                    <a:pt x="598" y="3496"/>
                  </a:lnTo>
                  <a:lnTo>
                    <a:pt x="747" y="3630"/>
                  </a:lnTo>
                  <a:lnTo>
                    <a:pt x="912" y="3750"/>
                  </a:lnTo>
                  <a:lnTo>
                    <a:pt x="1076" y="3854"/>
                  </a:lnTo>
                  <a:lnTo>
                    <a:pt x="1255" y="3929"/>
                  </a:lnTo>
                  <a:lnTo>
                    <a:pt x="1449" y="4004"/>
                  </a:lnTo>
                  <a:lnTo>
                    <a:pt x="1644" y="4049"/>
                  </a:lnTo>
                  <a:lnTo>
                    <a:pt x="1838" y="4079"/>
                  </a:lnTo>
                  <a:lnTo>
                    <a:pt x="2047" y="4093"/>
                  </a:lnTo>
                  <a:lnTo>
                    <a:pt x="2256" y="4079"/>
                  </a:lnTo>
                  <a:lnTo>
                    <a:pt x="2465" y="4049"/>
                  </a:lnTo>
                  <a:lnTo>
                    <a:pt x="2659" y="4004"/>
                  </a:lnTo>
                  <a:lnTo>
                    <a:pt x="2854" y="3929"/>
                  </a:lnTo>
                  <a:lnTo>
                    <a:pt x="3033" y="3854"/>
                  </a:lnTo>
                  <a:lnTo>
                    <a:pt x="3197" y="3750"/>
                  </a:lnTo>
                  <a:lnTo>
                    <a:pt x="3362" y="3630"/>
                  </a:lnTo>
                  <a:lnTo>
                    <a:pt x="3496" y="3496"/>
                  </a:lnTo>
                  <a:lnTo>
                    <a:pt x="3631" y="3346"/>
                  </a:lnTo>
                  <a:lnTo>
                    <a:pt x="3750" y="3197"/>
                  </a:lnTo>
                  <a:lnTo>
                    <a:pt x="3855" y="3018"/>
                  </a:lnTo>
                  <a:lnTo>
                    <a:pt x="3944" y="2839"/>
                  </a:lnTo>
                  <a:lnTo>
                    <a:pt x="4004" y="2659"/>
                  </a:lnTo>
                  <a:lnTo>
                    <a:pt x="4064" y="2465"/>
                  </a:lnTo>
                  <a:lnTo>
                    <a:pt x="4094" y="2256"/>
                  </a:lnTo>
                  <a:lnTo>
                    <a:pt x="4109" y="2047"/>
                  </a:lnTo>
                  <a:lnTo>
                    <a:pt x="4094" y="1838"/>
                  </a:lnTo>
                  <a:lnTo>
                    <a:pt x="4064" y="1628"/>
                  </a:lnTo>
                  <a:lnTo>
                    <a:pt x="4004" y="1434"/>
                  </a:lnTo>
                  <a:lnTo>
                    <a:pt x="3944" y="1240"/>
                  </a:lnTo>
                  <a:lnTo>
                    <a:pt x="3855" y="1061"/>
                  </a:lnTo>
                  <a:lnTo>
                    <a:pt x="3750" y="896"/>
                  </a:lnTo>
                  <a:lnTo>
                    <a:pt x="3631" y="747"/>
                  </a:lnTo>
                  <a:lnTo>
                    <a:pt x="3496" y="598"/>
                  </a:lnTo>
                  <a:lnTo>
                    <a:pt x="3362" y="463"/>
                  </a:lnTo>
                  <a:lnTo>
                    <a:pt x="3197" y="344"/>
                  </a:lnTo>
                  <a:lnTo>
                    <a:pt x="3033" y="239"/>
                  </a:lnTo>
                  <a:lnTo>
                    <a:pt x="2854" y="149"/>
                  </a:lnTo>
                  <a:lnTo>
                    <a:pt x="2659" y="90"/>
                  </a:lnTo>
                  <a:lnTo>
                    <a:pt x="2465" y="3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03;p33"/>
            <p:cNvSpPr/>
            <p:nvPr/>
          </p:nvSpPr>
          <p:spPr>
            <a:xfrm>
              <a:off x="4120292" y="1815683"/>
              <a:ext cx="81688" cy="82100"/>
            </a:xfrm>
            <a:custGeom>
              <a:avLst/>
              <a:gdLst/>
              <a:ahLst/>
              <a:cxnLst/>
              <a:rect l="l" t="t" r="r" b="b"/>
              <a:pathLst>
                <a:path w="2974" h="2989" extrusionOk="0">
                  <a:moveTo>
                    <a:pt x="1480" y="1"/>
                  </a:moveTo>
                  <a:lnTo>
                    <a:pt x="1346" y="16"/>
                  </a:lnTo>
                  <a:lnTo>
                    <a:pt x="1196" y="31"/>
                  </a:lnTo>
                  <a:lnTo>
                    <a:pt x="1062" y="61"/>
                  </a:lnTo>
                  <a:lnTo>
                    <a:pt x="927" y="105"/>
                  </a:lnTo>
                  <a:lnTo>
                    <a:pt x="793" y="180"/>
                  </a:lnTo>
                  <a:lnTo>
                    <a:pt x="658" y="255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30" y="554"/>
                  </a:lnTo>
                  <a:lnTo>
                    <a:pt x="240" y="673"/>
                  </a:lnTo>
                  <a:lnTo>
                    <a:pt x="165" y="793"/>
                  </a:lnTo>
                  <a:lnTo>
                    <a:pt x="106" y="927"/>
                  </a:lnTo>
                  <a:lnTo>
                    <a:pt x="61" y="1061"/>
                  </a:lnTo>
                  <a:lnTo>
                    <a:pt x="16" y="1211"/>
                  </a:lnTo>
                  <a:lnTo>
                    <a:pt x="1" y="1345"/>
                  </a:lnTo>
                  <a:lnTo>
                    <a:pt x="1" y="1495"/>
                  </a:lnTo>
                  <a:lnTo>
                    <a:pt x="1" y="1629"/>
                  </a:lnTo>
                  <a:lnTo>
                    <a:pt x="16" y="1779"/>
                  </a:lnTo>
                  <a:lnTo>
                    <a:pt x="61" y="1913"/>
                  </a:lnTo>
                  <a:lnTo>
                    <a:pt x="106" y="2062"/>
                  </a:lnTo>
                  <a:lnTo>
                    <a:pt x="165" y="2182"/>
                  </a:lnTo>
                  <a:lnTo>
                    <a:pt x="240" y="2316"/>
                  </a:lnTo>
                  <a:lnTo>
                    <a:pt x="330" y="2436"/>
                  </a:lnTo>
                  <a:lnTo>
                    <a:pt x="434" y="2555"/>
                  </a:lnTo>
                  <a:lnTo>
                    <a:pt x="539" y="2645"/>
                  </a:lnTo>
                  <a:lnTo>
                    <a:pt x="658" y="2735"/>
                  </a:lnTo>
                  <a:lnTo>
                    <a:pt x="793" y="2809"/>
                  </a:lnTo>
                  <a:lnTo>
                    <a:pt x="927" y="2869"/>
                  </a:lnTo>
                  <a:lnTo>
                    <a:pt x="1062" y="2929"/>
                  </a:lnTo>
                  <a:lnTo>
                    <a:pt x="1196" y="2959"/>
                  </a:lnTo>
                  <a:lnTo>
                    <a:pt x="1346" y="2974"/>
                  </a:lnTo>
                  <a:lnTo>
                    <a:pt x="1480" y="2989"/>
                  </a:lnTo>
                  <a:lnTo>
                    <a:pt x="1629" y="2974"/>
                  </a:lnTo>
                  <a:lnTo>
                    <a:pt x="1764" y="2959"/>
                  </a:lnTo>
                  <a:lnTo>
                    <a:pt x="1913" y="2929"/>
                  </a:lnTo>
                  <a:lnTo>
                    <a:pt x="2048" y="2869"/>
                  </a:lnTo>
                  <a:lnTo>
                    <a:pt x="2182" y="2809"/>
                  </a:lnTo>
                  <a:lnTo>
                    <a:pt x="2302" y="2735"/>
                  </a:lnTo>
                  <a:lnTo>
                    <a:pt x="2421" y="2645"/>
                  </a:lnTo>
                  <a:lnTo>
                    <a:pt x="2541" y="2555"/>
                  </a:lnTo>
                  <a:lnTo>
                    <a:pt x="2645" y="2436"/>
                  </a:lnTo>
                  <a:lnTo>
                    <a:pt x="2735" y="2316"/>
                  </a:lnTo>
                  <a:lnTo>
                    <a:pt x="2810" y="2182"/>
                  </a:lnTo>
                  <a:lnTo>
                    <a:pt x="2869" y="2062"/>
                  </a:lnTo>
                  <a:lnTo>
                    <a:pt x="2914" y="1913"/>
                  </a:lnTo>
                  <a:lnTo>
                    <a:pt x="2944" y="1779"/>
                  </a:lnTo>
                  <a:lnTo>
                    <a:pt x="2974" y="1644"/>
                  </a:lnTo>
                  <a:lnTo>
                    <a:pt x="2974" y="1495"/>
                  </a:lnTo>
                  <a:lnTo>
                    <a:pt x="2974" y="1345"/>
                  </a:lnTo>
                  <a:lnTo>
                    <a:pt x="2944" y="1211"/>
                  </a:lnTo>
                  <a:lnTo>
                    <a:pt x="2914" y="1061"/>
                  </a:lnTo>
                  <a:lnTo>
                    <a:pt x="2869" y="927"/>
                  </a:lnTo>
                  <a:lnTo>
                    <a:pt x="2810" y="793"/>
                  </a:lnTo>
                  <a:lnTo>
                    <a:pt x="2735" y="673"/>
                  </a:lnTo>
                  <a:lnTo>
                    <a:pt x="2645" y="554"/>
                  </a:lnTo>
                  <a:lnTo>
                    <a:pt x="2541" y="434"/>
                  </a:lnTo>
                  <a:lnTo>
                    <a:pt x="2421" y="329"/>
                  </a:lnTo>
                  <a:lnTo>
                    <a:pt x="2302" y="255"/>
                  </a:lnTo>
                  <a:lnTo>
                    <a:pt x="2182" y="180"/>
                  </a:lnTo>
                  <a:lnTo>
                    <a:pt x="2048" y="105"/>
                  </a:lnTo>
                  <a:lnTo>
                    <a:pt x="1913" y="61"/>
                  </a:lnTo>
                  <a:lnTo>
                    <a:pt x="1764" y="31"/>
                  </a:lnTo>
                  <a:lnTo>
                    <a:pt x="1629" y="1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604;p33"/>
            <p:cNvSpPr/>
            <p:nvPr/>
          </p:nvSpPr>
          <p:spPr>
            <a:xfrm>
              <a:off x="4132213" y="1827603"/>
              <a:ext cx="69767" cy="70179"/>
            </a:xfrm>
            <a:custGeom>
              <a:avLst/>
              <a:gdLst/>
              <a:ahLst/>
              <a:cxnLst/>
              <a:rect l="l" t="t" r="r" b="b"/>
              <a:pathLst>
                <a:path w="2540" h="2555" extrusionOk="0">
                  <a:moveTo>
                    <a:pt x="2107" y="0"/>
                  </a:moveTo>
                  <a:lnTo>
                    <a:pt x="0" y="2121"/>
                  </a:lnTo>
                  <a:lnTo>
                    <a:pt x="105" y="2211"/>
                  </a:lnTo>
                  <a:lnTo>
                    <a:pt x="224" y="2301"/>
                  </a:lnTo>
                  <a:lnTo>
                    <a:pt x="359" y="2375"/>
                  </a:lnTo>
                  <a:lnTo>
                    <a:pt x="493" y="2435"/>
                  </a:lnTo>
                  <a:lnTo>
                    <a:pt x="628" y="2495"/>
                  </a:lnTo>
                  <a:lnTo>
                    <a:pt x="762" y="2525"/>
                  </a:lnTo>
                  <a:lnTo>
                    <a:pt x="912" y="2540"/>
                  </a:lnTo>
                  <a:lnTo>
                    <a:pt x="1046" y="2555"/>
                  </a:lnTo>
                  <a:lnTo>
                    <a:pt x="1195" y="2540"/>
                  </a:lnTo>
                  <a:lnTo>
                    <a:pt x="1330" y="2525"/>
                  </a:lnTo>
                  <a:lnTo>
                    <a:pt x="1479" y="2495"/>
                  </a:lnTo>
                  <a:lnTo>
                    <a:pt x="1614" y="2435"/>
                  </a:lnTo>
                  <a:lnTo>
                    <a:pt x="1748" y="2375"/>
                  </a:lnTo>
                  <a:lnTo>
                    <a:pt x="1868" y="2301"/>
                  </a:lnTo>
                  <a:lnTo>
                    <a:pt x="1987" y="2211"/>
                  </a:lnTo>
                  <a:lnTo>
                    <a:pt x="2107" y="2121"/>
                  </a:lnTo>
                  <a:lnTo>
                    <a:pt x="2211" y="2002"/>
                  </a:lnTo>
                  <a:lnTo>
                    <a:pt x="2301" y="1882"/>
                  </a:lnTo>
                  <a:lnTo>
                    <a:pt x="2376" y="1748"/>
                  </a:lnTo>
                  <a:lnTo>
                    <a:pt x="2435" y="1628"/>
                  </a:lnTo>
                  <a:lnTo>
                    <a:pt x="2480" y="1479"/>
                  </a:lnTo>
                  <a:lnTo>
                    <a:pt x="2510" y="1345"/>
                  </a:lnTo>
                  <a:lnTo>
                    <a:pt x="2540" y="1210"/>
                  </a:lnTo>
                  <a:lnTo>
                    <a:pt x="2540" y="1061"/>
                  </a:lnTo>
                  <a:lnTo>
                    <a:pt x="2540" y="911"/>
                  </a:lnTo>
                  <a:lnTo>
                    <a:pt x="2510" y="777"/>
                  </a:lnTo>
                  <a:lnTo>
                    <a:pt x="2480" y="627"/>
                  </a:lnTo>
                  <a:lnTo>
                    <a:pt x="2435" y="493"/>
                  </a:lnTo>
                  <a:lnTo>
                    <a:pt x="2376" y="359"/>
                  </a:lnTo>
                  <a:lnTo>
                    <a:pt x="2301" y="239"/>
                  </a:lnTo>
                  <a:lnTo>
                    <a:pt x="2211" y="120"/>
                  </a:lnTo>
                  <a:lnTo>
                    <a:pt x="2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605;p33"/>
            <p:cNvSpPr/>
            <p:nvPr/>
          </p:nvSpPr>
          <p:spPr>
            <a:xfrm>
              <a:off x="3975872" y="2415608"/>
              <a:ext cx="369740" cy="138711"/>
            </a:xfrm>
            <a:custGeom>
              <a:avLst/>
              <a:gdLst/>
              <a:ahLst/>
              <a:cxnLst/>
              <a:rect l="l" t="t" r="r" b="b"/>
              <a:pathLst>
                <a:path w="13461" h="5050" extrusionOk="0">
                  <a:moveTo>
                    <a:pt x="1016" y="0"/>
                  </a:moveTo>
                  <a:lnTo>
                    <a:pt x="867" y="30"/>
                  </a:lnTo>
                  <a:lnTo>
                    <a:pt x="717" y="75"/>
                  </a:lnTo>
                  <a:lnTo>
                    <a:pt x="583" y="150"/>
                  </a:lnTo>
                  <a:lnTo>
                    <a:pt x="463" y="224"/>
                  </a:lnTo>
                  <a:lnTo>
                    <a:pt x="344" y="329"/>
                  </a:lnTo>
                  <a:lnTo>
                    <a:pt x="254" y="434"/>
                  </a:lnTo>
                  <a:lnTo>
                    <a:pt x="165" y="568"/>
                  </a:lnTo>
                  <a:lnTo>
                    <a:pt x="90" y="703"/>
                  </a:lnTo>
                  <a:lnTo>
                    <a:pt x="45" y="852"/>
                  </a:lnTo>
                  <a:lnTo>
                    <a:pt x="15" y="1001"/>
                  </a:lnTo>
                  <a:lnTo>
                    <a:pt x="0" y="1151"/>
                  </a:lnTo>
                  <a:lnTo>
                    <a:pt x="0" y="1300"/>
                  </a:lnTo>
                  <a:lnTo>
                    <a:pt x="30" y="1435"/>
                  </a:lnTo>
                  <a:lnTo>
                    <a:pt x="75" y="1584"/>
                  </a:lnTo>
                  <a:lnTo>
                    <a:pt x="135" y="1733"/>
                  </a:lnTo>
                  <a:lnTo>
                    <a:pt x="284" y="1972"/>
                  </a:lnTo>
                  <a:lnTo>
                    <a:pt x="448" y="2226"/>
                  </a:lnTo>
                  <a:lnTo>
                    <a:pt x="643" y="2495"/>
                  </a:lnTo>
                  <a:lnTo>
                    <a:pt x="867" y="2764"/>
                  </a:lnTo>
                  <a:lnTo>
                    <a:pt x="1136" y="3048"/>
                  </a:lnTo>
                  <a:lnTo>
                    <a:pt x="1434" y="3317"/>
                  </a:lnTo>
                  <a:lnTo>
                    <a:pt x="1763" y="3601"/>
                  </a:lnTo>
                  <a:lnTo>
                    <a:pt x="2137" y="3855"/>
                  </a:lnTo>
                  <a:lnTo>
                    <a:pt x="2331" y="3974"/>
                  </a:lnTo>
                  <a:lnTo>
                    <a:pt x="2555" y="4094"/>
                  </a:lnTo>
                  <a:lnTo>
                    <a:pt x="2764" y="4213"/>
                  </a:lnTo>
                  <a:lnTo>
                    <a:pt x="3003" y="4333"/>
                  </a:lnTo>
                  <a:lnTo>
                    <a:pt x="3242" y="4437"/>
                  </a:lnTo>
                  <a:lnTo>
                    <a:pt x="3511" y="4527"/>
                  </a:lnTo>
                  <a:lnTo>
                    <a:pt x="3765" y="4617"/>
                  </a:lnTo>
                  <a:lnTo>
                    <a:pt x="4049" y="4706"/>
                  </a:lnTo>
                  <a:lnTo>
                    <a:pt x="4348" y="4781"/>
                  </a:lnTo>
                  <a:lnTo>
                    <a:pt x="4646" y="4856"/>
                  </a:lnTo>
                  <a:lnTo>
                    <a:pt x="4960" y="4915"/>
                  </a:lnTo>
                  <a:lnTo>
                    <a:pt x="5289" y="4960"/>
                  </a:lnTo>
                  <a:lnTo>
                    <a:pt x="5632" y="5005"/>
                  </a:lnTo>
                  <a:lnTo>
                    <a:pt x="5991" y="5020"/>
                  </a:lnTo>
                  <a:lnTo>
                    <a:pt x="6364" y="5050"/>
                  </a:lnTo>
                  <a:lnTo>
                    <a:pt x="7126" y="5050"/>
                  </a:lnTo>
                  <a:lnTo>
                    <a:pt x="7500" y="5020"/>
                  </a:lnTo>
                  <a:lnTo>
                    <a:pt x="7858" y="4990"/>
                  </a:lnTo>
                  <a:lnTo>
                    <a:pt x="8202" y="4960"/>
                  </a:lnTo>
                  <a:lnTo>
                    <a:pt x="8531" y="4915"/>
                  </a:lnTo>
                  <a:lnTo>
                    <a:pt x="8844" y="4856"/>
                  </a:lnTo>
                  <a:lnTo>
                    <a:pt x="9143" y="4781"/>
                  </a:lnTo>
                  <a:lnTo>
                    <a:pt x="9442" y="4706"/>
                  </a:lnTo>
                  <a:lnTo>
                    <a:pt x="9711" y="4617"/>
                  </a:lnTo>
                  <a:lnTo>
                    <a:pt x="9980" y="4527"/>
                  </a:lnTo>
                  <a:lnTo>
                    <a:pt x="10234" y="4422"/>
                  </a:lnTo>
                  <a:lnTo>
                    <a:pt x="10473" y="4318"/>
                  </a:lnTo>
                  <a:lnTo>
                    <a:pt x="10712" y="4213"/>
                  </a:lnTo>
                  <a:lnTo>
                    <a:pt x="10936" y="4094"/>
                  </a:lnTo>
                  <a:lnTo>
                    <a:pt x="11145" y="3974"/>
                  </a:lnTo>
                  <a:lnTo>
                    <a:pt x="11339" y="3855"/>
                  </a:lnTo>
                  <a:lnTo>
                    <a:pt x="11713" y="3586"/>
                  </a:lnTo>
                  <a:lnTo>
                    <a:pt x="12042" y="3317"/>
                  </a:lnTo>
                  <a:lnTo>
                    <a:pt x="12340" y="3048"/>
                  </a:lnTo>
                  <a:lnTo>
                    <a:pt x="12594" y="2764"/>
                  </a:lnTo>
                  <a:lnTo>
                    <a:pt x="12818" y="2495"/>
                  </a:lnTo>
                  <a:lnTo>
                    <a:pt x="13013" y="2226"/>
                  </a:lnTo>
                  <a:lnTo>
                    <a:pt x="13177" y="1957"/>
                  </a:lnTo>
                  <a:lnTo>
                    <a:pt x="13326" y="1718"/>
                  </a:lnTo>
                  <a:lnTo>
                    <a:pt x="13386" y="1584"/>
                  </a:lnTo>
                  <a:lnTo>
                    <a:pt x="13431" y="1435"/>
                  </a:lnTo>
                  <a:lnTo>
                    <a:pt x="13461" y="1285"/>
                  </a:lnTo>
                  <a:lnTo>
                    <a:pt x="13461" y="1136"/>
                  </a:lnTo>
                  <a:lnTo>
                    <a:pt x="13446" y="986"/>
                  </a:lnTo>
                  <a:lnTo>
                    <a:pt x="13416" y="837"/>
                  </a:lnTo>
                  <a:lnTo>
                    <a:pt x="13356" y="703"/>
                  </a:lnTo>
                  <a:lnTo>
                    <a:pt x="13296" y="568"/>
                  </a:lnTo>
                  <a:lnTo>
                    <a:pt x="13207" y="434"/>
                  </a:lnTo>
                  <a:lnTo>
                    <a:pt x="13102" y="329"/>
                  </a:lnTo>
                  <a:lnTo>
                    <a:pt x="12998" y="224"/>
                  </a:lnTo>
                  <a:lnTo>
                    <a:pt x="12863" y="150"/>
                  </a:lnTo>
                  <a:lnTo>
                    <a:pt x="12729" y="75"/>
                  </a:lnTo>
                  <a:lnTo>
                    <a:pt x="12594" y="30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606;p33"/>
            <p:cNvSpPr/>
            <p:nvPr/>
          </p:nvSpPr>
          <p:spPr>
            <a:xfrm>
              <a:off x="3991034" y="2430797"/>
              <a:ext cx="339004" cy="108359"/>
            </a:xfrm>
            <a:custGeom>
              <a:avLst/>
              <a:gdLst/>
              <a:ahLst/>
              <a:cxnLst/>
              <a:rect l="l" t="t" r="r" b="b"/>
              <a:pathLst>
                <a:path w="12342" h="3945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" y="657"/>
                  </a:lnTo>
                  <a:lnTo>
                    <a:pt x="16" y="747"/>
                  </a:lnTo>
                  <a:lnTo>
                    <a:pt x="46" y="822"/>
                  </a:lnTo>
                  <a:lnTo>
                    <a:pt x="76" y="911"/>
                  </a:lnTo>
                  <a:lnTo>
                    <a:pt x="285" y="1240"/>
                  </a:lnTo>
                  <a:lnTo>
                    <a:pt x="404" y="1419"/>
                  </a:lnTo>
                  <a:lnTo>
                    <a:pt x="539" y="1614"/>
                  </a:lnTo>
                  <a:lnTo>
                    <a:pt x="718" y="1823"/>
                  </a:lnTo>
                  <a:lnTo>
                    <a:pt x="897" y="2017"/>
                  </a:lnTo>
                  <a:lnTo>
                    <a:pt x="1106" y="2226"/>
                  </a:lnTo>
                  <a:lnTo>
                    <a:pt x="1346" y="2435"/>
                  </a:lnTo>
                  <a:lnTo>
                    <a:pt x="1600" y="2629"/>
                  </a:lnTo>
                  <a:lnTo>
                    <a:pt x="1883" y="2824"/>
                  </a:lnTo>
                  <a:lnTo>
                    <a:pt x="2182" y="3003"/>
                  </a:lnTo>
                  <a:lnTo>
                    <a:pt x="2511" y="3182"/>
                  </a:lnTo>
                  <a:lnTo>
                    <a:pt x="2869" y="3347"/>
                  </a:lnTo>
                  <a:lnTo>
                    <a:pt x="3243" y="3481"/>
                  </a:lnTo>
                  <a:lnTo>
                    <a:pt x="3661" y="3616"/>
                  </a:lnTo>
                  <a:lnTo>
                    <a:pt x="4109" y="3720"/>
                  </a:lnTo>
                  <a:lnTo>
                    <a:pt x="4572" y="3810"/>
                  </a:lnTo>
                  <a:lnTo>
                    <a:pt x="5080" y="3884"/>
                  </a:lnTo>
                  <a:lnTo>
                    <a:pt x="5618" y="3929"/>
                  </a:lnTo>
                  <a:lnTo>
                    <a:pt x="6186" y="3944"/>
                  </a:lnTo>
                  <a:lnTo>
                    <a:pt x="6769" y="3929"/>
                  </a:lnTo>
                  <a:lnTo>
                    <a:pt x="7291" y="3884"/>
                  </a:lnTo>
                  <a:lnTo>
                    <a:pt x="7799" y="3810"/>
                  </a:lnTo>
                  <a:lnTo>
                    <a:pt x="8278" y="3720"/>
                  </a:lnTo>
                  <a:lnTo>
                    <a:pt x="8711" y="3616"/>
                  </a:lnTo>
                  <a:lnTo>
                    <a:pt x="9129" y="3481"/>
                  </a:lnTo>
                  <a:lnTo>
                    <a:pt x="9517" y="3347"/>
                  </a:lnTo>
                  <a:lnTo>
                    <a:pt x="9861" y="3182"/>
                  </a:lnTo>
                  <a:lnTo>
                    <a:pt x="10190" y="3003"/>
                  </a:lnTo>
                  <a:lnTo>
                    <a:pt x="10489" y="2824"/>
                  </a:lnTo>
                  <a:lnTo>
                    <a:pt x="10772" y="2629"/>
                  </a:lnTo>
                  <a:lnTo>
                    <a:pt x="11026" y="2435"/>
                  </a:lnTo>
                  <a:lnTo>
                    <a:pt x="11250" y="2226"/>
                  </a:lnTo>
                  <a:lnTo>
                    <a:pt x="11460" y="2017"/>
                  </a:lnTo>
                  <a:lnTo>
                    <a:pt x="11654" y="1823"/>
                  </a:lnTo>
                  <a:lnTo>
                    <a:pt x="11818" y="1614"/>
                  </a:lnTo>
                  <a:lnTo>
                    <a:pt x="11953" y="1419"/>
                  </a:lnTo>
                  <a:lnTo>
                    <a:pt x="12072" y="1240"/>
                  </a:lnTo>
                  <a:lnTo>
                    <a:pt x="12281" y="897"/>
                  </a:lnTo>
                  <a:lnTo>
                    <a:pt x="12311" y="822"/>
                  </a:lnTo>
                  <a:lnTo>
                    <a:pt x="12326" y="747"/>
                  </a:lnTo>
                  <a:lnTo>
                    <a:pt x="12341" y="657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607;p33"/>
            <p:cNvSpPr/>
            <p:nvPr/>
          </p:nvSpPr>
          <p:spPr>
            <a:xfrm>
              <a:off x="3991034" y="2430797"/>
              <a:ext cx="339004" cy="16014"/>
            </a:xfrm>
            <a:custGeom>
              <a:avLst/>
              <a:gdLst/>
              <a:ahLst/>
              <a:cxnLst/>
              <a:rect l="l" t="t" r="r" b="b"/>
              <a:pathLst>
                <a:path w="12342" h="583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608;p33"/>
            <p:cNvSpPr/>
            <p:nvPr/>
          </p:nvSpPr>
          <p:spPr>
            <a:xfrm>
              <a:off x="4731315" y="3532949"/>
              <a:ext cx="99734" cy="147748"/>
            </a:xfrm>
            <a:custGeom>
              <a:avLst/>
              <a:gdLst/>
              <a:ahLst/>
              <a:cxnLst/>
              <a:rect l="l" t="t" r="r" b="b"/>
              <a:pathLst>
                <a:path w="3631" h="5379" extrusionOk="0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609;p33"/>
            <p:cNvSpPr/>
            <p:nvPr/>
          </p:nvSpPr>
          <p:spPr>
            <a:xfrm>
              <a:off x="4814182" y="3562503"/>
              <a:ext cx="84160" cy="185900"/>
            </a:xfrm>
            <a:custGeom>
              <a:avLst/>
              <a:gdLst/>
              <a:ahLst/>
              <a:cxnLst/>
              <a:rect l="l" t="t" r="r" b="b"/>
              <a:pathLst>
                <a:path w="3064" h="6768" extrusionOk="0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610;p33"/>
            <p:cNvSpPr/>
            <p:nvPr/>
          </p:nvSpPr>
          <p:spPr>
            <a:xfrm>
              <a:off x="4890100" y="3562915"/>
              <a:ext cx="87841" cy="185103"/>
            </a:xfrm>
            <a:custGeom>
              <a:avLst/>
              <a:gdLst/>
              <a:ahLst/>
              <a:cxnLst/>
              <a:rect l="l" t="t" r="r" b="b"/>
              <a:pathLst>
                <a:path w="3198" h="6739" extrusionOk="0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611;p33"/>
            <p:cNvSpPr/>
            <p:nvPr/>
          </p:nvSpPr>
          <p:spPr>
            <a:xfrm>
              <a:off x="4948797" y="3523528"/>
              <a:ext cx="91934" cy="184252"/>
            </a:xfrm>
            <a:custGeom>
              <a:avLst/>
              <a:gdLst/>
              <a:ahLst/>
              <a:cxnLst/>
              <a:rect l="l" t="t" r="r" b="b"/>
              <a:pathLst>
                <a:path w="3347" h="6708" extrusionOk="0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612;p33"/>
            <p:cNvSpPr/>
            <p:nvPr/>
          </p:nvSpPr>
          <p:spPr>
            <a:xfrm>
              <a:off x="4596701" y="2837028"/>
              <a:ext cx="323402" cy="396823"/>
            </a:xfrm>
            <a:custGeom>
              <a:avLst/>
              <a:gdLst/>
              <a:ahLst/>
              <a:cxnLst/>
              <a:rect l="l" t="t" r="r" b="b"/>
              <a:pathLst>
                <a:path w="11774" h="14447" extrusionOk="0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613;p33"/>
            <p:cNvSpPr/>
            <p:nvPr/>
          </p:nvSpPr>
          <p:spPr>
            <a:xfrm>
              <a:off x="4745241" y="3342962"/>
              <a:ext cx="264320" cy="299588"/>
            </a:xfrm>
            <a:custGeom>
              <a:avLst/>
              <a:gdLst/>
              <a:ahLst/>
              <a:cxnLst/>
              <a:rect l="l" t="t" r="r" b="b"/>
              <a:pathLst>
                <a:path w="9623" h="10907" extrusionOk="0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14;p33"/>
            <p:cNvSpPr/>
            <p:nvPr/>
          </p:nvSpPr>
          <p:spPr>
            <a:xfrm>
              <a:off x="4715302" y="3173905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15;p33"/>
            <p:cNvSpPr/>
            <p:nvPr/>
          </p:nvSpPr>
          <p:spPr>
            <a:xfrm>
              <a:off x="4769467" y="3228069"/>
              <a:ext cx="126817" cy="126433"/>
            </a:xfrm>
            <a:custGeom>
              <a:avLst/>
              <a:gdLst/>
              <a:ahLst/>
              <a:cxnLst/>
              <a:rect l="l" t="t" r="r" b="b"/>
              <a:pathLst>
                <a:path w="4617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16;p33"/>
            <p:cNvSpPr/>
            <p:nvPr/>
          </p:nvSpPr>
          <p:spPr>
            <a:xfrm>
              <a:off x="4585220" y="274592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17;p33"/>
            <p:cNvSpPr/>
            <p:nvPr/>
          </p:nvSpPr>
          <p:spPr>
            <a:xfrm>
              <a:off x="4639385" y="2800085"/>
              <a:ext cx="126405" cy="126433"/>
            </a:xfrm>
            <a:custGeom>
              <a:avLst/>
              <a:gdLst/>
              <a:ahLst/>
              <a:cxnLst/>
              <a:rect l="l" t="t" r="r" b="b"/>
              <a:pathLst>
                <a:path w="4602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18;p33"/>
            <p:cNvSpPr/>
            <p:nvPr/>
          </p:nvSpPr>
          <p:spPr>
            <a:xfrm>
              <a:off x="3756743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0" y="0"/>
                  </a:moveTo>
                  <a:lnTo>
                    <a:pt x="0" y="13984"/>
                  </a:lnTo>
                  <a:lnTo>
                    <a:pt x="0" y="14118"/>
                  </a:lnTo>
                  <a:lnTo>
                    <a:pt x="30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4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5" y="14745"/>
                  </a:lnTo>
                  <a:lnTo>
                    <a:pt x="1375" y="14671"/>
                  </a:lnTo>
                  <a:lnTo>
                    <a:pt x="1733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5" y="13685"/>
                  </a:lnTo>
                  <a:lnTo>
                    <a:pt x="5334" y="13759"/>
                  </a:lnTo>
                  <a:lnTo>
                    <a:pt x="5692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4" y="14820"/>
                  </a:lnTo>
                  <a:lnTo>
                    <a:pt x="7814" y="14805"/>
                  </a:lnTo>
                  <a:lnTo>
                    <a:pt x="7918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2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1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19;p33"/>
            <p:cNvSpPr/>
            <p:nvPr/>
          </p:nvSpPr>
          <p:spPr>
            <a:xfrm>
              <a:off x="3756743" y="3818546"/>
              <a:ext cx="233117" cy="96054"/>
            </a:xfrm>
            <a:custGeom>
              <a:avLst/>
              <a:gdLst/>
              <a:ahLst/>
              <a:cxnLst/>
              <a:rect l="l" t="t" r="r" b="b"/>
              <a:pathLst>
                <a:path w="8487" h="3497" extrusionOk="0">
                  <a:moveTo>
                    <a:pt x="0" y="1"/>
                  </a:moveTo>
                  <a:lnTo>
                    <a:pt x="0" y="2540"/>
                  </a:lnTo>
                  <a:lnTo>
                    <a:pt x="90" y="2660"/>
                  </a:lnTo>
                  <a:lnTo>
                    <a:pt x="210" y="2749"/>
                  </a:lnTo>
                  <a:lnTo>
                    <a:pt x="329" y="2854"/>
                  </a:lnTo>
                  <a:lnTo>
                    <a:pt x="449" y="2929"/>
                  </a:lnTo>
                  <a:lnTo>
                    <a:pt x="583" y="3018"/>
                  </a:lnTo>
                  <a:lnTo>
                    <a:pt x="732" y="3093"/>
                  </a:lnTo>
                  <a:lnTo>
                    <a:pt x="882" y="3153"/>
                  </a:lnTo>
                  <a:lnTo>
                    <a:pt x="1061" y="3213"/>
                  </a:lnTo>
                  <a:lnTo>
                    <a:pt x="1420" y="3302"/>
                  </a:lnTo>
                  <a:lnTo>
                    <a:pt x="1823" y="3377"/>
                  </a:lnTo>
                  <a:lnTo>
                    <a:pt x="2271" y="3437"/>
                  </a:lnTo>
                  <a:lnTo>
                    <a:pt x="2764" y="3467"/>
                  </a:lnTo>
                  <a:lnTo>
                    <a:pt x="3302" y="3496"/>
                  </a:lnTo>
                  <a:lnTo>
                    <a:pt x="5199" y="3496"/>
                  </a:lnTo>
                  <a:lnTo>
                    <a:pt x="6738" y="3482"/>
                  </a:lnTo>
                  <a:lnTo>
                    <a:pt x="8486" y="346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20;p33"/>
            <p:cNvSpPr/>
            <p:nvPr/>
          </p:nvSpPr>
          <p:spPr>
            <a:xfrm>
              <a:off x="3756743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2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69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0" y="568"/>
                  </a:lnTo>
                  <a:lnTo>
                    <a:pt x="0" y="672"/>
                  </a:lnTo>
                  <a:lnTo>
                    <a:pt x="0" y="792"/>
                  </a:lnTo>
                  <a:lnTo>
                    <a:pt x="0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1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3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1" y="209"/>
                  </a:lnTo>
                  <a:lnTo>
                    <a:pt x="6828" y="493"/>
                  </a:lnTo>
                  <a:lnTo>
                    <a:pt x="6454" y="732"/>
                  </a:lnTo>
                  <a:lnTo>
                    <a:pt x="6096" y="941"/>
                  </a:lnTo>
                  <a:lnTo>
                    <a:pt x="5722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85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621;p33"/>
            <p:cNvSpPr/>
            <p:nvPr/>
          </p:nvSpPr>
          <p:spPr>
            <a:xfrm>
              <a:off x="3690274" y="4571103"/>
              <a:ext cx="370152" cy="119456"/>
            </a:xfrm>
            <a:custGeom>
              <a:avLst/>
              <a:gdLst/>
              <a:ahLst/>
              <a:cxnLst/>
              <a:rect l="l" t="t" r="r" b="b"/>
              <a:pathLst>
                <a:path w="13476" h="4349" extrusionOk="0">
                  <a:moveTo>
                    <a:pt x="2017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19" y="90"/>
                  </a:lnTo>
                  <a:lnTo>
                    <a:pt x="1225" y="165"/>
                  </a:lnTo>
                  <a:lnTo>
                    <a:pt x="1046" y="240"/>
                  </a:lnTo>
                  <a:lnTo>
                    <a:pt x="882" y="344"/>
                  </a:lnTo>
                  <a:lnTo>
                    <a:pt x="732" y="464"/>
                  </a:lnTo>
                  <a:lnTo>
                    <a:pt x="583" y="598"/>
                  </a:lnTo>
                  <a:lnTo>
                    <a:pt x="463" y="733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5" y="1614"/>
                  </a:lnTo>
                  <a:lnTo>
                    <a:pt x="15" y="1808"/>
                  </a:lnTo>
                  <a:lnTo>
                    <a:pt x="0" y="2018"/>
                  </a:lnTo>
                  <a:lnTo>
                    <a:pt x="0" y="2331"/>
                  </a:lnTo>
                  <a:lnTo>
                    <a:pt x="15" y="2540"/>
                  </a:lnTo>
                  <a:lnTo>
                    <a:pt x="45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39" y="3302"/>
                  </a:lnTo>
                  <a:lnTo>
                    <a:pt x="344" y="3467"/>
                  </a:lnTo>
                  <a:lnTo>
                    <a:pt x="463" y="3616"/>
                  </a:lnTo>
                  <a:lnTo>
                    <a:pt x="583" y="3765"/>
                  </a:lnTo>
                  <a:lnTo>
                    <a:pt x="732" y="3885"/>
                  </a:lnTo>
                  <a:lnTo>
                    <a:pt x="882" y="4005"/>
                  </a:lnTo>
                  <a:lnTo>
                    <a:pt x="1046" y="4109"/>
                  </a:lnTo>
                  <a:lnTo>
                    <a:pt x="1225" y="4184"/>
                  </a:lnTo>
                  <a:lnTo>
                    <a:pt x="1419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7" y="4348"/>
                  </a:lnTo>
                  <a:lnTo>
                    <a:pt x="11459" y="4348"/>
                  </a:lnTo>
                  <a:lnTo>
                    <a:pt x="11668" y="4333"/>
                  </a:lnTo>
                  <a:lnTo>
                    <a:pt x="11862" y="4303"/>
                  </a:lnTo>
                  <a:lnTo>
                    <a:pt x="12056" y="4258"/>
                  </a:lnTo>
                  <a:lnTo>
                    <a:pt x="12236" y="4184"/>
                  </a:lnTo>
                  <a:lnTo>
                    <a:pt x="12415" y="4109"/>
                  </a:lnTo>
                  <a:lnTo>
                    <a:pt x="12579" y="4005"/>
                  </a:lnTo>
                  <a:lnTo>
                    <a:pt x="12744" y="3885"/>
                  </a:lnTo>
                  <a:lnTo>
                    <a:pt x="12878" y="3765"/>
                  </a:lnTo>
                  <a:lnTo>
                    <a:pt x="13013" y="3616"/>
                  </a:lnTo>
                  <a:lnTo>
                    <a:pt x="13132" y="3467"/>
                  </a:lnTo>
                  <a:lnTo>
                    <a:pt x="13222" y="3302"/>
                  </a:lnTo>
                  <a:lnTo>
                    <a:pt x="13311" y="3123"/>
                  </a:lnTo>
                  <a:lnTo>
                    <a:pt x="13386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6" y="1420"/>
                  </a:lnTo>
                  <a:lnTo>
                    <a:pt x="13311" y="1226"/>
                  </a:lnTo>
                  <a:lnTo>
                    <a:pt x="13222" y="1061"/>
                  </a:lnTo>
                  <a:lnTo>
                    <a:pt x="13132" y="897"/>
                  </a:lnTo>
                  <a:lnTo>
                    <a:pt x="13013" y="733"/>
                  </a:lnTo>
                  <a:lnTo>
                    <a:pt x="12878" y="598"/>
                  </a:lnTo>
                  <a:lnTo>
                    <a:pt x="12744" y="464"/>
                  </a:lnTo>
                  <a:lnTo>
                    <a:pt x="12579" y="344"/>
                  </a:lnTo>
                  <a:lnTo>
                    <a:pt x="12415" y="240"/>
                  </a:lnTo>
                  <a:lnTo>
                    <a:pt x="12236" y="165"/>
                  </a:lnTo>
                  <a:lnTo>
                    <a:pt x="12056" y="90"/>
                  </a:lnTo>
                  <a:lnTo>
                    <a:pt x="11862" y="46"/>
                  </a:lnTo>
                  <a:lnTo>
                    <a:pt x="11668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622;p33"/>
            <p:cNvSpPr/>
            <p:nvPr/>
          </p:nvSpPr>
          <p:spPr>
            <a:xfrm>
              <a:off x="3756743" y="400606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3" y="195"/>
                  </a:lnTo>
                  <a:lnTo>
                    <a:pt x="2809" y="255"/>
                  </a:lnTo>
                  <a:lnTo>
                    <a:pt x="2615" y="330"/>
                  </a:lnTo>
                  <a:lnTo>
                    <a:pt x="2421" y="419"/>
                  </a:lnTo>
                  <a:lnTo>
                    <a:pt x="2241" y="509"/>
                  </a:lnTo>
                  <a:lnTo>
                    <a:pt x="2062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405" y="1107"/>
                  </a:lnTo>
                  <a:lnTo>
                    <a:pt x="1255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2" y="1883"/>
                  </a:lnTo>
                  <a:lnTo>
                    <a:pt x="613" y="2063"/>
                  </a:lnTo>
                  <a:lnTo>
                    <a:pt x="508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4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5" y="3840"/>
                  </a:lnTo>
                  <a:lnTo>
                    <a:pt x="0" y="4050"/>
                  </a:lnTo>
                  <a:lnTo>
                    <a:pt x="0" y="4274"/>
                  </a:lnTo>
                  <a:lnTo>
                    <a:pt x="0" y="4498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4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8" y="6305"/>
                  </a:lnTo>
                  <a:lnTo>
                    <a:pt x="613" y="6485"/>
                  </a:lnTo>
                  <a:lnTo>
                    <a:pt x="732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5" y="7291"/>
                  </a:lnTo>
                  <a:lnTo>
                    <a:pt x="1405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62" y="7934"/>
                  </a:lnTo>
                  <a:lnTo>
                    <a:pt x="2241" y="8024"/>
                  </a:lnTo>
                  <a:lnTo>
                    <a:pt x="2421" y="8128"/>
                  </a:lnTo>
                  <a:lnTo>
                    <a:pt x="2615" y="8218"/>
                  </a:lnTo>
                  <a:lnTo>
                    <a:pt x="2809" y="8292"/>
                  </a:lnTo>
                  <a:lnTo>
                    <a:pt x="3003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1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0" y="7142"/>
                  </a:lnTo>
                  <a:lnTo>
                    <a:pt x="7575" y="6993"/>
                  </a:lnTo>
                  <a:lnTo>
                    <a:pt x="7694" y="6828"/>
                  </a:lnTo>
                  <a:lnTo>
                    <a:pt x="7814" y="6664"/>
                  </a:lnTo>
                  <a:lnTo>
                    <a:pt x="7933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17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1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31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31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17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3" y="2063"/>
                  </a:lnTo>
                  <a:lnTo>
                    <a:pt x="7814" y="1883"/>
                  </a:lnTo>
                  <a:lnTo>
                    <a:pt x="7694" y="1719"/>
                  </a:lnTo>
                  <a:lnTo>
                    <a:pt x="7575" y="1555"/>
                  </a:lnTo>
                  <a:lnTo>
                    <a:pt x="7440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1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6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623;p33"/>
            <p:cNvSpPr/>
            <p:nvPr/>
          </p:nvSpPr>
          <p:spPr>
            <a:xfrm>
              <a:off x="3810495" y="4059840"/>
              <a:ext cx="126817" cy="126817"/>
            </a:xfrm>
            <a:custGeom>
              <a:avLst/>
              <a:gdLst/>
              <a:ahLst/>
              <a:cxnLst/>
              <a:rect l="l" t="t" r="r" b="b"/>
              <a:pathLst>
                <a:path w="4617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1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8" y="852"/>
                  </a:lnTo>
                  <a:lnTo>
                    <a:pt x="404" y="1031"/>
                  </a:lnTo>
                  <a:lnTo>
                    <a:pt x="284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0" y="1853"/>
                  </a:lnTo>
                  <a:lnTo>
                    <a:pt x="15" y="2077"/>
                  </a:lnTo>
                  <a:lnTo>
                    <a:pt x="1" y="2316"/>
                  </a:lnTo>
                  <a:lnTo>
                    <a:pt x="15" y="2555"/>
                  </a:lnTo>
                  <a:lnTo>
                    <a:pt x="60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4" y="3406"/>
                  </a:lnTo>
                  <a:lnTo>
                    <a:pt x="404" y="3600"/>
                  </a:lnTo>
                  <a:lnTo>
                    <a:pt x="538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1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79" y="4572"/>
                  </a:lnTo>
                  <a:lnTo>
                    <a:pt x="3003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8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2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2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8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3" y="105"/>
                  </a:lnTo>
                  <a:lnTo>
                    <a:pt x="2779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24;p33"/>
            <p:cNvSpPr/>
            <p:nvPr/>
          </p:nvSpPr>
          <p:spPr>
            <a:xfrm>
              <a:off x="4332857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1" y="0"/>
                  </a:moveTo>
                  <a:lnTo>
                    <a:pt x="1" y="13984"/>
                  </a:lnTo>
                  <a:lnTo>
                    <a:pt x="1" y="14118"/>
                  </a:lnTo>
                  <a:lnTo>
                    <a:pt x="31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5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6" y="14745"/>
                  </a:lnTo>
                  <a:lnTo>
                    <a:pt x="1360" y="14671"/>
                  </a:lnTo>
                  <a:lnTo>
                    <a:pt x="1734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6" y="13685"/>
                  </a:lnTo>
                  <a:lnTo>
                    <a:pt x="5334" y="13759"/>
                  </a:lnTo>
                  <a:lnTo>
                    <a:pt x="5693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5" y="14820"/>
                  </a:lnTo>
                  <a:lnTo>
                    <a:pt x="7814" y="14805"/>
                  </a:lnTo>
                  <a:lnTo>
                    <a:pt x="7919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3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2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25;p33"/>
            <p:cNvSpPr/>
            <p:nvPr/>
          </p:nvSpPr>
          <p:spPr>
            <a:xfrm>
              <a:off x="4332857" y="3818546"/>
              <a:ext cx="233117" cy="97290"/>
            </a:xfrm>
            <a:custGeom>
              <a:avLst/>
              <a:gdLst/>
              <a:ahLst/>
              <a:cxnLst/>
              <a:rect l="l" t="t" r="r" b="b"/>
              <a:pathLst>
                <a:path w="8487" h="3542" extrusionOk="0">
                  <a:moveTo>
                    <a:pt x="1" y="1"/>
                  </a:moveTo>
                  <a:lnTo>
                    <a:pt x="1" y="3511"/>
                  </a:lnTo>
                  <a:lnTo>
                    <a:pt x="1898" y="3526"/>
                  </a:lnTo>
                  <a:lnTo>
                    <a:pt x="3541" y="3541"/>
                  </a:lnTo>
                  <a:lnTo>
                    <a:pt x="4273" y="3541"/>
                  </a:lnTo>
                  <a:lnTo>
                    <a:pt x="4931" y="3526"/>
                  </a:lnTo>
                  <a:lnTo>
                    <a:pt x="5528" y="3496"/>
                  </a:lnTo>
                  <a:lnTo>
                    <a:pt x="6081" y="3452"/>
                  </a:lnTo>
                  <a:lnTo>
                    <a:pt x="6559" y="3392"/>
                  </a:lnTo>
                  <a:lnTo>
                    <a:pt x="6783" y="3347"/>
                  </a:lnTo>
                  <a:lnTo>
                    <a:pt x="6992" y="3302"/>
                  </a:lnTo>
                  <a:lnTo>
                    <a:pt x="7187" y="3242"/>
                  </a:lnTo>
                  <a:lnTo>
                    <a:pt x="7366" y="3183"/>
                  </a:lnTo>
                  <a:lnTo>
                    <a:pt x="7530" y="3123"/>
                  </a:lnTo>
                  <a:lnTo>
                    <a:pt x="7695" y="3033"/>
                  </a:lnTo>
                  <a:lnTo>
                    <a:pt x="7829" y="2944"/>
                  </a:lnTo>
                  <a:lnTo>
                    <a:pt x="7963" y="2854"/>
                  </a:lnTo>
                  <a:lnTo>
                    <a:pt x="8083" y="2749"/>
                  </a:lnTo>
                  <a:lnTo>
                    <a:pt x="8188" y="2630"/>
                  </a:lnTo>
                  <a:lnTo>
                    <a:pt x="8277" y="2510"/>
                  </a:lnTo>
                  <a:lnTo>
                    <a:pt x="8367" y="2361"/>
                  </a:lnTo>
                  <a:lnTo>
                    <a:pt x="8427" y="2212"/>
                  </a:lnTo>
                  <a:lnTo>
                    <a:pt x="8486" y="204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26;p33"/>
            <p:cNvSpPr/>
            <p:nvPr/>
          </p:nvSpPr>
          <p:spPr>
            <a:xfrm>
              <a:off x="4332857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3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70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1" y="568"/>
                  </a:lnTo>
                  <a:lnTo>
                    <a:pt x="1" y="672"/>
                  </a:lnTo>
                  <a:lnTo>
                    <a:pt x="1" y="792"/>
                  </a:lnTo>
                  <a:lnTo>
                    <a:pt x="1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2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4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2" y="209"/>
                  </a:lnTo>
                  <a:lnTo>
                    <a:pt x="6828" y="493"/>
                  </a:lnTo>
                  <a:lnTo>
                    <a:pt x="6455" y="732"/>
                  </a:lnTo>
                  <a:lnTo>
                    <a:pt x="6096" y="941"/>
                  </a:lnTo>
                  <a:lnTo>
                    <a:pt x="5723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70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627;p33"/>
            <p:cNvSpPr/>
            <p:nvPr/>
          </p:nvSpPr>
          <p:spPr>
            <a:xfrm>
              <a:off x="4277868" y="4571103"/>
              <a:ext cx="370179" cy="119456"/>
            </a:xfrm>
            <a:custGeom>
              <a:avLst/>
              <a:gdLst/>
              <a:ahLst/>
              <a:cxnLst/>
              <a:rect l="l" t="t" r="r" b="b"/>
              <a:pathLst>
                <a:path w="13477" h="4349" extrusionOk="0">
                  <a:moveTo>
                    <a:pt x="2018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20" y="90"/>
                  </a:lnTo>
                  <a:lnTo>
                    <a:pt x="1241" y="165"/>
                  </a:lnTo>
                  <a:lnTo>
                    <a:pt x="1061" y="240"/>
                  </a:lnTo>
                  <a:lnTo>
                    <a:pt x="897" y="344"/>
                  </a:lnTo>
                  <a:lnTo>
                    <a:pt x="733" y="464"/>
                  </a:lnTo>
                  <a:lnTo>
                    <a:pt x="598" y="598"/>
                  </a:lnTo>
                  <a:lnTo>
                    <a:pt x="464" y="733"/>
                  </a:lnTo>
                  <a:lnTo>
                    <a:pt x="344" y="897"/>
                  </a:lnTo>
                  <a:lnTo>
                    <a:pt x="255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6" y="1614"/>
                  </a:lnTo>
                  <a:lnTo>
                    <a:pt x="16" y="1808"/>
                  </a:lnTo>
                  <a:lnTo>
                    <a:pt x="1" y="2018"/>
                  </a:lnTo>
                  <a:lnTo>
                    <a:pt x="1" y="2331"/>
                  </a:lnTo>
                  <a:lnTo>
                    <a:pt x="16" y="2540"/>
                  </a:lnTo>
                  <a:lnTo>
                    <a:pt x="46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55" y="3302"/>
                  </a:lnTo>
                  <a:lnTo>
                    <a:pt x="344" y="3467"/>
                  </a:lnTo>
                  <a:lnTo>
                    <a:pt x="464" y="3616"/>
                  </a:lnTo>
                  <a:lnTo>
                    <a:pt x="598" y="3765"/>
                  </a:lnTo>
                  <a:lnTo>
                    <a:pt x="733" y="3885"/>
                  </a:lnTo>
                  <a:lnTo>
                    <a:pt x="897" y="4005"/>
                  </a:lnTo>
                  <a:lnTo>
                    <a:pt x="1061" y="4109"/>
                  </a:lnTo>
                  <a:lnTo>
                    <a:pt x="1241" y="4184"/>
                  </a:lnTo>
                  <a:lnTo>
                    <a:pt x="1420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8" y="4348"/>
                  </a:lnTo>
                  <a:lnTo>
                    <a:pt x="11459" y="4348"/>
                  </a:lnTo>
                  <a:lnTo>
                    <a:pt x="11669" y="4333"/>
                  </a:lnTo>
                  <a:lnTo>
                    <a:pt x="11863" y="4303"/>
                  </a:lnTo>
                  <a:lnTo>
                    <a:pt x="12057" y="4258"/>
                  </a:lnTo>
                  <a:lnTo>
                    <a:pt x="12251" y="4184"/>
                  </a:lnTo>
                  <a:lnTo>
                    <a:pt x="12416" y="4109"/>
                  </a:lnTo>
                  <a:lnTo>
                    <a:pt x="12595" y="4005"/>
                  </a:lnTo>
                  <a:lnTo>
                    <a:pt x="12744" y="3885"/>
                  </a:lnTo>
                  <a:lnTo>
                    <a:pt x="12879" y="3765"/>
                  </a:lnTo>
                  <a:lnTo>
                    <a:pt x="13013" y="3616"/>
                  </a:lnTo>
                  <a:lnTo>
                    <a:pt x="13133" y="3467"/>
                  </a:lnTo>
                  <a:lnTo>
                    <a:pt x="13237" y="3302"/>
                  </a:lnTo>
                  <a:lnTo>
                    <a:pt x="13312" y="3123"/>
                  </a:lnTo>
                  <a:lnTo>
                    <a:pt x="13387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7" y="1420"/>
                  </a:lnTo>
                  <a:lnTo>
                    <a:pt x="13312" y="1226"/>
                  </a:lnTo>
                  <a:lnTo>
                    <a:pt x="13237" y="1061"/>
                  </a:lnTo>
                  <a:lnTo>
                    <a:pt x="13133" y="897"/>
                  </a:lnTo>
                  <a:lnTo>
                    <a:pt x="13013" y="733"/>
                  </a:lnTo>
                  <a:lnTo>
                    <a:pt x="12879" y="598"/>
                  </a:lnTo>
                  <a:lnTo>
                    <a:pt x="12744" y="464"/>
                  </a:lnTo>
                  <a:lnTo>
                    <a:pt x="12595" y="344"/>
                  </a:lnTo>
                  <a:lnTo>
                    <a:pt x="12416" y="240"/>
                  </a:lnTo>
                  <a:lnTo>
                    <a:pt x="12251" y="165"/>
                  </a:lnTo>
                  <a:lnTo>
                    <a:pt x="12057" y="90"/>
                  </a:lnTo>
                  <a:lnTo>
                    <a:pt x="11863" y="46"/>
                  </a:lnTo>
                  <a:lnTo>
                    <a:pt x="11669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628;p33"/>
            <p:cNvSpPr/>
            <p:nvPr/>
          </p:nvSpPr>
          <p:spPr>
            <a:xfrm>
              <a:off x="4332857" y="4006061"/>
              <a:ext cx="234765" cy="234765"/>
            </a:xfrm>
            <a:custGeom>
              <a:avLst/>
              <a:gdLst/>
              <a:ahLst/>
              <a:cxnLst/>
              <a:rect l="l" t="t" r="r" b="b"/>
              <a:pathLst>
                <a:path w="8547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4" y="195"/>
                  </a:lnTo>
                  <a:lnTo>
                    <a:pt x="2794" y="255"/>
                  </a:lnTo>
                  <a:lnTo>
                    <a:pt x="2600" y="330"/>
                  </a:lnTo>
                  <a:lnTo>
                    <a:pt x="2421" y="419"/>
                  </a:lnTo>
                  <a:lnTo>
                    <a:pt x="2227" y="509"/>
                  </a:lnTo>
                  <a:lnTo>
                    <a:pt x="2047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390" y="1107"/>
                  </a:lnTo>
                  <a:lnTo>
                    <a:pt x="1256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3" y="1883"/>
                  </a:lnTo>
                  <a:lnTo>
                    <a:pt x="613" y="2063"/>
                  </a:lnTo>
                  <a:lnTo>
                    <a:pt x="509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5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6" y="3840"/>
                  </a:lnTo>
                  <a:lnTo>
                    <a:pt x="1" y="4050"/>
                  </a:lnTo>
                  <a:lnTo>
                    <a:pt x="1" y="4274"/>
                  </a:lnTo>
                  <a:lnTo>
                    <a:pt x="1" y="4498"/>
                  </a:lnTo>
                  <a:lnTo>
                    <a:pt x="16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5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9" y="6305"/>
                  </a:lnTo>
                  <a:lnTo>
                    <a:pt x="613" y="6485"/>
                  </a:lnTo>
                  <a:lnTo>
                    <a:pt x="733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6" y="7291"/>
                  </a:lnTo>
                  <a:lnTo>
                    <a:pt x="1390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47" y="7934"/>
                  </a:lnTo>
                  <a:lnTo>
                    <a:pt x="2227" y="8024"/>
                  </a:lnTo>
                  <a:lnTo>
                    <a:pt x="2421" y="8128"/>
                  </a:lnTo>
                  <a:lnTo>
                    <a:pt x="2600" y="8218"/>
                  </a:lnTo>
                  <a:lnTo>
                    <a:pt x="2794" y="8292"/>
                  </a:lnTo>
                  <a:lnTo>
                    <a:pt x="3004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2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1" y="7142"/>
                  </a:lnTo>
                  <a:lnTo>
                    <a:pt x="7575" y="6993"/>
                  </a:lnTo>
                  <a:lnTo>
                    <a:pt x="7695" y="6828"/>
                  </a:lnTo>
                  <a:lnTo>
                    <a:pt x="7814" y="6664"/>
                  </a:lnTo>
                  <a:lnTo>
                    <a:pt x="7934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03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2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16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16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03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4" y="2063"/>
                  </a:lnTo>
                  <a:lnTo>
                    <a:pt x="7814" y="1883"/>
                  </a:lnTo>
                  <a:lnTo>
                    <a:pt x="7695" y="1719"/>
                  </a:lnTo>
                  <a:lnTo>
                    <a:pt x="7575" y="1555"/>
                  </a:lnTo>
                  <a:lnTo>
                    <a:pt x="7441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2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7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629;p33"/>
            <p:cNvSpPr/>
            <p:nvPr/>
          </p:nvSpPr>
          <p:spPr>
            <a:xfrm>
              <a:off x="4386609" y="4059840"/>
              <a:ext cx="126845" cy="126817"/>
            </a:xfrm>
            <a:custGeom>
              <a:avLst/>
              <a:gdLst/>
              <a:ahLst/>
              <a:cxnLst/>
              <a:rect l="l" t="t" r="r" b="b"/>
              <a:pathLst>
                <a:path w="4618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2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9" y="852"/>
                  </a:lnTo>
                  <a:lnTo>
                    <a:pt x="404" y="1031"/>
                  </a:lnTo>
                  <a:lnTo>
                    <a:pt x="285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1" y="1853"/>
                  </a:lnTo>
                  <a:lnTo>
                    <a:pt x="16" y="2077"/>
                  </a:lnTo>
                  <a:lnTo>
                    <a:pt x="1" y="2316"/>
                  </a:lnTo>
                  <a:lnTo>
                    <a:pt x="16" y="2555"/>
                  </a:lnTo>
                  <a:lnTo>
                    <a:pt x="61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5" y="3406"/>
                  </a:lnTo>
                  <a:lnTo>
                    <a:pt x="404" y="3600"/>
                  </a:lnTo>
                  <a:lnTo>
                    <a:pt x="539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2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80" y="4572"/>
                  </a:lnTo>
                  <a:lnTo>
                    <a:pt x="3004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9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3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3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9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4" y="105"/>
                  </a:lnTo>
                  <a:lnTo>
                    <a:pt x="2780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630;p33"/>
            <p:cNvSpPr/>
            <p:nvPr/>
          </p:nvSpPr>
          <p:spPr>
            <a:xfrm>
              <a:off x="3714472" y="3577692"/>
              <a:ext cx="889672" cy="301209"/>
            </a:xfrm>
            <a:custGeom>
              <a:avLst/>
              <a:gdLst/>
              <a:ahLst/>
              <a:cxnLst/>
              <a:rect l="l" t="t" r="r" b="b"/>
              <a:pathLst>
                <a:path w="32390" h="10966" extrusionOk="0">
                  <a:moveTo>
                    <a:pt x="957" y="0"/>
                  </a:moveTo>
                  <a:lnTo>
                    <a:pt x="852" y="30"/>
                  </a:lnTo>
                  <a:lnTo>
                    <a:pt x="748" y="45"/>
                  </a:lnTo>
                  <a:lnTo>
                    <a:pt x="658" y="90"/>
                  </a:lnTo>
                  <a:lnTo>
                    <a:pt x="553" y="135"/>
                  </a:lnTo>
                  <a:lnTo>
                    <a:pt x="464" y="179"/>
                  </a:lnTo>
                  <a:lnTo>
                    <a:pt x="389" y="254"/>
                  </a:lnTo>
                  <a:lnTo>
                    <a:pt x="314" y="314"/>
                  </a:lnTo>
                  <a:lnTo>
                    <a:pt x="240" y="389"/>
                  </a:lnTo>
                  <a:lnTo>
                    <a:pt x="180" y="478"/>
                  </a:lnTo>
                  <a:lnTo>
                    <a:pt x="120" y="568"/>
                  </a:lnTo>
                  <a:lnTo>
                    <a:pt x="75" y="657"/>
                  </a:lnTo>
                  <a:lnTo>
                    <a:pt x="45" y="762"/>
                  </a:lnTo>
                  <a:lnTo>
                    <a:pt x="16" y="867"/>
                  </a:lnTo>
                  <a:lnTo>
                    <a:pt x="1" y="971"/>
                  </a:lnTo>
                  <a:lnTo>
                    <a:pt x="1" y="1076"/>
                  </a:lnTo>
                  <a:lnTo>
                    <a:pt x="1" y="6962"/>
                  </a:lnTo>
                  <a:lnTo>
                    <a:pt x="1" y="7171"/>
                  </a:lnTo>
                  <a:lnTo>
                    <a:pt x="16" y="7380"/>
                  </a:lnTo>
                  <a:lnTo>
                    <a:pt x="45" y="7574"/>
                  </a:lnTo>
                  <a:lnTo>
                    <a:pt x="75" y="7769"/>
                  </a:lnTo>
                  <a:lnTo>
                    <a:pt x="120" y="7963"/>
                  </a:lnTo>
                  <a:lnTo>
                    <a:pt x="180" y="8157"/>
                  </a:lnTo>
                  <a:lnTo>
                    <a:pt x="240" y="8336"/>
                  </a:lnTo>
                  <a:lnTo>
                    <a:pt x="314" y="8516"/>
                  </a:lnTo>
                  <a:lnTo>
                    <a:pt x="389" y="8695"/>
                  </a:lnTo>
                  <a:lnTo>
                    <a:pt x="479" y="8874"/>
                  </a:lnTo>
                  <a:lnTo>
                    <a:pt x="568" y="9039"/>
                  </a:lnTo>
                  <a:lnTo>
                    <a:pt x="673" y="9203"/>
                  </a:lnTo>
                  <a:lnTo>
                    <a:pt x="792" y="9352"/>
                  </a:lnTo>
                  <a:lnTo>
                    <a:pt x="912" y="9517"/>
                  </a:lnTo>
                  <a:lnTo>
                    <a:pt x="1031" y="9651"/>
                  </a:lnTo>
                  <a:lnTo>
                    <a:pt x="1166" y="9800"/>
                  </a:lnTo>
                  <a:lnTo>
                    <a:pt x="1300" y="9920"/>
                  </a:lnTo>
                  <a:lnTo>
                    <a:pt x="1450" y="10054"/>
                  </a:lnTo>
                  <a:lnTo>
                    <a:pt x="1599" y="10174"/>
                  </a:lnTo>
                  <a:lnTo>
                    <a:pt x="1764" y="10279"/>
                  </a:lnTo>
                  <a:lnTo>
                    <a:pt x="1928" y="10383"/>
                  </a:lnTo>
                  <a:lnTo>
                    <a:pt x="2092" y="10488"/>
                  </a:lnTo>
                  <a:lnTo>
                    <a:pt x="2257" y="10577"/>
                  </a:lnTo>
                  <a:lnTo>
                    <a:pt x="2436" y="10652"/>
                  </a:lnTo>
                  <a:lnTo>
                    <a:pt x="2615" y="10727"/>
                  </a:lnTo>
                  <a:lnTo>
                    <a:pt x="2809" y="10786"/>
                  </a:lnTo>
                  <a:lnTo>
                    <a:pt x="2989" y="10846"/>
                  </a:lnTo>
                  <a:lnTo>
                    <a:pt x="3183" y="10891"/>
                  </a:lnTo>
                  <a:lnTo>
                    <a:pt x="3392" y="10921"/>
                  </a:lnTo>
                  <a:lnTo>
                    <a:pt x="3586" y="10951"/>
                  </a:lnTo>
                  <a:lnTo>
                    <a:pt x="3795" y="10966"/>
                  </a:lnTo>
                  <a:lnTo>
                    <a:pt x="28595" y="10966"/>
                  </a:lnTo>
                  <a:lnTo>
                    <a:pt x="28789" y="10951"/>
                  </a:lnTo>
                  <a:lnTo>
                    <a:pt x="28998" y="10921"/>
                  </a:lnTo>
                  <a:lnTo>
                    <a:pt x="29193" y="10891"/>
                  </a:lnTo>
                  <a:lnTo>
                    <a:pt x="29387" y="10846"/>
                  </a:lnTo>
                  <a:lnTo>
                    <a:pt x="29581" y="10786"/>
                  </a:lnTo>
                  <a:lnTo>
                    <a:pt x="29760" y="10727"/>
                  </a:lnTo>
                  <a:lnTo>
                    <a:pt x="29940" y="10652"/>
                  </a:lnTo>
                  <a:lnTo>
                    <a:pt x="30119" y="10577"/>
                  </a:lnTo>
                  <a:lnTo>
                    <a:pt x="30298" y="10488"/>
                  </a:lnTo>
                  <a:lnTo>
                    <a:pt x="30463" y="10383"/>
                  </a:lnTo>
                  <a:lnTo>
                    <a:pt x="30627" y="10279"/>
                  </a:lnTo>
                  <a:lnTo>
                    <a:pt x="30776" y="10174"/>
                  </a:lnTo>
                  <a:lnTo>
                    <a:pt x="30926" y="10054"/>
                  </a:lnTo>
                  <a:lnTo>
                    <a:pt x="31075" y="9920"/>
                  </a:lnTo>
                  <a:lnTo>
                    <a:pt x="31210" y="9800"/>
                  </a:lnTo>
                  <a:lnTo>
                    <a:pt x="31344" y="9651"/>
                  </a:lnTo>
                  <a:lnTo>
                    <a:pt x="31478" y="9517"/>
                  </a:lnTo>
                  <a:lnTo>
                    <a:pt x="31583" y="9352"/>
                  </a:lnTo>
                  <a:lnTo>
                    <a:pt x="31703" y="9203"/>
                  </a:lnTo>
                  <a:lnTo>
                    <a:pt x="31807" y="9039"/>
                  </a:lnTo>
                  <a:lnTo>
                    <a:pt x="31897" y="8874"/>
                  </a:lnTo>
                  <a:lnTo>
                    <a:pt x="31986" y="8695"/>
                  </a:lnTo>
                  <a:lnTo>
                    <a:pt x="32076" y="8516"/>
                  </a:lnTo>
                  <a:lnTo>
                    <a:pt x="32136" y="8336"/>
                  </a:lnTo>
                  <a:lnTo>
                    <a:pt x="32210" y="8157"/>
                  </a:lnTo>
                  <a:lnTo>
                    <a:pt x="32255" y="7963"/>
                  </a:lnTo>
                  <a:lnTo>
                    <a:pt x="32300" y="7769"/>
                  </a:lnTo>
                  <a:lnTo>
                    <a:pt x="32345" y="7574"/>
                  </a:lnTo>
                  <a:lnTo>
                    <a:pt x="32360" y="7380"/>
                  </a:lnTo>
                  <a:lnTo>
                    <a:pt x="32375" y="7171"/>
                  </a:lnTo>
                  <a:lnTo>
                    <a:pt x="32390" y="6962"/>
                  </a:lnTo>
                  <a:lnTo>
                    <a:pt x="32390" y="1076"/>
                  </a:lnTo>
                  <a:lnTo>
                    <a:pt x="32375" y="971"/>
                  </a:lnTo>
                  <a:lnTo>
                    <a:pt x="32360" y="867"/>
                  </a:lnTo>
                  <a:lnTo>
                    <a:pt x="32330" y="762"/>
                  </a:lnTo>
                  <a:lnTo>
                    <a:pt x="32300" y="657"/>
                  </a:lnTo>
                  <a:lnTo>
                    <a:pt x="32255" y="568"/>
                  </a:lnTo>
                  <a:lnTo>
                    <a:pt x="32196" y="478"/>
                  </a:lnTo>
                  <a:lnTo>
                    <a:pt x="32136" y="389"/>
                  </a:lnTo>
                  <a:lnTo>
                    <a:pt x="32076" y="314"/>
                  </a:lnTo>
                  <a:lnTo>
                    <a:pt x="31986" y="254"/>
                  </a:lnTo>
                  <a:lnTo>
                    <a:pt x="31912" y="179"/>
                  </a:lnTo>
                  <a:lnTo>
                    <a:pt x="31822" y="135"/>
                  </a:lnTo>
                  <a:lnTo>
                    <a:pt x="31732" y="90"/>
                  </a:lnTo>
                  <a:lnTo>
                    <a:pt x="31628" y="45"/>
                  </a:lnTo>
                  <a:lnTo>
                    <a:pt x="31523" y="30"/>
                  </a:lnTo>
                  <a:lnTo>
                    <a:pt x="31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631;p33"/>
            <p:cNvSpPr/>
            <p:nvPr/>
          </p:nvSpPr>
          <p:spPr>
            <a:xfrm>
              <a:off x="4543361" y="3615019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1"/>
                  </a:moveTo>
                  <a:lnTo>
                    <a:pt x="494" y="16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6" y="374"/>
                  </a:lnTo>
                  <a:lnTo>
                    <a:pt x="16" y="479"/>
                  </a:lnTo>
                  <a:lnTo>
                    <a:pt x="1" y="613"/>
                  </a:lnTo>
                  <a:lnTo>
                    <a:pt x="16" y="733"/>
                  </a:lnTo>
                  <a:lnTo>
                    <a:pt x="46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70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613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52" y="45"/>
                  </a:lnTo>
                  <a:lnTo>
                    <a:pt x="733" y="16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632;p33"/>
            <p:cNvSpPr/>
            <p:nvPr/>
          </p:nvSpPr>
          <p:spPr>
            <a:xfrm>
              <a:off x="3751415" y="3604362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78" y="0"/>
                  </a:moveTo>
                  <a:lnTo>
                    <a:pt x="374" y="45"/>
                  </a:lnTo>
                  <a:lnTo>
                    <a:pt x="269" y="90"/>
                  </a:lnTo>
                  <a:lnTo>
                    <a:pt x="180" y="165"/>
                  </a:lnTo>
                  <a:lnTo>
                    <a:pt x="105" y="254"/>
                  </a:lnTo>
                  <a:lnTo>
                    <a:pt x="45" y="359"/>
                  </a:lnTo>
                  <a:lnTo>
                    <a:pt x="15" y="478"/>
                  </a:lnTo>
                  <a:lnTo>
                    <a:pt x="0" y="598"/>
                  </a:lnTo>
                  <a:lnTo>
                    <a:pt x="15" y="717"/>
                  </a:lnTo>
                  <a:lnTo>
                    <a:pt x="45" y="837"/>
                  </a:lnTo>
                  <a:lnTo>
                    <a:pt x="105" y="941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74" y="1151"/>
                  </a:lnTo>
                  <a:lnTo>
                    <a:pt x="478" y="1195"/>
                  </a:lnTo>
                  <a:lnTo>
                    <a:pt x="613" y="1210"/>
                  </a:lnTo>
                  <a:lnTo>
                    <a:pt x="732" y="1195"/>
                  </a:lnTo>
                  <a:lnTo>
                    <a:pt x="837" y="1151"/>
                  </a:lnTo>
                  <a:lnTo>
                    <a:pt x="941" y="1106"/>
                  </a:lnTo>
                  <a:lnTo>
                    <a:pt x="1031" y="1031"/>
                  </a:lnTo>
                  <a:lnTo>
                    <a:pt x="1106" y="941"/>
                  </a:lnTo>
                  <a:lnTo>
                    <a:pt x="1166" y="837"/>
                  </a:lnTo>
                  <a:lnTo>
                    <a:pt x="1195" y="717"/>
                  </a:lnTo>
                  <a:lnTo>
                    <a:pt x="1210" y="598"/>
                  </a:lnTo>
                  <a:lnTo>
                    <a:pt x="1195" y="478"/>
                  </a:lnTo>
                  <a:lnTo>
                    <a:pt x="1166" y="359"/>
                  </a:lnTo>
                  <a:lnTo>
                    <a:pt x="1106" y="254"/>
                  </a:lnTo>
                  <a:lnTo>
                    <a:pt x="1031" y="165"/>
                  </a:lnTo>
                  <a:lnTo>
                    <a:pt x="941" y="90"/>
                  </a:lnTo>
                  <a:lnTo>
                    <a:pt x="837" y="45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633;p33"/>
            <p:cNvSpPr/>
            <p:nvPr/>
          </p:nvSpPr>
          <p:spPr>
            <a:xfrm>
              <a:off x="3714472" y="3728263"/>
              <a:ext cx="889672" cy="150632"/>
            </a:xfrm>
            <a:custGeom>
              <a:avLst/>
              <a:gdLst/>
              <a:ahLst/>
              <a:cxnLst/>
              <a:rect l="l" t="t" r="r" b="b"/>
              <a:pathLst>
                <a:path w="32390" h="5484" extrusionOk="0">
                  <a:moveTo>
                    <a:pt x="1" y="1"/>
                  </a:moveTo>
                  <a:lnTo>
                    <a:pt x="1" y="1480"/>
                  </a:lnTo>
                  <a:lnTo>
                    <a:pt x="1" y="1689"/>
                  </a:lnTo>
                  <a:lnTo>
                    <a:pt x="16" y="1898"/>
                  </a:lnTo>
                  <a:lnTo>
                    <a:pt x="45" y="2092"/>
                  </a:lnTo>
                  <a:lnTo>
                    <a:pt x="75" y="2287"/>
                  </a:lnTo>
                  <a:lnTo>
                    <a:pt x="120" y="2481"/>
                  </a:lnTo>
                  <a:lnTo>
                    <a:pt x="180" y="2675"/>
                  </a:lnTo>
                  <a:lnTo>
                    <a:pt x="240" y="2854"/>
                  </a:lnTo>
                  <a:lnTo>
                    <a:pt x="314" y="3034"/>
                  </a:lnTo>
                  <a:lnTo>
                    <a:pt x="389" y="3213"/>
                  </a:lnTo>
                  <a:lnTo>
                    <a:pt x="479" y="3392"/>
                  </a:lnTo>
                  <a:lnTo>
                    <a:pt x="568" y="3557"/>
                  </a:lnTo>
                  <a:lnTo>
                    <a:pt x="673" y="3721"/>
                  </a:lnTo>
                  <a:lnTo>
                    <a:pt x="792" y="3870"/>
                  </a:lnTo>
                  <a:lnTo>
                    <a:pt x="912" y="4035"/>
                  </a:lnTo>
                  <a:lnTo>
                    <a:pt x="1031" y="4169"/>
                  </a:lnTo>
                  <a:lnTo>
                    <a:pt x="1166" y="4318"/>
                  </a:lnTo>
                  <a:lnTo>
                    <a:pt x="1300" y="4438"/>
                  </a:lnTo>
                  <a:lnTo>
                    <a:pt x="1450" y="4572"/>
                  </a:lnTo>
                  <a:lnTo>
                    <a:pt x="1599" y="4692"/>
                  </a:lnTo>
                  <a:lnTo>
                    <a:pt x="1764" y="4797"/>
                  </a:lnTo>
                  <a:lnTo>
                    <a:pt x="1928" y="4901"/>
                  </a:lnTo>
                  <a:lnTo>
                    <a:pt x="2092" y="5006"/>
                  </a:lnTo>
                  <a:lnTo>
                    <a:pt x="2257" y="5095"/>
                  </a:lnTo>
                  <a:lnTo>
                    <a:pt x="2436" y="5170"/>
                  </a:lnTo>
                  <a:lnTo>
                    <a:pt x="2615" y="5245"/>
                  </a:lnTo>
                  <a:lnTo>
                    <a:pt x="2809" y="5304"/>
                  </a:lnTo>
                  <a:lnTo>
                    <a:pt x="2989" y="5364"/>
                  </a:lnTo>
                  <a:lnTo>
                    <a:pt x="3183" y="5409"/>
                  </a:lnTo>
                  <a:lnTo>
                    <a:pt x="3392" y="5439"/>
                  </a:lnTo>
                  <a:lnTo>
                    <a:pt x="3586" y="5469"/>
                  </a:lnTo>
                  <a:lnTo>
                    <a:pt x="3795" y="5484"/>
                  </a:lnTo>
                  <a:lnTo>
                    <a:pt x="28595" y="5484"/>
                  </a:lnTo>
                  <a:lnTo>
                    <a:pt x="28789" y="5469"/>
                  </a:lnTo>
                  <a:lnTo>
                    <a:pt x="28998" y="5439"/>
                  </a:lnTo>
                  <a:lnTo>
                    <a:pt x="29193" y="5409"/>
                  </a:lnTo>
                  <a:lnTo>
                    <a:pt x="29387" y="5364"/>
                  </a:lnTo>
                  <a:lnTo>
                    <a:pt x="29581" y="5304"/>
                  </a:lnTo>
                  <a:lnTo>
                    <a:pt x="29760" y="5245"/>
                  </a:lnTo>
                  <a:lnTo>
                    <a:pt x="29940" y="5170"/>
                  </a:lnTo>
                  <a:lnTo>
                    <a:pt x="30119" y="5095"/>
                  </a:lnTo>
                  <a:lnTo>
                    <a:pt x="30298" y="5006"/>
                  </a:lnTo>
                  <a:lnTo>
                    <a:pt x="30463" y="4901"/>
                  </a:lnTo>
                  <a:lnTo>
                    <a:pt x="30627" y="4797"/>
                  </a:lnTo>
                  <a:lnTo>
                    <a:pt x="30776" y="4692"/>
                  </a:lnTo>
                  <a:lnTo>
                    <a:pt x="30926" y="4572"/>
                  </a:lnTo>
                  <a:lnTo>
                    <a:pt x="31075" y="4438"/>
                  </a:lnTo>
                  <a:lnTo>
                    <a:pt x="31210" y="4318"/>
                  </a:lnTo>
                  <a:lnTo>
                    <a:pt x="31344" y="4169"/>
                  </a:lnTo>
                  <a:lnTo>
                    <a:pt x="31478" y="4035"/>
                  </a:lnTo>
                  <a:lnTo>
                    <a:pt x="31583" y="3870"/>
                  </a:lnTo>
                  <a:lnTo>
                    <a:pt x="31703" y="3721"/>
                  </a:lnTo>
                  <a:lnTo>
                    <a:pt x="31807" y="3557"/>
                  </a:lnTo>
                  <a:lnTo>
                    <a:pt x="31897" y="3392"/>
                  </a:lnTo>
                  <a:lnTo>
                    <a:pt x="31986" y="3213"/>
                  </a:lnTo>
                  <a:lnTo>
                    <a:pt x="32076" y="3034"/>
                  </a:lnTo>
                  <a:lnTo>
                    <a:pt x="32136" y="2854"/>
                  </a:lnTo>
                  <a:lnTo>
                    <a:pt x="32210" y="2675"/>
                  </a:lnTo>
                  <a:lnTo>
                    <a:pt x="32255" y="2481"/>
                  </a:lnTo>
                  <a:lnTo>
                    <a:pt x="32300" y="2287"/>
                  </a:lnTo>
                  <a:lnTo>
                    <a:pt x="32345" y="2092"/>
                  </a:lnTo>
                  <a:lnTo>
                    <a:pt x="32360" y="1898"/>
                  </a:lnTo>
                  <a:lnTo>
                    <a:pt x="32375" y="1689"/>
                  </a:lnTo>
                  <a:lnTo>
                    <a:pt x="32390" y="1480"/>
                  </a:lnTo>
                  <a:lnTo>
                    <a:pt x="3239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634;p33"/>
            <p:cNvSpPr/>
            <p:nvPr/>
          </p:nvSpPr>
          <p:spPr>
            <a:xfrm>
              <a:off x="4641445" y="1540769"/>
              <a:ext cx="281102" cy="280690"/>
            </a:xfrm>
            <a:custGeom>
              <a:avLst/>
              <a:gdLst/>
              <a:ahLst/>
              <a:cxnLst/>
              <a:rect l="l" t="t" r="r" b="b"/>
              <a:pathLst>
                <a:path w="10234" h="10219" extrusionOk="0">
                  <a:moveTo>
                    <a:pt x="9950" y="0"/>
                  </a:moveTo>
                  <a:lnTo>
                    <a:pt x="9905" y="15"/>
                  </a:lnTo>
                  <a:lnTo>
                    <a:pt x="9860" y="45"/>
                  </a:lnTo>
                  <a:lnTo>
                    <a:pt x="9816" y="75"/>
                  </a:lnTo>
                  <a:lnTo>
                    <a:pt x="75" y="9816"/>
                  </a:lnTo>
                  <a:lnTo>
                    <a:pt x="45" y="9860"/>
                  </a:lnTo>
                  <a:lnTo>
                    <a:pt x="30" y="9890"/>
                  </a:lnTo>
                  <a:lnTo>
                    <a:pt x="15" y="9935"/>
                  </a:lnTo>
                  <a:lnTo>
                    <a:pt x="0" y="9980"/>
                  </a:lnTo>
                  <a:lnTo>
                    <a:pt x="15" y="10025"/>
                  </a:lnTo>
                  <a:lnTo>
                    <a:pt x="30" y="10070"/>
                  </a:lnTo>
                  <a:lnTo>
                    <a:pt x="45" y="10114"/>
                  </a:lnTo>
                  <a:lnTo>
                    <a:pt x="75" y="10159"/>
                  </a:lnTo>
                  <a:lnTo>
                    <a:pt x="120" y="10189"/>
                  </a:lnTo>
                  <a:lnTo>
                    <a:pt x="150" y="10204"/>
                  </a:lnTo>
                  <a:lnTo>
                    <a:pt x="194" y="10219"/>
                  </a:lnTo>
                  <a:lnTo>
                    <a:pt x="299" y="10219"/>
                  </a:lnTo>
                  <a:lnTo>
                    <a:pt x="344" y="10204"/>
                  </a:lnTo>
                  <a:lnTo>
                    <a:pt x="374" y="10189"/>
                  </a:lnTo>
                  <a:lnTo>
                    <a:pt x="419" y="10159"/>
                  </a:lnTo>
                  <a:lnTo>
                    <a:pt x="10159" y="419"/>
                  </a:lnTo>
                  <a:lnTo>
                    <a:pt x="10189" y="374"/>
                  </a:lnTo>
                  <a:lnTo>
                    <a:pt x="10219" y="329"/>
                  </a:lnTo>
                  <a:lnTo>
                    <a:pt x="10219" y="284"/>
                  </a:lnTo>
                  <a:lnTo>
                    <a:pt x="10234" y="239"/>
                  </a:lnTo>
                  <a:lnTo>
                    <a:pt x="10219" y="195"/>
                  </a:lnTo>
                  <a:lnTo>
                    <a:pt x="10219" y="150"/>
                  </a:lnTo>
                  <a:lnTo>
                    <a:pt x="10189" y="105"/>
                  </a:lnTo>
                  <a:lnTo>
                    <a:pt x="10159" y="75"/>
                  </a:lnTo>
                  <a:lnTo>
                    <a:pt x="10114" y="45"/>
                  </a:lnTo>
                  <a:lnTo>
                    <a:pt x="10084" y="15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635;p33"/>
            <p:cNvSpPr/>
            <p:nvPr/>
          </p:nvSpPr>
          <p:spPr>
            <a:xfrm>
              <a:off x="4737056" y="1672060"/>
              <a:ext cx="51309" cy="51749"/>
            </a:xfrm>
            <a:custGeom>
              <a:avLst/>
              <a:gdLst/>
              <a:ahLst/>
              <a:cxnLst/>
              <a:rect l="l" t="t" r="r" b="b"/>
              <a:pathLst>
                <a:path w="1868" h="1884" extrusionOk="0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04" y="165"/>
                  </a:lnTo>
                  <a:lnTo>
                    <a:pt x="269" y="285"/>
                  </a:lnTo>
                  <a:lnTo>
                    <a:pt x="150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50" y="1465"/>
                  </a:lnTo>
                  <a:lnTo>
                    <a:pt x="269" y="1599"/>
                  </a:lnTo>
                  <a:lnTo>
                    <a:pt x="404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26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793" y="1301"/>
                  </a:lnTo>
                  <a:lnTo>
                    <a:pt x="1823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68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23" y="658"/>
                  </a:lnTo>
                  <a:lnTo>
                    <a:pt x="1793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636;p33"/>
            <p:cNvSpPr/>
            <p:nvPr/>
          </p:nvSpPr>
          <p:spPr>
            <a:xfrm>
              <a:off x="4782184" y="1340511"/>
              <a:ext cx="311481" cy="311481"/>
            </a:xfrm>
            <a:custGeom>
              <a:avLst/>
              <a:gdLst/>
              <a:ahLst/>
              <a:cxnLst/>
              <a:rect l="l" t="t" r="r" b="b"/>
              <a:pathLst>
                <a:path w="11340" h="11340" extrusionOk="0">
                  <a:moveTo>
                    <a:pt x="5379" y="1"/>
                  </a:moveTo>
                  <a:lnTo>
                    <a:pt x="5080" y="16"/>
                  </a:lnTo>
                  <a:lnTo>
                    <a:pt x="4796" y="61"/>
                  </a:lnTo>
                  <a:lnTo>
                    <a:pt x="4527" y="105"/>
                  </a:lnTo>
                  <a:lnTo>
                    <a:pt x="4243" y="165"/>
                  </a:lnTo>
                  <a:lnTo>
                    <a:pt x="3974" y="255"/>
                  </a:lnTo>
                  <a:lnTo>
                    <a:pt x="3721" y="344"/>
                  </a:lnTo>
                  <a:lnTo>
                    <a:pt x="3452" y="434"/>
                  </a:lnTo>
                  <a:lnTo>
                    <a:pt x="3213" y="554"/>
                  </a:lnTo>
                  <a:lnTo>
                    <a:pt x="2959" y="673"/>
                  </a:lnTo>
                  <a:lnTo>
                    <a:pt x="2720" y="808"/>
                  </a:lnTo>
                  <a:lnTo>
                    <a:pt x="2495" y="957"/>
                  </a:lnTo>
                  <a:lnTo>
                    <a:pt x="2271" y="1121"/>
                  </a:lnTo>
                  <a:lnTo>
                    <a:pt x="2062" y="1286"/>
                  </a:lnTo>
                  <a:lnTo>
                    <a:pt x="1853" y="1465"/>
                  </a:lnTo>
                  <a:lnTo>
                    <a:pt x="1659" y="1659"/>
                  </a:lnTo>
                  <a:lnTo>
                    <a:pt x="1465" y="1853"/>
                  </a:lnTo>
                  <a:lnTo>
                    <a:pt x="1285" y="2062"/>
                  </a:lnTo>
                  <a:lnTo>
                    <a:pt x="1121" y="2272"/>
                  </a:lnTo>
                  <a:lnTo>
                    <a:pt x="957" y="2496"/>
                  </a:lnTo>
                  <a:lnTo>
                    <a:pt x="822" y="2720"/>
                  </a:lnTo>
                  <a:lnTo>
                    <a:pt x="673" y="2959"/>
                  </a:lnTo>
                  <a:lnTo>
                    <a:pt x="553" y="3213"/>
                  </a:lnTo>
                  <a:lnTo>
                    <a:pt x="434" y="3452"/>
                  </a:lnTo>
                  <a:lnTo>
                    <a:pt x="344" y="3721"/>
                  </a:lnTo>
                  <a:lnTo>
                    <a:pt x="255" y="3975"/>
                  </a:lnTo>
                  <a:lnTo>
                    <a:pt x="180" y="4244"/>
                  </a:lnTo>
                  <a:lnTo>
                    <a:pt x="105" y="4527"/>
                  </a:lnTo>
                  <a:lnTo>
                    <a:pt x="60" y="4796"/>
                  </a:lnTo>
                  <a:lnTo>
                    <a:pt x="30" y="5080"/>
                  </a:lnTo>
                  <a:lnTo>
                    <a:pt x="1" y="5379"/>
                  </a:lnTo>
                  <a:lnTo>
                    <a:pt x="1" y="5663"/>
                  </a:lnTo>
                  <a:lnTo>
                    <a:pt x="1" y="5962"/>
                  </a:lnTo>
                  <a:lnTo>
                    <a:pt x="30" y="6246"/>
                  </a:lnTo>
                  <a:lnTo>
                    <a:pt x="60" y="6529"/>
                  </a:lnTo>
                  <a:lnTo>
                    <a:pt x="105" y="6813"/>
                  </a:lnTo>
                  <a:lnTo>
                    <a:pt x="180" y="7082"/>
                  </a:lnTo>
                  <a:lnTo>
                    <a:pt x="255" y="7351"/>
                  </a:lnTo>
                  <a:lnTo>
                    <a:pt x="344" y="7620"/>
                  </a:lnTo>
                  <a:lnTo>
                    <a:pt x="434" y="7874"/>
                  </a:lnTo>
                  <a:lnTo>
                    <a:pt x="553" y="8128"/>
                  </a:lnTo>
                  <a:lnTo>
                    <a:pt x="673" y="8367"/>
                  </a:lnTo>
                  <a:lnTo>
                    <a:pt x="822" y="8606"/>
                  </a:lnTo>
                  <a:lnTo>
                    <a:pt x="957" y="8830"/>
                  </a:lnTo>
                  <a:lnTo>
                    <a:pt x="1121" y="9054"/>
                  </a:lnTo>
                  <a:lnTo>
                    <a:pt x="1285" y="9278"/>
                  </a:lnTo>
                  <a:lnTo>
                    <a:pt x="1465" y="9472"/>
                  </a:lnTo>
                  <a:lnTo>
                    <a:pt x="1659" y="9682"/>
                  </a:lnTo>
                  <a:lnTo>
                    <a:pt x="1853" y="9861"/>
                  </a:lnTo>
                  <a:lnTo>
                    <a:pt x="2062" y="10040"/>
                  </a:lnTo>
                  <a:lnTo>
                    <a:pt x="2271" y="10205"/>
                  </a:lnTo>
                  <a:lnTo>
                    <a:pt x="2495" y="10369"/>
                  </a:lnTo>
                  <a:lnTo>
                    <a:pt x="2720" y="10518"/>
                  </a:lnTo>
                  <a:lnTo>
                    <a:pt x="2959" y="10653"/>
                  </a:lnTo>
                  <a:lnTo>
                    <a:pt x="3213" y="10772"/>
                  </a:lnTo>
                  <a:lnTo>
                    <a:pt x="3452" y="10892"/>
                  </a:lnTo>
                  <a:lnTo>
                    <a:pt x="3721" y="10996"/>
                  </a:lnTo>
                  <a:lnTo>
                    <a:pt x="3974" y="11086"/>
                  </a:lnTo>
                  <a:lnTo>
                    <a:pt x="4243" y="11161"/>
                  </a:lnTo>
                  <a:lnTo>
                    <a:pt x="4527" y="11220"/>
                  </a:lnTo>
                  <a:lnTo>
                    <a:pt x="4796" y="11280"/>
                  </a:lnTo>
                  <a:lnTo>
                    <a:pt x="5080" y="11310"/>
                  </a:lnTo>
                  <a:lnTo>
                    <a:pt x="5379" y="11325"/>
                  </a:lnTo>
                  <a:lnTo>
                    <a:pt x="5663" y="11340"/>
                  </a:lnTo>
                  <a:lnTo>
                    <a:pt x="5961" y="11325"/>
                  </a:lnTo>
                  <a:lnTo>
                    <a:pt x="6245" y="11310"/>
                  </a:lnTo>
                  <a:lnTo>
                    <a:pt x="6529" y="11280"/>
                  </a:lnTo>
                  <a:lnTo>
                    <a:pt x="6813" y="11220"/>
                  </a:lnTo>
                  <a:lnTo>
                    <a:pt x="7082" y="11161"/>
                  </a:lnTo>
                  <a:lnTo>
                    <a:pt x="7351" y="11086"/>
                  </a:lnTo>
                  <a:lnTo>
                    <a:pt x="7620" y="10996"/>
                  </a:lnTo>
                  <a:lnTo>
                    <a:pt x="7874" y="10892"/>
                  </a:lnTo>
                  <a:lnTo>
                    <a:pt x="8128" y="10772"/>
                  </a:lnTo>
                  <a:lnTo>
                    <a:pt x="8367" y="10653"/>
                  </a:lnTo>
                  <a:lnTo>
                    <a:pt x="8606" y="10518"/>
                  </a:lnTo>
                  <a:lnTo>
                    <a:pt x="8845" y="10369"/>
                  </a:lnTo>
                  <a:lnTo>
                    <a:pt x="9054" y="10205"/>
                  </a:lnTo>
                  <a:lnTo>
                    <a:pt x="9278" y="10040"/>
                  </a:lnTo>
                  <a:lnTo>
                    <a:pt x="9487" y="9861"/>
                  </a:lnTo>
                  <a:lnTo>
                    <a:pt x="9681" y="9682"/>
                  </a:lnTo>
                  <a:lnTo>
                    <a:pt x="9861" y="9472"/>
                  </a:lnTo>
                  <a:lnTo>
                    <a:pt x="10040" y="9278"/>
                  </a:lnTo>
                  <a:lnTo>
                    <a:pt x="10204" y="9054"/>
                  </a:lnTo>
                  <a:lnTo>
                    <a:pt x="10369" y="8830"/>
                  </a:lnTo>
                  <a:lnTo>
                    <a:pt x="10518" y="8606"/>
                  </a:lnTo>
                  <a:lnTo>
                    <a:pt x="10652" y="8367"/>
                  </a:lnTo>
                  <a:lnTo>
                    <a:pt x="10772" y="8128"/>
                  </a:lnTo>
                  <a:lnTo>
                    <a:pt x="10892" y="7874"/>
                  </a:lnTo>
                  <a:lnTo>
                    <a:pt x="10996" y="7620"/>
                  </a:lnTo>
                  <a:lnTo>
                    <a:pt x="11086" y="7351"/>
                  </a:lnTo>
                  <a:lnTo>
                    <a:pt x="11160" y="7082"/>
                  </a:lnTo>
                  <a:lnTo>
                    <a:pt x="11220" y="6813"/>
                  </a:lnTo>
                  <a:lnTo>
                    <a:pt x="11280" y="6529"/>
                  </a:lnTo>
                  <a:lnTo>
                    <a:pt x="11310" y="6246"/>
                  </a:lnTo>
                  <a:lnTo>
                    <a:pt x="11325" y="5962"/>
                  </a:lnTo>
                  <a:lnTo>
                    <a:pt x="11340" y="5663"/>
                  </a:lnTo>
                  <a:lnTo>
                    <a:pt x="11325" y="5379"/>
                  </a:lnTo>
                  <a:lnTo>
                    <a:pt x="11310" y="5080"/>
                  </a:lnTo>
                  <a:lnTo>
                    <a:pt x="11280" y="4796"/>
                  </a:lnTo>
                  <a:lnTo>
                    <a:pt x="11220" y="4527"/>
                  </a:lnTo>
                  <a:lnTo>
                    <a:pt x="11160" y="4244"/>
                  </a:lnTo>
                  <a:lnTo>
                    <a:pt x="11086" y="3975"/>
                  </a:lnTo>
                  <a:lnTo>
                    <a:pt x="10996" y="3721"/>
                  </a:lnTo>
                  <a:lnTo>
                    <a:pt x="10892" y="3452"/>
                  </a:lnTo>
                  <a:lnTo>
                    <a:pt x="10772" y="3213"/>
                  </a:lnTo>
                  <a:lnTo>
                    <a:pt x="10652" y="2959"/>
                  </a:lnTo>
                  <a:lnTo>
                    <a:pt x="10518" y="2720"/>
                  </a:lnTo>
                  <a:lnTo>
                    <a:pt x="10369" y="2496"/>
                  </a:lnTo>
                  <a:lnTo>
                    <a:pt x="10204" y="2272"/>
                  </a:lnTo>
                  <a:lnTo>
                    <a:pt x="10040" y="2062"/>
                  </a:lnTo>
                  <a:lnTo>
                    <a:pt x="9861" y="1853"/>
                  </a:lnTo>
                  <a:lnTo>
                    <a:pt x="9681" y="1659"/>
                  </a:lnTo>
                  <a:lnTo>
                    <a:pt x="9487" y="1465"/>
                  </a:lnTo>
                  <a:lnTo>
                    <a:pt x="9278" y="1286"/>
                  </a:lnTo>
                  <a:lnTo>
                    <a:pt x="9054" y="1121"/>
                  </a:lnTo>
                  <a:lnTo>
                    <a:pt x="8845" y="957"/>
                  </a:lnTo>
                  <a:lnTo>
                    <a:pt x="8606" y="808"/>
                  </a:lnTo>
                  <a:lnTo>
                    <a:pt x="8367" y="673"/>
                  </a:lnTo>
                  <a:lnTo>
                    <a:pt x="8128" y="554"/>
                  </a:lnTo>
                  <a:lnTo>
                    <a:pt x="7874" y="434"/>
                  </a:lnTo>
                  <a:lnTo>
                    <a:pt x="7620" y="344"/>
                  </a:lnTo>
                  <a:lnTo>
                    <a:pt x="7351" y="255"/>
                  </a:lnTo>
                  <a:lnTo>
                    <a:pt x="7082" y="165"/>
                  </a:lnTo>
                  <a:lnTo>
                    <a:pt x="6813" y="105"/>
                  </a:lnTo>
                  <a:lnTo>
                    <a:pt x="6529" y="61"/>
                  </a:lnTo>
                  <a:lnTo>
                    <a:pt x="6245" y="16"/>
                  </a:lnTo>
                  <a:lnTo>
                    <a:pt x="59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637;p33"/>
            <p:cNvSpPr/>
            <p:nvPr/>
          </p:nvSpPr>
          <p:spPr>
            <a:xfrm>
              <a:off x="4883124" y="1397971"/>
              <a:ext cx="114512" cy="196585"/>
            </a:xfrm>
            <a:custGeom>
              <a:avLst/>
              <a:gdLst/>
              <a:ahLst/>
              <a:cxnLst/>
              <a:rect l="l" t="t" r="r" b="b"/>
              <a:pathLst>
                <a:path w="4169" h="7157" extrusionOk="0">
                  <a:moveTo>
                    <a:pt x="942" y="329"/>
                  </a:moveTo>
                  <a:lnTo>
                    <a:pt x="1076" y="374"/>
                  </a:lnTo>
                  <a:lnTo>
                    <a:pt x="1211" y="434"/>
                  </a:lnTo>
                  <a:lnTo>
                    <a:pt x="1360" y="508"/>
                  </a:lnTo>
                  <a:lnTo>
                    <a:pt x="1525" y="628"/>
                  </a:lnTo>
                  <a:lnTo>
                    <a:pt x="1689" y="762"/>
                  </a:lnTo>
                  <a:lnTo>
                    <a:pt x="1853" y="942"/>
                  </a:lnTo>
                  <a:lnTo>
                    <a:pt x="2032" y="1121"/>
                  </a:lnTo>
                  <a:lnTo>
                    <a:pt x="2197" y="1345"/>
                  </a:lnTo>
                  <a:lnTo>
                    <a:pt x="2376" y="1584"/>
                  </a:lnTo>
                  <a:lnTo>
                    <a:pt x="2540" y="1838"/>
                  </a:lnTo>
                  <a:lnTo>
                    <a:pt x="2720" y="2122"/>
                  </a:lnTo>
                  <a:lnTo>
                    <a:pt x="2884" y="2421"/>
                  </a:lnTo>
                  <a:lnTo>
                    <a:pt x="3048" y="2749"/>
                  </a:lnTo>
                  <a:lnTo>
                    <a:pt x="3198" y="3093"/>
                  </a:lnTo>
                  <a:lnTo>
                    <a:pt x="3347" y="3451"/>
                  </a:lnTo>
                  <a:lnTo>
                    <a:pt x="3467" y="3795"/>
                  </a:lnTo>
                  <a:lnTo>
                    <a:pt x="3571" y="4124"/>
                  </a:lnTo>
                  <a:lnTo>
                    <a:pt x="3661" y="4437"/>
                  </a:lnTo>
                  <a:lnTo>
                    <a:pt x="3721" y="4751"/>
                  </a:lnTo>
                  <a:lnTo>
                    <a:pt x="3780" y="5035"/>
                  </a:lnTo>
                  <a:lnTo>
                    <a:pt x="3810" y="5304"/>
                  </a:lnTo>
                  <a:lnTo>
                    <a:pt x="3825" y="5573"/>
                  </a:lnTo>
                  <a:lnTo>
                    <a:pt x="3840" y="5797"/>
                  </a:lnTo>
                  <a:lnTo>
                    <a:pt x="3825" y="6021"/>
                  </a:lnTo>
                  <a:lnTo>
                    <a:pt x="3795" y="6215"/>
                  </a:lnTo>
                  <a:lnTo>
                    <a:pt x="3751" y="6380"/>
                  </a:lnTo>
                  <a:lnTo>
                    <a:pt x="3691" y="6529"/>
                  </a:lnTo>
                  <a:lnTo>
                    <a:pt x="3631" y="6633"/>
                  </a:lnTo>
                  <a:lnTo>
                    <a:pt x="3541" y="6723"/>
                  </a:lnTo>
                  <a:lnTo>
                    <a:pt x="3452" y="6783"/>
                  </a:lnTo>
                  <a:lnTo>
                    <a:pt x="3347" y="6813"/>
                  </a:lnTo>
                  <a:lnTo>
                    <a:pt x="3228" y="6813"/>
                  </a:lnTo>
                  <a:lnTo>
                    <a:pt x="3093" y="6783"/>
                  </a:lnTo>
                  <a:lnTo>
                    <a:pt x="2959" y="6723"/>
                  </a:lnTo>
                  <a:lnTo>
                    <a:pt x="2809" y="6633"/>
                  </a:lnTo>
                  <a:lnTo>
                    <a:pt x="2645" y="6514"/>
                  </a:lnTo>
                  <a:lnTo>
                    <a:pt x="2481" y="6380"/>
                  </a:lnTo>
                  <a:lnTo>
                    <a:pt x="2316" y="6215"/>
                  </a:lnTo>
                  <a:lnTo>
                    <a:pt x="2137" y="6021"/>
                  </a:lnTo>
                  <a:lnTo>
                    <a:pt x="1973" y="5812"/>
                  </a:lnTo>
                  <a:lnTo>
                    <a:pt x="1793" y="5573"/>
                  </a:lnTo>
                  <a:lnTo>
                    <a:pt x="1629" y="5304"/>
                  </a:lnTo>
                  <a:lnTo>
                    <a:pt x="1450" y="5020"/>
                  </a:lnTo>
                  <a:lnTo>
                    <a:pt x="1285" y="4721"/>
                  </a:lnTo>
                  <a:lnTo>
                    <a:pt x="1121" y="4393"/>
                  </a:lnTo>
                  <a:lnTo>
                    <a:pt x="972" y="4049"/>
                  </a:lnTo>
                  <a:lnTo>
                    <a:pt x="822" y="3705"/>
                  </a:lnTo>
                  <a:lnTo>
                    <a:pt x="703" y="3362"/>
                  </a:lnTo>
                  <a:lnTo>
                    <a:pt x="598" y="3033"/>
                  </a:lnTo>
                  <a:lnTo>
                    <a:pt x="509" y="2704"/>
                  </a:lnTo>
                  <a:lnTo>
                    <a:pt x="449" y="2406"/>
                  </a:lnTo>
                  <a:lnTo>
                    <a:pt x="389" y="2107"/>
                  </a:lnTo>
                  <a:lnTo>
                    <a:pt x="359" y="1838"/>
                  </a:lnTo>
                  <a:lnTo>
                    <a:pt x="344" y="1584"/>
                  </a:lnTo>
                  <a:lnTo>
                    <a:pt x="329" y="1345"/>
                  </a:lnTo>
                  <a:lnTo>
                    <a:pt x="344" y="1136"/>
                  </a:lnTo>
                  <a:lnTo>
                    <a:pt x="374" y="942"/>
                  </a:lnTo>
                  <a:lnTo>
                    <a:pt x="419" y="762"/>
                  </a:lnTo>
                  <a:lnTo>
                    <a:pt x="479" y="628"/>
                  </a:lnTo>
                  <a:lnTo>
                    <a:pt x="539" y="508"/>
                  </a:lnTo>
                  <a:lnTo>
                    <a:pt x="628" y="419"/>
                  </a:lnTo>
                  <a:lnTo>
                    <a:pt x="718" y="359"/>
                  </a:lnTo>
                  <a:lnTo>
                    <a:pt x="822" y="329"/>
                  </a:lnTo>
                  <a:close/>
                  <a:moveTo>
                    <a:pt x="748" y="0"/>
                  </a:moveTo>
                  <a:lnTo>
                    <a:pt x="658" y="15"/>
                  </a:lnTo>
                  <a:lnTo>
                    <a:pt x="583" y="45"/>
                  </a:lnTo>
                  <a:lnTo>
                    <a:pt x="509" y="90"/>
                  </a:lnTo>
                  <a:lnTo>
                    <a:pt x="434" y="135"/>
                  </a:lnTo>
                  <a:lnTo>
                    <a:pt x="374" y="180"/>
                  </a:lnTo>
                  <a:lnTo>
                    <a:pt x="314" y="254"/>
                  </a:lnTo>
                  <a:lnTo>
                    <a:pt x="210" y="404"/>
                  </a:lnTo>
                  <a:lnTo>
                    <a:pt x="120" y="583"/>
                  </a:lnTo>
                  <a:lnTo>
                    <a:pt x="60" y="792"/>
                  </a:lnTo>
                  <a:lnTo>
                    <a:pt x="16" y="1031"/>
                  </a:lnTo>
                  <a:lnTo>
                    <a:pt x="1" y="1285"/>
                  </a:lnTo>
                  <a:lnTo>
                    <a:pt x="1" y="1584"/>
                  </a:lnTo>
                  <a:lnTo>
                    <a:pt x="16" y="1868"/>
                  </a:lnTo>
                  <a:lnTo>
                    <a:pt x="60" y="2182"/>
                  </a:lnTo>
                  <a:lnTo>
                    <a:pt x="120" y="2495"/>
                  </a:lnTo>
                  <a:lnTo>
                    <a:pt x="195" y="2824"/>
                  </a:lnTo>
                  <a:lnTo>
                    <a:pt x="285" y="3153"/>
                  </a:lnTo>
                  <a:lnTo>
                    <a:pt x="389" y="3496"/>
                  </a:lnTo>
                  <a:lnTo>
                    <a:pt x="524" y="3840"/>
                  </a:lnTo>
                  <a:lnTo>
                    <a:pt x="658" y="4183"/>
                  </a:lnTo>
                  <a:lnTo>
                    <a:pt x="807" y="4527"/>
                  </a:lnTo>
                  <a:lnTo>
                    <a:pt x="972" y="4856"/>
                  </a:lnTo>
                  <a:lnTo>
                    <a:pt x="1136" y="5154"/>
                  </a:lnTo>
                  <a:lnTo>
                    <a:pt x="1315" y="5453"/>
                  </a:lnTo>
                  <a:lnTo>
                    <a:pt x="1495" y="5737"/>
                  </a:lnTo>
                  <a:lnTo>
                    <a:pt x="1689" y="6006"/>
                  </a:lnTo>
                  <a:lnTo>
                    <a:pt x="1883" y="6245"/>
                  </a:lnTo>
                  <a:lnTo>
                    <a:pt x="2077" y="6454"/>
                  </a:lnTo>
                  <a:lnTo>
                    <a:pt x="2286" y="6663"/>
                  </a:lnTo>
                  <a:lnTo>
                    <a:pt x="2496" y="6828"/>
                  </a:lnTo>
                  <a:lnTo>
                    <a:pt x="2690" y="6962"/>
                  </a:lnTo>
                  <a:lnTo>
                    <a:pt x="2884" y="7067"/>
                  </a:lnTo>
                  <a:lnTo>
                    <a:pt x="3078" y="7127"/>
                  </a:lnTo>
                  <a:lnTo>
                    <a:pt x="3258" y="7156"/>
                  </a:lnTo>
                  <a:lnTo>
                    <a:pt x="3347" y="7156"/>
                  </a:lnTo>
                  <a:lnTo>
                    <a:pt x="3422" y="7141"/>
                  </a:lnTo>
                  <a:lnTo>
                    <a:pt x="3511" y="7127"/>
                  </a:lnTo>
                  <a:lnTo>
                    <a:pt x="3586" y="7097"/>
                  </a:lnTo>
                  <a:lnTo>
                    <a:pt x="3661" y="7067"/>
                  </a:lnTo>
                  <a:lnTo>
                    <a:pt x="3736" y="7022"/>
                  </a:lnTo>
                  <a:lnTo>
                    <a:pt x="3795" y="6962"/>
                  </a:lnTo>
                  <a:lnTo>
                    <a:pt x="3855" y="6902"/>
                  </a:lnTo>
                  <a:lnTo>
                    <a:pt x="3960" y="6753"/>
                  </a:lnTo>
                  <a:lnTo>
                    <a:pt x="4049" y="6574"/>
                  </a:lnTo>
                  <a:lnTo>
                    <a:pt x="4109" y="6365"/>
                  </a:lnTo>
                  <a:lnTo>
                    <a:pt x="4154" y="6126"/>
                  </a:lnTo>
                  <a:lnTo>
                    <a:pt x="4169" y="5857"/>
                  </a:lnTo>
                  <a:lnTo>
                    <a:pt x="4169" y="5558"/>
                  </a:lnTo>
                  <a:lnTo>
                    <a:pt x="4154" y="5274"/>
                  </a:lnTo>
                  <a:lnTo>
                    <a:pt x="4109" y="4960"/>
                  </a:lnTo>
                  <a:lnTo>
                    <a:pt x="4049" y="4647"/>
                  </a:lnTo>
                  <a:lnTo>
                    <a:pt x="3975" y="4318"/>
                  </a:lnTo>
                  <a:lnTo>
                    <a:pt x="3885" y="3989"/>
                  </a:lnTo>
                  <a:lnTo>
                    <a:pt x="3780" y="3646"/>
                  </a:lnTo>
                  <a:lnTo>
                    <a:pt x="3646" y="3302"/>
                  </a:lnTo>
                  <a:lnTo>
                    <a:pt x="3511" y="2958"/>
                  </a:lnTo>
                  <a:lnTo>
                    <a:pt x="3362" y="2630"/>
                  </a:lnTo>
                  <a:lnTo>
                    <a:pt x="3198" y="2301"/>
                  </a:lnTo>
                  <a:lnTo>
                    <a:pt x="3033" y="1987"/>
                  </a:lnTo>
                  <a:lnTo>
                    <a:pt x="2854" y="1689"/>
                  </a:lnTo>
                  <a:lnTo>
                    <a:pt x="2675" y="1405"/>
                  </a:lnTo>
                  <a:lnTo>
                    <a:pt x="2481" y="1151"/>
                  </a:lnTo>
                  <a:lnTo>
                    <a:pt x="2286" y="912"/>
                  </a:lnTo>
                  <a:lnTo>
                    <a:pt x="2092" y="688"/>
                  </a:lnTo>
                  <a:lnTo>
                    <a:pt x="1883" y="493"/>
                  </a:lnTo>
                  <a:lnTo>
                    <a:pt x="1674" y="314"/>
                  </a:lnTo>
                  <a:lnTo>
                    <a:pt x="1480" y="180"/>
                  </a:lnTo>
                  <a:lnTo>
                    <a:pt x="1285" y="90"/>
                  </a:lnTo>
                  <a:lnTo>
                    <a:pt x="109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638;p33"/>
            <p:cNvSpPr/>
            <p:nvPr/>
          </p:nvSpPr>
          <p:spPr>
            <a:xfrm>
              <a:off x="4863842" y="1411512"/>
              <a:ext cx="153076" cy="169090"/>
            </a:xfrm>
            <a:custGeom>
              <a:avLst/>
              <a:gdLst/>
              <a:ahLst/>
              <a:cxnLst/>
              <a:rect l="l" t="t" r="r" b="b"/>
              <a:pathLst>
                <a:path w="5573" h="6156" extrusionOk="0">
                  <a:moveTo>
                    <a:pt x="4811" y="344"/>
                  </a:moveTo>
                  <a:lnTo>
                    <a:pt x="4916" y="359"/>
                  </a:lnTo>
                  <a:lnTo>
                    <a:pt x="5005" y="389"/>
                  </a:lnTo>
                  <a:lnTo>
                    <a:pt x="5080" y="449"/>
                  </a:lnTo>
                  <a:lnTo>
                    <a:pt x="5140" y="523"/>
                  </a:lnTo>
                  <a:lnTo>
                    <a:pt x="5200" y="628"/>
                  </a:lnTo>
                  <a:lnTo>
                    <a:pt x="5229" y="762"/>
                  </a:lnTo>
                  <a:lnTo>
                    <a:pt x="5229" y="912"/>
                  </a:lnTo>
                  <a:lnTo>
                    <a:pt x="5229" y="1091"/>
                  </a:lnTo>
                  <a:lnTo>
                    <a:pt x="5200" y="1270"/>
                  </a:lnTo>
                  <a:lnTo>
                    <a:pt x="5140" y="1479"/>
                  </a:lnTo>
                  <a:lnTo>
                    <a:pt x="5065" y="1703"/>
                  </a:lnTo>
                  <a:lnTo>
                    <a:pt x="4960" y="1957"/>
                  </a:lnTo>
                  <a:lnTo>
                    <a:pt x="4841" y="2226"/>
                  </a:lnTo>
                  <a:lnTo>
                    <a:pt x="4692" y="2495"/>
                  </a:lnTo>
                  <a:lnTo>
                    <a:pt x="4527" y="2779"/>
                  </a:lnTo>
                  <a:lnTo>
                    <a:pt x="4348" y="3048"/>
                  </a:lnTo>
                  <a:lnTo>
                    <a:pt x="4154" y="3332"/>
                  </a:lnTo>
                  <a:lnTo>
                    <a:pt x="3930" y="3601"/>
                  </a:lnTo>
                  <a:lnTo>
                    <a:pt x="3706" y="3870"/>
                  </a:lnTo>
                  <a:lnTo>
                    <a:pt x="3467" y="4139"/>
                  </a:lnTo>
                  <a:lnTo>
                    <a:pt x="3227" y="4393"/>
                  </a:lnTo>
                  <a:lnTo>
                    <a:pt x="2974" y="4632"/>
                  </a:lnTo>
                  <a:lnTo>
                    <a:pt x="2734" y="4841"/>
                  </a:lnTo>
                  <a:lnTo>
                    <a:pt x="2481" y="5050"/>
                  </a:lnTo>
                  <a:lnTo>
                    <a:pt x="2241" y="5229"/>
                  </a:lnTo>
                  <a:lnTo>
                    <a:pt x="1987" y="5394"/>
                  </a:lnTo>
                  <a:lnTo>
                    <a:pt x="1748" y="5528"/>
                  </a:lnTo>
                  <a:lnTo>
                    <a:pt x="1539" y="5633"/>
                  </a:lnTo>
                  <a:lnTo>
                    <a:pt x="1345" y="5722"/>
                  </a:lnTo>
                  <a:lnTo>
                    <a:pt x="1166" y="5782"/>
                  </a:lnTo>
                  <a:lnTo>
                    <a:pt x="987" y="5812"/>
                  </a:lnTo>
                  <a:lnTo>
                    <a:pt x="837" y="5827"/>
                  </a:lnTo>
                  <a:lnTo>
                    <a:pt x="703" y="5812"/>
                  </a:lnTo>
                  <a:lnTo>
                    <a:pt x="598" y="5782"/>
                  </a:lnTo>
                  <a:lnTo>
                    <a:pt x="494" y="5722"/>
                  </a:lnTo>
                  <a:lnTo>
                    <a:pt x="434" y="5633"/>
                  </a:lnTo>
                  <a:lnTo>
                    <a:pt x="374" y="5528"/>
                  </a:lnTo>
                  <a:lnTo>
                    <a:pt x="344" y="5394"/>
                  </a:lnTo>
                  <a:lnTo>
                    <a:pt x="344" y="5244"/>
                  </a:lnTo>
                  <a:lnTo>
                    <a:pt x="359" y="5065"/>
                  </a:lnTo>
                  <a:lnTo>
                    <a:pt x="389" y="4871"/>
                  </a:lnTo>
                  <a:lnTo>
                    <a:pt x="434" y="4661"/>
                  </a:lnTo>
                  <a:lnTo>
                    <a:pt x="508" y="4437"/>
                  </a:lnTo>
                  <a:lnTo>
                    <a:pt x="613" y="4198"/>
                  </a:lnTo>
                  <a:lnTo>
                    <a:pt x="733" y="3959"/>
                  </a:lnTo>
                  <a:lnTo>
                    <a:pt x="867" y="3690"/>
                  </a:lnTo>
                  <a:lnTo>
                    <a:pt x="1031" y="3422"/>
                  </a:lnTo>
                  <a:lnTo>
                    <a:pt x="1211" y="3153"/>
                  </a:lnTo>
                  <a:lnTo>
                    <a:pt x="1405" y="2869"/>
                  </a:lnTo>
                  <a:lnTo>
                    <a:pt x="1629" y="2570"/>
                  </a:lnTo>
                  <a:lnTo>
                    <a:pt x="1868" y="2286"/>
                  </a:lnTo>
                  <a:lnTo>
                    <a:pt x="2107" y="2017"/>
                  </a:lnTo>
                  <a:lnTo>
                    <a:pt x="2346" y="1763"/>
                  </a:lnTo>
                  <a:lnTo>
                    <a:pt x="2600" y="1539"/>
                  </a:lnTo>
                  <a:lnTo>
                    <a:pt x="2839" y="1315"/>
                  </a:lnTo>
                  <a:lnTo>
                    <a:pt x="3093" y="1121"/>
                  </a:lnTo>
                  <a:lnTo>
                    <a:pt x="3332" y="927"/>
                  </a:lnTo>
                  <a:lnTo>
                    <a:pt x="3586" y="777"/>
                  </a:lnTo>
                  <a:lnTo>
                    <a:pt x="3825" y="628"/>
                  </a:lnTo>
                  <a:lnTo>
                    <a:pt x="4109" y="493"/>
                  </a:lnTo>
                  <a:lnTo>
                    <a:pt x="4273" y="434"/>
                  </a:lnTo>
                  <a:lnTo>
                    <a:pt x="4423" y="389"/>
                  </a:lnTo>
                  <a:lnTo>
                    <a:pt x="4557" y="359"/>
                  </a:lnTo>
                  <a:lnTo>
                    <a:pt x="4692" y="344"/>
                  </a:lnTo>
                  <a:close/>
                  <a:moveTo>
                    <a:pt x="4617" y="0"/>
                  </a:moveTo>
                  <a:lnTo>
                    <a:pt x="4408" y="45"/>
                  </a:lnTo>
                  <a:lnTo>
                    <a:pt x="4169" y="105"/>
                  </a:lnTo>
                  <a:lnTo>
                    <a:pt x="3930" y="210"/>
                  </a:lnTo>
                  <a:lnTo>
                    <a:pt x="3661" y="329"/>
                  </a:lnTo>
                  <a:lnTo>
                    <a:pt x="3407" y="478"/>
                  </a:lnTo>
                  <a:lnTo>
                    <a:pt x="3153" y="658"/>
                  </a:lnTo>
                  <a:lnTo>
                    <a:pt x="2899" y="837"/>
                  </a:lnTo>
                  <a:lnTo>
                    <a:pt x="2630" y="1046"/>
                  </a:lnTo>
                  <a:lnTo>
                    <a:pt x="2376" y="1285"/>
                  </a:lnTo>
                  <a:lnTo>
                    <a:pt x="2122" y="1524"/>
                  </a:lnTo>
                  <a:lnTo>
                    <a:pt x="1868" y="1793"/>
                  </a:lnTo>
                  <a:lnTo>
                    <a:pt x="1614" y="2062"/>
                  </a:lnTo>
                  <a:lnTo>
                    <a:pt x="1375" y="2346"/>
                  </a:lnTo>
                  <a:lnTo>
                    <a:pt x="1151" y="2630"/>
                  </a:lnTo>
                  <a:lnTo>
                    <a:pt x="942" y="2928"/>
                  </a:lnTo>
                  <a:lnTo>
                    <a:pt x="762" y="3212"/>
                  </a:lnTo>
                  <a:lnTo>
                    <a:pt x="583" y="3496"/>
                  </a:lnTo>
                  <a:lnTo>
                    <a:pt x="434" y="3780"/>
                  </a:lnTo>
                  <a:lnTo>
                    <a:pt x="299" y="4064"/>
                  </a:lnTo>
                  <a:lnTo>
                    <a:pt x="195" y="4333"/>
                  </a:lnTo>
                  <a:lnTo>
                    <a:pt x="105" y="4617"/>
                  </a:lnTo>
                  <a:lnTo>
                    <a:pt x="45" y="4871"/>
                  </a:lnTo>
                  <a:lnTo>
                    <a:pt x="1" y="5110"/>
                  </a:lnTo>
                  <a:lnTo>
                    <a:pt x="1" y="5334"/>
                  </a:lnTo>
                  <a:lnTo>
                    <a:pt x="30" y="5528"/>
                  </a:lnTo>
                  <a:lnTo>
                    <a:pt x="75" y="5707"/>
                  </a:lnTo>
                  <a:lnTo>
                    <a:pt x="120" y="5782"/>
                  </a:lnTo>
                  <a:lnTo>
                    <a:pt x="165" y="5857"/>
                  </a:lnTo>
                  <a:lnTo>
                    <a:pt x="225" y="5916"/>
                  </a:lnTo>
                  <a:lnTo>
                    <a:pt x="284" y="5976"/>
                  </a:lnTo>
                  <a:lnTo>
                    <a:pt x="389" y="6051"/>
                  </a:lnTo>
                  <a:lnTo>
                    <a:pt x="523" y="6111"/>
                  </a:lnTo>
                  <a:lnTo>
                    <a:pt x="673" y="6155"/>
                  </a:lnTo>
                  <a:lnTo>
                    <a:pt x="1001" y="6155"/>
                  </a:lnTo>
                  <a:lnTo>
                    <a:pt x="1196" y="6111"/>
                  </a:lnTo>
                  <a:lnTo>
                    <a:pt x="1390" y="6051"/>
                  </a:lnTo>
                  <a:lnTo>
                    <a:pt x="1599" y="5976"/>
                  </a:lnTo>
                  <a:lnTo>
                    <a:pt x="1913" y="5827"/>
                  </a:lnTo>
                  <a:lnTo>
                    <a:pt x="2167" y="5677"/>
                  </a:lnTo>
                  <a:lnTo>
                    <a:pt x="2421" y="5513"/>
                  </a:lnTo>
                  <a:lnTo>
                    <a:pt x="2675" y="5319"/>
                  </a:lnTo>
                  <a:lnTo>
                    <a:pt x="2944" y="5110"/>
                  </a:lnTo>
                  <a:lnTo>
                    <a:pt x="3198" y="4886"/>
                  </a:lnTo>
                  <a:lnTo>
                    <a:pt x="3452" y="4632"/>
                  </a:lnTo>
                  <a:lnTo>
                    <a:pt x="3706" y="4378"/>
                  </a:lnTo>
                  <a:lnTo>
                    <a:pt x="3960" y="4094"/>
                  </a:lnTo>
                  <a:lnTo>
                    <a:pt x="4199" y="3810"/>
                  </a:lnTo>
                  <a:lnTo>
                    <a:pt x="4423" y="3526"/>
                  </a:lnTo>
                  <a:lnTo>
                    <a:pt x="4632" y="3242"/>
                  </a:lnTo>
                  <a:lnTo>
                    <a:pt x="4811" y="2943"/>
                  </a:lnTo>
                  <a:lnTo>
                    <a:pt x="4990" y="2660"/>
                  </a:lnTo>
                  <a:lnTo>
                    <a:pt x="5140" y="2376"/>
                  </a:lnTo>
                  <a:lnTo>
                    <a:pt x="5274" y="2092"/>
                  </a:lnTo>
                  <a:lnTo>
                    <a:pt x="5379" y="1823"/>
                  </a:lnTo>
                  <a:lnTo>
                    <a:pt x="5468" y="1539"/>
                  </a:lnTo>
                  <a:lnTo>
                    <a:pt x="5528" y="1285"/>
                  </a:lnTo>
                  <a:lnTo>
                    <a:pt x="5573" y="1046"/>
                  </a:lnTo>
                  <a:lnTo>
                    <a:pt x="5573" y="822"/>
                  </a:lnTo>
                  <a:lnTo>
                    <a:pt x="5543" y="628"/>
                  </a:lnTo>
                  <a:lnTo>
                    <a:pt x="5498" y="463"/>
                  </a:lnTo>
                  <a:lnTo>
                    <a:pt x="5453" y="374"/>
                  </a:lnTo>
                  <a:lnTo>
                    <a:pt x="5409" y="314"/>
                  </a:lnTo>
                  <a:lnTo>
                    <a:pt x="5349" y="239"/>
                  </a:lnTo>
                  <a:lnTo>
                    <a:pt x="5289" y="180"/>
                  </a:lnTo>
                  <a:lnTo>
                    <a:pt x="5229" y="135"/>
                  </a:lnTo>
                  <a:lnTo>
                    <a:pt x="5155" y="90"/>
                  </a:lnTo>
                  <a:lnTo>
                    <a:pt x="5080" y="60"/>
                  </a:lnTo>
                  <a:lnTo>
                    <a:pt x="5005" y="30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639;p33"/>
            <p:cNvSpPr/>
            <p:nvPr/>
          </p:nvSpPr>
          <p:spPr>
            <a:xfrm>
              <a:off x="4835112" y="1453371"/>
              <a:ext cx="210538" cy="85781"/>
            </a:xfrm>
            <a:custGeom>
              <a:avLst/>
              <a:gdLst/>
              <a:ahLst/>
              <a:cxnLst/>
              <a:rect l="l" t="t" r="r" b="b"/>
              <a:pathLst>
                <a:path w="7665" h="3123" extrusionOk="0">
                  <a:moveTo>
                    <a:pt x="3541" y="329"/>
                  </a:moveTo>
                  <a:lnTo>
                    <a:pt x="3900" y="344"/>
                  </a:lnTo>
                  <a:lnTo>
                    <a:pt x="4244" y="374"/>
                  </a:lnTo>
                  <a:lnTo>
                    <a:pt x="4602" y="404"/>
                  </a:lnTo>
                  <a:lnTo>
                    <a:pt x="4931" y="448"/>
                  </a:lnTo>
                  <a:lnTo>
                    <a:pt x="5259" y="508"/>
                  </a:lnTo>
                  <a:lnTo>
                    <a:pt x="5573" y="583"/>
                  </a:lnTo>
                  <a:lnTo>
                    <a:pt x="5872" y="672"/>
                  </a:lnTo>
                  <a:lnTo>
                    <a:pt x="6141" y="762"/>
                  </a:lnTo>
                  <a:lnTo>
                    <a:pt x="6395" y="867"/>
                  </a:lnTo>
                  <a:lnTo>
                    <a:pt x="6619" y="971"/>
                  </a:lnTo>
                  <a:lnTo>
                    <a:pt x="6798" y="1076"/>
                  </a:lnTo>
                  <a:lnTo>
                    <a:pt x="6963" y="1180"/>
                  </a:lnTo>
                  <a:lnTo>
                    <a:pt x="7097" y="1285"/>
                  </a:lnTo>
                  <a:lnTo>
                    <a:pt x="7202" y="1404"/>
                  </a:lnTo>
                  <a:lnTo>
                    <a:pt x="7261" y="1509"/>
                  </a:lnTo>
                  <a:lnTo>
                    <a:pt x="7306" y="1629"/>
                  </a:lnTo>
                  <a:lnTo>
                    <a:pt x="7321" y="1733"/>
                  </a:lnTo>
                  <a:lnTo>
                    <a:pt x="7306" y="1838"/>
                  </a:lnTo>
                  <a:lnTo>
                    <a:pt x="7246" y="1942"/>
                  </a:lnTo>
                  <a:lnTo>
                    <a:pt x="7157" y="2047"/>
                  </a:lnTo>
                  <a:lnTo>
                    <a:pt x="7052" y="2151"/>
                  </a:lnTo>
                  <a:lnTo>
                    <a:pt x="6903" y="2241"/>
                  </a:lnTo>
                  <a:lnTo>
                    <a:pt x="6739" y="2346"/>
                  </a:lnTo>
                  <a:lnTo>
                    <a:pt x="6544" y="2420"/>
                  </a:lnTo>
                  <a:lnTo>
                    <a:pt x="6320" y="2510"/>
                  </a:lnTo>
                  <a:lnTo>
                    <a:pt x="6051" y="2585"/>
                  </a:lnTo>
                  <a:lnTo>
                    <a:pt x="5767" y="2644"/>
                  </a:lnTo>
                  <a:lnTo>
                    <a:pt x="5469" y="2704"/>
                  </a:lnTo>
                  <a:lnTo>
                    <a:pt x="5140" y="2734"/>
                  </a:lnTo>
                  <a:lnTo>
                    <a:pt x="4811" y="2764"/>
                  </a:lnTo>
                  <a:lnTo>
                    <a:pt x="4483" y="2779"/>
                  </a:lnTo>
                  <a:lnTo>
                    <a:pt x="4124" y="2779"/>
                  </a:lnTo>
                  <a:lnTo>
                    <a:pt x="3766" y="2764"/>
                  </a:lnTo>
                  <a:lnTo>
                    <a:pt x="3392" y="2749"/>
                  </a:lnTo>
                  <a:lnTo>
                    <a:pt x="3033" y="2704"/>
                  </a:lnTo>
                  <a:lnTo>
                    <a:pt x="2690" y="2659"/>
                  </a:lnTo>
                  <a:lnTo>
                    <a:pt x="2361" y="2585"/>
                  </a:lnTo>
                  <a:lnTo>
                    <a:pt x="2062" y="2525"/>
                  </a:lnTo>
                  <a:lnTo>
                    <a:pt x="1779" y="2435"/>
                  </a:lnTo>
                  <a:lnTo>
                    <a:pt x="1510" y="2346"/>
                  </a:lnTo>
                  <a:lnTo>
                    <a:pt x="1271" y="2256"/>
                  </a:lnTo>
                  <a:lnTo>
                    <a:pt x="1061" y="2151"/>
                  </a:lnTo>
                  <a:lnTo>
                    <a:pt x="867" y="2047"/>
                  </a:lnTo>
                  <a:lnTo>
                    <a:pt x="718" y="1942"/>
                  </a:lnTo>
                  <a:lnTo>
                    <a:pt x="583" y="1823"/>
                  </a:lnTo>
                  <a:lnTo>
                    <a:pt x="479" y="1718"/>
                  </a:lnTo>
                  <a:lnTo>
                    <a:pt x="404" y="1599"/>
                  </a:lnTo>
                  <a:lnTo>
                    <a:pt x="359" y="1494"/>
                  </a:lnTo>
                  <a:lnTo>
                    <a:pt x="344" y="1375"/>
                  </a:lnTo>
                  <a:lnTo>
                    <a:pt x="359" y="1285"/>
                  </a:lnTo>
                  <a:lnTo>
                    <a:pt x="404" y="1210"/>
                  </a:lnTo>
                  <a:lnTo>
                    <a:pt x="464" y="1121"/>
                  </a:lnTo>
                  <a:lnTo>
                    <a:pt x="539" y="1031"/>
                  </a:lnTo>
                  <a:lnTo>
                    <a:pt x="628" y="956"/>
                  </a:lnTo>
                  <a:lnTo>
                    <a:pt x="748" y="867"/>
                  </a:lnTo>
                  <a:lnTo>
                    <a:pt x="897" y="792"/>
                  </a:lnTo>
                  <a:lnTo>
                    <a:pt x="1047" y="717"/>
                  </a:lnTo>
                  <a:lnTo>
                    <a:pt x="1345" y="613"/>
                  </a:lnTo>
                  <a:lnTo>
                    <a:pt x="1614" y="538"/>
                  </a:lnTo>
                  <a:lnTo>
                    <a:pt x="1898" y="463"/>
                  </a:lnTo>
                  <a:lnTo>
                    <a:pt x="2197" y="418"/>
                  </a:lnTo>
                  <a:lnTo>
                    <a:pt x="2526" y="374"/>
                  </a:lnTo>
                  <a:lnTo>
                    <a:pt x="2854" y="344"/>
                  </a:lnTo>
                  <a:lnTo>
                    <a:pt x="3183" y="329"/>
                  </a:lnTo>
                  <a:close/>
                  <a:moveTo>
                    <a:pt x="3168" y="0"/>
                  </a:moveTo>
                  <a:lnTo>
                    <a:pt x="2824" y="15"/>
                  </a:lnTo>
                  <a:lnTo>
                    <a:pt x="2481" y="45"/>
                  </a:lnTo>
                  <a:lnTo>
                    <a:pt x="2137" y="90"/>
                  </a:lnTo>
                  <a:lnTo>
                    <a:pt x="1823" y="135"/>
                  </a:lnTo>
                  <a:lnTo>
                    <a:pt x="1525" y="209"/>
                  </a:lnTo>
                  <a:lnTo>
                    <a:pt x="1241" y="284"/>
                  </a:lnTo>
                  <a:lnTo>
                    <a:pt x="972" y="389"/>
                  </a:lnTo>
                  <a:lnTo>
                    <a:pt x="733" y="493"/>
                  </a:lnTo>
                  <a:lnTo>
                    <a:pt x="524" y="628"/>
                  </a:lnTo>
                  <a:lnTo>
                    <a:pt x="344" y="747"/>
                  </a:lnTo>
                  <a:lnTo>
                    <a:pt x="210" y="897"/>
                  </a:lnTo>
                  <a:lnTo>
                    <a:pt x="105" y="1046"/>
                  </a:lnTo>
                  <a:lnTo>
                    <a:pt x="61" y="1121"/>
                  </a:lnTo>
                  <a:lnTo>
                    <a:pt x="31" y="1195"/>
                  </a:lnTo>
                  <a:lnTo>
                    <a:pt x="16" y="1285"/>
                  </a:lnTo>
                  <a:lnTo>
                    <a:pt x="1" y="1360"/>
                  </a:lnTo>
                  <a:lnTo>
                    <a:pt x="1" y="1449"/>
                  </a:lnTo>
                  <a:lnTo>
                    <a:pt x="16" y="1524"/>
                  </a:lnTo>
                  <a:lnTo>
                    <a:pt x="46" y="1614"/>
                  </a:lnTo>
                  <a:lnTo>
                    <a:pt x="75" y="1688"/>
                  </a:lnTo>
                  <a:lnTo>
                    <a:pt x="150" y="1853"/>
                  </a:lnTo>
                  <a:lnTo>
                    <a:pt x="285" y="2002"/>
                  </a:lnTo>
                  <a:lnTo>
                    <a:pt x="434" y="2151"/>
                  </a:lnTo>
                  <a:lnTo>
                    <a:pt x="643" y="2301"/>
                  </a:lnTo>
                  <a:lnTo>
                    <a:pt x="867" y="2435"/>
                  </a:lnTo>
                  <a:lnTo>
                    <a:pt x="1136" y="2555"/>
                  </a:lnTo>
                  <a:lnTo>
                    <a:pt x="1405" y="2674"/>
                  </a:lnTo>
                  <a:lnTo>
                    <a:pt x="1689" y="2764"/>
                  </a:lnTo>
                  <a:lnTo>
                    <a:pt x="2003" y="2854"/>
                  </a:lnTo>
                  <a:lnTo>
                    <a:pt x="2331" y="2928"/>
                  </a:lnTo>
                  <a:lnTo>
                    <a:pt x="2675" y="2988"/>
                  </a:lnTo>
                  <a:lnTo>
                    <a:pt x="3019" y="3048"/>
                  </a:lnTo>
                  <a:lnTo>
                    <a:pt x="3392" y="3078"/>
                  </a:lnTo>
                  <a:lnTo>
                    <a:pt x="3751" y="3108"/>
                  </a:lnTo>
                  <a:lnTo>
                    <a:pt x="4124" y="3123"/>
                  </a:lnTo>
                  <a:lnTo>
                    <a:pt x="4498" y="3123"/>
                  </a:lnTo>
                  <a:lnTo>
                    <a:pt x="4841" y="3108"/>
                  </a:lnTo>
                  <a:lnTo>
                    <a:pt x="5185" y="3078"/>
                  </a:lnTo>
                  <a:lnTo>
                    <a:pt x="5528" y="3033"/>
                  </a:lnTo>
                  <a:lnTo>
                    <a:pt x="5842" y="2973"/>
                  </a:lnTo>
                  <a:lnTo>
                    <a:pt x="6141" y="2913"/>
                  </a:lnTo>
                  <a:lnTo>
                    <a:pt x="6425" y="2824"/>
                  </a:lnTo>
                  <a:lnTo>
                    <a:pt x="6739" y="2704"/>
                  </a:lnTo>
                  <a:lnTo>
                    <a:pt x="6948" y="2615"/>
                  </a:lnTo>
                  <a:lnTo>
                    <a:pt x="7127" y="2510"/>
                  </a:lnTo>
                  <a:lnTo>
                    <a:pt x="7276" y="2391"/>
                  </a:lnTo>
                  <a:lnTo>
                    <a:pt x="7411" y="2271"/>
                  </a:lnTo>
                  <a:lnTo>
                    <a:pt x="7515" y="2151"/>
                  </a:lnTo>
                  <a:lnTo>
                    <a:pt x="7590" y="2017"/>
                  </a:lnTo>
                  <a:lnTo>
                    <a:pt x="7635" y="1883"/>
                  </a:lnTo>
                  <a:lnTo>
                    <a:pt x="7665" y="1748"/>
                  </a:lnTo>
                  <a:lnTo>
                    <a:pt x="7665" y="1658"/>
                  </a:lnTo>
                  <a:lnTo>
                    <a:pt x="7650" y="1584"/>
                  </a:lnTo>
                  <a:lnTo>
                    <a:pt x="7620" y="1494"/>
                  </a:lnTo>
                  <a:lnTo>
                    <a:pt x="7605" y="1419"/>
                  </a:lnTo>
                  <a:lnTo>
                    <a:pt x="7515" y="1255"/>
                  </a:lnTo>
                  <a:lnTo>
                    <a:pt x="7381" y="1106"/>
                  </a:lnTo>
                  <a:lnTo>
                    <a:pt x="7232" y="956"/>
                  </a:lnTo>
                  <a:lnTo>
                    <a:pt x="7022" y="822"/>
                  </a:lnTo>
                  <a:lnTo>
                    <a:pt x="6798" y="687"/>
                  </a:lnTo>
                  <a:lnTo>
                    <a:pt x="6529" y="553"/>
                  </a:lnTo>
                  <a:lnTo>
                    <a:pt x="6260" y="448"/>
                  </a:lnTo>
                  <a:lnTo>
                    <a:pt x="5977" y="344"/>
                  </a:lnTo>
                  <a:lnTo>
                    <a:pt x="5663" y="254"/>
                  </a:lnTo>
                  <a:lnTo>
                    <a:pt x="5334" y="179"/>
                  </a:lnTo>
                  <a:lnTo>
                    <a:pt x="4991" y="120"/>
                  </a:lnTo>
                  <a:lnTo>
                    <a:pt x="4647" y="75"/>
                  </a:lnTo>
                  <a:lnTo>
                    <a:pt x="4288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640;p33"/>
            <p:cNvSpPr/>
            <p:nvPr/>
          </p:nvSpPr>
          <p:spPr>
            <a:xfrm>
              <a:off x="4917182" y="1473064"/>
              <a:ext cx="46393" cy="45981"/>
            </a:xfrm>
            <a:custGeom>
              <a:avLst/>
              <a:gdLst/>
              <a:ahLst/>
              <a:cxnLst/>
              <a:rect l="l" t="t" r="r" b="b"/>
              <a:pathLst>
                <a:path w="1689" h="1674" extrusionOk="0">
                  <a:moveTo>
                    <a:pt x="837" y="0"/>
                  </a:moveTo>
                  <a:lnTo>
                    <a:pt x="673" y="15"/>
                  </a:lnTo>
                  <a:lnTo>
                    <a:pt x="509" y="60"/>
                  </a:lnTo>
                  <a:lnTo>
                    <a:pt x="374" y="150"/>
                  </a:lnTo>
                  <a:lnTo>
                    <a:pt x="240" y="254"/>
                  </a:lnTo>
                  <a:lnTo>
                    <a:pt x="135" y="389"/>
                  </a:lnTo>
                  <a:lnTo>
                    <a:pt x="60" y="523"/>
                  </a:lnTo>
                  <a:lnTo>
                    <a:pt x="16" y="687"/>
                  </a:lnTo>
                  <a:lnTo>
                    <a:pt x="1" y="837"/>
                  </a:lnTo>
                  <a:lnTo>
                    <a:pt x="16" y="1001"/>
                  </a:lnTo>
                  <a:lnTo>
                    <a:pt x="75" y="1166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39"/>
                  </a:lnTo>
                  <a:lnTo>
                    <a:pt x="539" y="1614"/>
                  </a:lnTo>
                  <a:lnTo>
                    <a:pt x="688" y="1659"/>
                  </a:lnTo>
                  <a:lnTo>
                    <a:pt x="852" y="1674"/>
                  </a:lnTo>
                  <a:lnTo>
                    <a:pt x="1017" y="1659"/>
                  </a:lnTo>
                  <a:lnTo>
                    <a:pt x="1181" y="1614"/>
                  </a:lnTo>
                  <a:lnTo>
                    <a:pt x="1330" y="1524"/>
                  </a:lnTo>
                  <a:lnTo>
                    <a:pt x="1450" y="1420"/>
                  </a:lnTo>
                  <a:lnTo>
                    <a:pt x="1554" y="1300"/>
                  </a:lnTo>
                  <a:lnTo>
                    <a:pt x="1629" y="1151"/>
                  </a:lnTo>
                  <a:lnTo>
                    <a:pt x="1674" y="1001"/>
                  </a:lnTo>
                  <a:lnTo>
                    <a:pt x="1689" y="837"/>
                  </a:lnTo>
                  <a:lnTo>
                    <a:pt x="1674" y="673"/>
                  </a:lnTo>
                  <a:lnTo>
                    <a:pt x="1614" y="508"/>
                  </a:lnTo>
                  <a:lnTo>
                    <a:pt x="1539" y="359"/>
                  </a:lnTo>
                  <a:lnTo>
                    <a:pt x="1435" y="239"/>
                  </a:lnTo>
                  <a:lnTo>
                    <a:pt x="1300" y="135"/>
                  </a:lnTo>
                  <a:lnTo>
                    <a:pt x="1166" y="60"/>
                  </a:lnTo>
                  <a:lnTo>
                    <a:pt x="1002" y="1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641;p33"/>
            <p:cNvSpPr/>
            <p:nvPr/>
          </p:nvSpPr>
          <p:spPr>
            <a:xfrm>
              <a:off x="4873703" y="1407804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03" y="1"/>
                  </a:moveTo>
                  <a:lnTo>
                    <a:pt x="299" y="31"/>
                  </a:lnTo>
                  <a:lnTo>
                    <a:pt x="209" y="76"/>
                  </a:lnTo>
                  <a:lnTo>
                    <a:pt x="135" y="150"/>
                  </a:lnTo>
                  <a:lnTo>
                    <a:pt x="75" y="225"/>
                  </a:lnTo>
                  <a:lnTo>
                    <a:pt x="45" y="300"/>
                  </a:lnTo>
                  <a:lnTo>
                    <a:pt x="15" y="389"/>
                  </a:lnTo>
                  <a:lnTo>
                    <a:pt x="0" y="494"/>
                  </a:lnTo>
                  <a:lnTo>
                    <a:pt x="15" y="584"/>
                  </a:lnTo>
                  <a:lnTo>
                    <a:pt x="45" y="688"/>
                  </a:lnTo>
                  <a:lnTo>
                    <a:pt x="90" y="763"/>
                  </a:lnTo>
                  <a:lnTo>
                    <a:pt x="149" y="838"/>
                  </a:lnTo>
                  <a:lnTo>
                    <a:pt x="224" y="897"/>
                  </a:lnTo>
                  <a:lnTo>
                    <a:pt x="314" y="942"/>
                  </a:lnTo>
                  <a:lnTo>
                    <a:pt x="403" y="972"/>
                  </a:lnTo>
                  <a:lnTo>
                    <a:pt x="493" y="987"/>
                  </a:lnTo>
                  <a:lnTo>
                    <a:pt x="598" y="972"/>
                  </a:lnTo>
                  <a:lnTo>
                    <a:pt x="687" y="942"/>
                  </a:lnTo>
                  <a:lnTo>
                    <a:pt x="777" y="897"/>
                  </a:lnTo>
                  <a:lnTo>
                    <a:pt x="852" y="838"/>
                  </a:lnTo>
                  <a:lnTo>
                    <a:pt x="911" y="763"/>
                  </a:lnTo>
                  <a:lnTo>
                    <a:pt x="956" y="673"/>
                  </a:lnTo>
                  <a:lnTo>
                    <a:pt x="986" y="584"/>
                  </a:lnTo>
                  <a:lnTo>
                    <a:pt x="986" y="494"/>
                  </a:lnTo>
                  <a:lnTo>
                    <a:pt x="986" y="389"/>
                  </a:lnTo>
                  <a:lnTo>
                    <a:pt x="956" y="300"/>
                  </a:lnTo>
                  <a:lnTo>
                    <a:pt x="896" y="210"/>
                  </a:lnTo>
                  <a:lnTo>
                    <a:pt x="837" y="135"/>
                  </a:lnTo>
                  <a:lnTo>
                    <a:pt x="762" y="76"/>
                  </a:lnTo>
                  <a:lnTo>
                    <a:pt x="687" y="3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642;p33"/>
            <p:cNvSpPr/>
            <p:nvPr/>
          </p:nvSpPr>
          <p:spPr>
            <a:xfrm>
              <a:off x="5020182" y="1474300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389" y="0"/>
                  </a:moveTo>
                  <a:lnTo>
                    <a:pt x="299" y="30"/>
                  </a:lnTo>
                  <a:lnTo>
                    <a:pt x="210" y="75"/>
                  </a:lnTo>
                  <a:lnTo>
                    <a:pt x="135" y="149"/>
                  </a:lnTo>
                  <a:lnTo>
                    <a:pt x="75" y="224"/>
                  </a:lnTo>
                  <a:lnTo>
                    <a:pt x="30" y="299"/>
                  </a:lnTo>
                  <a:lnTo>
                    <a:pt x="1" y="389"/>
                  </a:lnTo>
                  <a:lnTo>
                    <a:pt x="1" y="493"/>
                  </a:lnTo>
                  <a:lnTo>
                    <a:pt x="1" y="583"/>
                  </a:lnTo>
                  <a:lnTo>
                    <a:pt x="30" y="687"/>
                  </a:lnTo>
                  <a:lnTo>
                    <a:pt x="90" y="762"/>
                  </a:lnTo>
                  <a:lnTo>
                    <a:pt x="150" y="837"/>
                  </a:lnTo>
                  <a:lnTo>
                    <a:pt x="225" y="896"/>
                  </a:lnTo>
                  <a:lnTo>
                    <a:pt x="314" y="941"/>
                  </a:lnTo>
                  <a:lnTo>
                    <a:pt x="404" y="971"/>
                  </a:lnTo>
                  <a:lnTo>
                    <a:pt x="494" y="986"/>
                  </a:lnTo>
                  <a:lnTo>
                    <a:pt x="583" y="971"/>
                  </a:lnTo>
                  <a:lnTo>
                    <a:pt x="688" y="941"/>
                  </a:lnTo>
                  <a:lnTo>
                    <a:pt x="777" y="896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42" y="672"/>
                  </a:lnTo>
                  <a:lnTo>
                    <a:pt x="972" y="583"/>
                  </a:lnTo>
                  <a:lnTo>
                    <a:pt x="987" y="478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09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643;p33"/>
            <p:cNvSpPr/>
            <p:nvPr/>
          </p:nvSpPr>
          <p:spPr>
            <a:xfrm>
              <a:off x="4857690" y="1526816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93" y="0"/>
                  </a:moveTo>
                  <a:lnTo>
                    <a:pt x="404" y="15"/>
                  </a:lnTo>
                  <a:lnTo>
                    <a:pt x="299" y="45"/>
                  </a:lnTo>
                  <a:lnTo>
                    <a:pt x="210" y="90"/>
                  </a:lnTo>
                  <a:lnTo>
                    <a:pt x="135" y="150"/>
                  </a:lnTo>
                  <a:lnTo>
                    <a:pt x="75" y="224"/>
                  </a:lnTo>
                  <a:lnTo>
                    <a:pt x="30" y="314"/>
                  </a:lnTo>
                  <a:lnTo>
                    <a:pt x="15" y="404"/>
                  </a:lnTo>
                  <a:lnTo>
                    <a:pt x="0" y="493"/>
                  </a:lnTo>
                  <a:lnTo>
                    <a:pt x="15" y="583"/>
                  </a:lnTo>
                  <a:lnTo>
                    <a:pt x="45" y="688"/>
                  </a:lnTo>
                  <a:lnTo>
                    <a:pt x="90" y="777"/>
                  </a:lnTo>
                  <a:lnTo>
                    <a:pt x="150" y="852"/>
                  </a:lnTo>
                  <a:lnTo>
                    <a:pt x="225" y="912"/>
                  </a:lnTo>
                  <a:lnTo>
                    <a:pt x="314" y="956"/>
                  </a:lnTo>
                  <a:lnTo>
                    <a:pt x="404" y="971"/>
                  </a:lnTo>
                  <a:lnTo>
                    <a:pt x="493" y="986"/>
                  </a:lnTo>
                  <a:lnTo>
                    <a:pt x="598" y="971"/>
                  </a:lnTo>
                  <a:lnTo>
                    <a:pt x="688" y="942"/>
                  </a:lnTo>
                  <a:lnTo>
                    <a:pt x="777" y="897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57" y="673"/>
                  </a:lnTo>
                  <a:lnTo>
                    <a:pt x="986" y="583"/>
                  </a:lnTo>
                  <a:lnTo>
                    <a:pt x="986" y="493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10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644;p33"/>
            <p:cNvSpPr/>
            <p:nvPr/>
          </p:nvSpPr>
          <p:spPr>
            <a:xfrm>
              <a:off x="3358312" y="1540769"/>
              <a:ext cx="280690" cy="280690"/>
            </a:xfrm>
            <a:custGeom>
              <a:avLst/>
              <a:gdLst/>
              <a:ahLst/>
              <a:cxnLst/>
              <a:rect l="l" t="t" r="r" b="b"/>
              <a:pathLst>
                <a:path w="10219" h="10219" extrusionOk="0">
                  <a:moveTo>
                    <a:pt x="194" y="0"/>
                  </a:moveTo>
                  <a:lnTo>
                    <a:pt x="149" y="15"/>
                  </a:lnTo>
                  <a:lnTo>
                    <a:pt x="105" y="45"/>
                  </a:lnTo>
                  <a:lnTo>
                    <a:pt x="60" y="75"/>
                  </a:lnTo>
                  <a:lnTo>
                    <a:pt x="30" y="105"/>
                  </a:lnTo>
                  <a:lnTo>
                    <a:pt x="15" y="150"/>
                  </a:lnTo>
                  <a:lnTo>
                    <a:pt x="0" y="195"/>
                  </a:lnTo>
                  <a:lnTo>
                    <a:pt x="0" y="239"/>
                  </a:lnTo>
                  <a:lnTo>
                    <a:pt x="0" y="284"/>
                  </a:lnTo>
                  <a:lnTo>
                    <a:pt x="15" y="329"/>
                  </a:lnTo>
                  <a:lnTo>
                    <a:pt x="30" y="374"/>
                  </a:lnTo>
                  <a:lnTo>
                    <a:pt x="60" y="419"/>
                  </a:lnTo>
                  <a:lnTo>
                    <a:pt x="9800" y="10159"/>
                  </a:lnTo>
                  <a:lnTo>
                    <a:pt x="9845" y="10189"/>
                  </a:lnTo>
                  <a:lnTo>
                    <a:pt x="9890" y="10204"/>
                  </a:lnTo>
                  <a:lnTo>
                    <a:pt x="9935" y="10219"/>
                  </a:lnTo>
                  <a:lnTo>
                    <a:pt x="10025" y="10219"/>
                  </a:lnTo>
                  <a:lnTo>
                    <a:pt x="10069" y="10204"/>
                  </a:lnTo>
                  <a:lnTo>
                    <a:pt x="10114" y="10189"/>
                  </a:lnTo>
                  <a:lnTo>
                    <a:pt x="10144" y="10159"/>
                  </a:lnTo>
                  <a:lnTo>
                    <a:pt x="10174" y="10114"/>
                  </a:lnTo>
                  <a:lnTo>
                    <a:pt x="10204" y="10070"/>
                  </a:lnTo>
                  <a:lnTo>
                    <a:pt x="10219" y="10025"/>
                  </a:lnTo>
                  <a:lnTo>
                    <a:pt x="10219" y="9980"/>
                  </a:lnTo>
                  <a:lnTo>
                    <a:pt x="10219" y="9935"/>
                  </a:lnTo>
                  <a:lnTo>
                    <a:pt x="10204" y="9890"/>
                  </a:lnTo>
                  <a:lnTo>
                    <a:pt x="10174" y="9860"/>
                  </a:lnTo>
                  <a:lnTo>
                    <a:pt x="10144" y="9816"/>
                  </a:lnTo>
                  <a:lnTo>
                    <a:pt x="403" y="75"/>
                  </a:lnTo>
                  <a:lnTo>
                    <a:pt x="374" y="45"/>
                  </a:lnTo>
                  <a:lnTo>
                    <a:pt x="329" y="1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645;p33"/>
            <p:cNvSpPr/>
            <p:nvPr/>
          </p:nvSpPr>
          <p:spPr>
            <a:xfrm>
              <a:off x="3492074" y="1672060"/>
              <a:ext cx="51721" cy="51749"/>
            </a:xfrm>
            <a:custGeom>
              <a:avLst/>
              <a:gdLst/>
              <a:ahLst/>
              <a:cxnLst/>
              <a:rect l="l" t="t" r="r" b="b"/>
              <a:pathLst>
                <a:path w="1883" h="1884" extrusionOk="0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19" y="165"/>
                  </a:lnTo>
                  <a:lnTo>
                    <a:pt x="269" y="285"/>
                  </a:lnTo>
                  <a:lnTo>
                    <a:pt x="165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65" y="1465"/>
                  </a:lnTo>
                  <a:lnTo>
                    <a:pt x="269" y="1599"/>
                  </a:lnTo>
                  <a:lnTo>
                    <a:pt x="419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42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808" y="1301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646;p33"/>
            <p:cNvSpPr/>
            <p:nvPr/>
          </p:nvSpPr>
          <p:spPr>
            <a:xfrm>
              <a:off x="3161760" y="1332326"/>
              <a:ext cx="311481" cy="311481"/>
            </a:xfrm>
            <a:custGeom>
              <a:avLst/>
              <a:gdLst/>
              <a:ahLst/>
              <a:cxnLst/>
              <a:rect l="l" t="t" r="r" b="b"/>
              <a:pathLst>
                <a:path w="11340" h="11340" extrusionOk="0">
                  <a:moveTo>
                    <a:pt x="5378" y="0"/>
                  </a:moveTo>
                  <a:lnTo>
                    <a:pt x="5094" y="30"/>
                  </a:lnTo>
                  <a:lnTo>
                    <a:pt x="4811" y="60"/>
                  </a:lnTo>
                  <a:lnTo>
                    <a:pt x="4527" y="105"/>
                  </a:lnTo>
                  <a:lnTo>
                    <a:pt x="4258" y="179"/>
                  </a:lnTo>
                  <a:lnTo>
                    <a:pt x="3989" y="254"/>
                  </a:lnTo>
                  <a:lnTo>
                    <a:pt x="3720" y="344"/>
                  </a:lnTo>
                  <a:lnTo>
                    <a:pt x="3466" y="433"/>
                  </a:lnTo>
                  <a:lnTo>
                    <a:pt x="3212" y="553"/>
                  </a:lnTo>
                  <a:lnTo>
                    <a:pt x="2973" y="672"/>
                  </a:lnTo>
                  <a:lnTo>
                    <a:pt x="2734" y="822"/>
                  </a:lnTo>
                  <a:lnTo>
                    <a:pt x="2495" y="956"/>
                  </a:lnTo>
                  <a:lnTo>
                    <a:pt x="2271" y="1120"/>
                  </a:lnTo>
                  <a:lnTo>
                    <a:pt x="2062" y="1285"/>
                  </a:lnTo>
                  <a:lnTo>
                    <a:pt x="1853" y="1464"/>
                  </a:lnTo>
                  <a:lnTo>
                    <a:pt x="1658" y="1658"/>
                  </a:lnTo>
                  <a:lnTo>
                    <a:pt x="1464" y="1853"/>
                  </a:lnTo>
                  <a:lnTo>
                    <a:pt x="1300" y="2062"/>
                  </a:lnTo>
                  <a:lnTo>
                    <a:pt x="1120" y="2271"/>
                  </a:lnTo>
                  <a:lnTo>
                    <a:pt x="971" y="2495"/>
                  </a:lnTo>
                  <a:lnTo>
                    <a:pt x="822" y="2719"/>
                  </a:lnTo>
                  <a:lnTo>
                    <a:pt x="687" y="2958"/>
                  </a:lnTo>
                  <a:lnTo>
                    <a:pt x="553" y="3212"/>
                  </a:lnTo>
                  <a:lnTo>
                    <a:pt x="448" y="3466"/>
                  </a:lnTo>
                  <a:lnTo>
                    <a:pt x="344" y="3720"/>
                  </a:lnTo>
                  <a:lnTo>
                    <a:pt x="254" y="3974"/>
                  </a:lnTo>
                  <a:lnTo>
                    <a:pt x="179" y="4243"/>
                  </a:lnTo>
                  <a:lnTo>
                    <a:pt x="120" y="4527"/>
                  </a:lnTo>
                  <a:lnTo>
                    <a:pt x="60" y="4796"/>
                  </a:lnTo>
                  <a:lnTo>
                    <a:pt x="30" y="5079"/>
                  </a:lnTo>
                  <a:lnTo>
                    <a:pt x="0" y="5378"/>
                  </a:lnTo>
                  <a:lnTo>
                    <a:pt x="0" y="5662"/>
                  </a:lnTo>
                  <a:lnTo>
                    <a:pt x="0" y="5961"/>
                  </a:lnTo>
                  <a:lnTo>
                    <a:pt x="30" y="6245"/>
                  </a:lnTo>
                  <a:lnTo>
                    <a:pt x="60" y="6529"/>
                  </a:lnTo>
                  <a:lnTo>
                    <a:pt x="120" y="6812"/>
                  </a:lnTo>
                  <a:lnTo>
                    <a:pt x="179" y="7081"/>
                  </a:lnTo>
                  <a:lnTo>
                    <a:pt x="254" y="7350"/>
                  </a:lnTo>
                  <a:lnTo>
                    <a:pt x="344" y="7619"/>
                  </a:lnTo>
                  <a:lnTo>
                    <a:pt x="448" y="7873"/>
                  </a:lnTo>
                  <a:lnTo>
                    <a:pt x="553" y="8127"/>
                  </a:lnTo>
                  <a:lnTo>
                    <a:pt x="687" y="8366"/>
                  </a:lnTo>
                  <a:lnTo>
                    <a:pt x="822" y="8605"/>
                  </a:lnTo>
                  <a:lnTo>
                    <a:pt x="971" y="8844"/>
                  </a:lnTo>
                  <a:lnTo>
                    <a:pt x="1120" y="9053"/>
                  </a:lnTo>
                  <a:lnTo>
                    <a:pt x="1300" y="9277"/>
                  </a:lnTo>
                  <a:lnTo>
                    <a:pt x="1464" y="9487"/>
                  </a:lnTo>
                  <a:lnTo>
                    <a:pt x="1658" y="9681"/>
                  </a:lnTo>
                  <a:lnTo>
                    <a:pt x="1853" y="9860"/>
                  </a:lnTo>
                  <a:lnTo>
                    <a:pt x="2062" y="10039"/>
                  </a:lnTo>
                  <a:lnTo>
                    <a:pt x="2271" y="10219"/>
                  </a:lnTo>
                  <a:lnTo>
                    <a:pt x="2495" y="10368"/>
                  </a:lnTo>
                  <a:lnTo>
                    <a:pt x="2734" y="10517"/>
                  </a:lnTo>
                  <a:lnTo>
                    <a:pt x="2973" y="10652"/>
                  </a:lnTo>
                  <a:lnTo>
                    <a:pt x="3212" y="10786"/>
                  </a:lnTo>
                  <a:lnTo>
                    <a:pt x="3466" y="10891"/>
                  </a:lnTo>
                  <a:lnTo>
                    <a:pt x="3720" y="10996"/>
                  </a:lnTo>
                  <a:lnTo>
                    <a:pt x="3989" y="11085"/>
                  </a:lnTo>
                  <a:lnTo>
                    <a:pt x="4258" y="11160"/>
                  </a:lnTo>
                  <a:lnTo>
                    <a:pt x="4527" y="11220"/>
                  </a:lnTo>
                  <a:lnTo>
                    <a:pt x="4811" y="11279"/>
                  </a:lnTo>
                  <a:lnTo>
                    <a:pt x="5094" y="11309"/>
                  </a:lnTo>
                  <a:lnTo>
                    <a:pt x="5378" y="11324"/>
                  </a:lnTo>
                  <a:lnTo>
                    <a:pt x="5677" y="11339"/>
                  </a:lnTo>
                  <a:lnTo>
                    <a:pt x="5961" y="11324"/>
                  </a:lnTo>
                  <a:lnTo>
                    <a:pt x="6245" y="11309"/>
                  </a:lnTo>
                  <a:lnTo>
                    <a:pt x="6529" y="11279"/>
                  </a:lnTo>
                  <a:lnTo>
                    <a:pt x="6812" y="11220"/>
                  </a:lnTo>
                  <a:lnTo>
                    <a:pt x="7081" y="11160"/>
                  </a:lnTo>
                  <a:lnTo>
                    <a:pt x="7350" y="11085"/>
                  </a:lnTo>
                  <a:lnTo>
                    <a:pt x="7619" y="10996"/>
                  </a:lnTo>
                  <a:lnTo>
                    <a:pt x="7873" y="10891"/>
                  </a:lnTo>
                  <a:lnTo>
                    <a:pt x="8127" y="10786"/>
                  </a:lnTo>
                  <a:lnTo>
                    <a:pt x="8366" y="10652"/>
                  </a:lnTo>
                  <a:lnTo>
                    <a:pt x="8605" y="10517"/>
                  </a:lnTo>
                  <a:lnTo>
                    <a:pt x="8844" y="10368"/>
                  </a:lnTo>
                  <a:lnTo>
                    <a:pt x="9068" y="10219"/>
                  </a:lnTo>
                  <a:lnTo>
                    <a:pt x="9278" y="10039"/>
                  </a:lnTo>
                  <a:lnTo>
                    <a:pt x="9487" y="9860"/>
                  </a:lnTo>
                  <a:lnTo>
                    <a:pt x="9681" y="9681"/>
                  </a:lnTo>
                  <a:lnTo>
                    <a:pt x="9875" y="9487"/>
                  </a:lnTo>
                  <a:lnTo>
                    <a:pt x="10039" y="9277"/>
                  </a:lnTo>
                  <a:lnTo>
                    <a:pt x="10219" y="9053"/>
                  </a:lnTo>
                  <a:lnTo>
                    <a:pt x="10368" y="8844"/>
                  </a:lnTo>
                  <a:lnTo>
                    <a:pt x="10517" y="8605"/>
                  </a:lnTo>
                  <a:lnTo>
                    <a:pt x="10652" y="8366"/>
                  </a:lnTo>
                  <a:lnTo>
                    <a:pt x="10786" y="8127"/>
                  </a:lnTo>
                  <a:lnTo>
                    <a:pt x="10891" y="7873"/>
                  </a:lnTo>
                  <a:lnTo>
                    <a:pt x="10996" y="7619"/>
                  </a:lnTo>
                  <a:lnTo>
                    <a:pt x="11085" y="7350"/>
                  </a:lnTo>
                  <a:lnTo>
                    <a:pt x="11160" y="7081"/>
                  </a:lnTo>
                  <a:lnTo>
                    <a:pt x="11220" y="6812"/>
                  </a:lnTo>
                  <a:lnTo>
                    <a:pt x="11279" y="6529"/>
                  </a:lnTo>
                  <a:lnTo>
                    <a:pt x="11309" y="6245"/>
                  </a:lnTo>
                  <a:lnTo>
                    <a:pt x="11339" y="5961"/>
                  </a:lnTo>
                  <a:lnTo>
                    <a:pt x="11339" y="5662"/>
                  </a:lnTo>
                  <a:lnTo>
                    <a:pt x="11339" y="5378"/>
                  </a:lnTo>
                  <a:lnTo>
                    <a:pt x="11309" y="5079"/>
                  </a:lnTo>
                  <a:lnTo>
                    <a:pt x="11279" y="4796"/>
                  </a:lnTo>
                  <a:lnTo>
                    <a:pt x="11220" y="4527"/>
                  </a:lnTo>
                  <a:lnTo>
                    <a:pt x="11160" y="4243"/>
                  </a:lnTo>
                  <a:lnTo>
                    <a:pt x="11085" y="3974"/>
                  </a:lnTo>
                  <a:lnTo>
                    <a:pt x="10996" y="3720"/>
                  </a:lnTo>
                  <a:lnTo>
                    <a:pt x="10891" y="3466"/>
                  </a:lnTo>
                  <a:lnTo>
                    <a:pt x="10786" y="3212"/>
                  </a:lnTo>
                  <a:lnTo>
                    <a:pt x="10652" y="2958"/>
                  </a:lnTo>
                  <a:lnTo>
                    <a:pt x="10517" y="2719"/>
                  </a:lnTo>
                  <a:lnTo>
                    <a:pt x="10368" y="2495"/>
                  </a:lnTo>
                  <a:lnTo>
                    <a:pt x="10219" y="2271"/>
                  </a:lnTo>
                  <a:lnTo>
                    <a:pt x="10039" y="2062"/>
                  </a:lnTo>
                  <a:lnTo>
                    <a:pt x="9875" y="1853"/>
                  </a:lnTo>
                  <a:lnTo>
                    <a:pt x="9681" y="1658"/>
                  </a:lnTo>
                  <a:lnTo>
                    <a:pt x="9487" y="1464"/>
                  </a:lnTo>
                  <a:lnTo>
                    <a:pt x="9278" y="1285"/>
                  </a:lnTo>
                  <a:lnTo>
                    <a:pt x="9068" y="1120"/>
                  </a:lnTo>
                  <a:lnTo>
                    <a:pt x="8844" y="956"/>
                  </a:lnTo>
                  <a:lnTo>
                    <a:pt x="8605" y="822"/>
                  </a:lnTo>
                  <a:lnTo>
                    <a:pt x="8366" y="672"/>
                  </a:lnTo>
                  <a:lnTo>
                    <a:pt x="8127" y="553"/>
                  </a:lnTo>
                  <a:lnTo>
                    <a:pt x="7873" y="433"/>
                  </a:lnTo>
                  <a:lnTo>
                    <a:pt x="7619" y="344"/>
                  </a:lnTo>
                  <a:lnTo>
                    <a:pt x="7350" y="254"/>
                  </a:lnTo>
                  <a:lnTo>
                    <a:pt x="7081" y="179"/>
                  </a:lnTo>
                  <a:lnTo>
                    <a:pt x="6812" y="105"/>
                  </a:lnTo>
                  <a:lnTo>
                    <a:pt x="6529" y="60"/>
                  </a:lnTo>
                  <a:lnTo>
                    <a:pt x="6245" y="30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647;p33"/>
            <p:cNvSpPr/>
            <p:nvPr/>
          </p:nvSpPr>
          <p:spPr>
            <a:xfrm>
              <a:off x="3230674" y="1397559"/>
              <a:ext cx="179775" cy="179747"/>
            </a:xfrm>
            <a:custGeom>
              <a:avLst/>
              <a:gdLst/>
              <a:ahLst/>
              <a:cxnLst/>
              <a:rect l="l" t="t" r="r" b="b"/>
              <a:pathLst>
                <a:path w="6545" h="6544" extrusionOk="0">
                  <a:moveTo>
                    <a:pt x="3377" y="2301"/>
                  </a:moveTo>
                  <a:lnTo>
                    <a:pt x="3467" y="2316"/>
                  </a:lnTo>
                  <a:lnTo>
                    <a:pt x="3556" y="2346"/>
                  </a:lnTo>
                  <a:lnTo>
                    <a:pt x="3646" y="2376"/>
                  </a:lnTo>
                  <a:lnTo>
                    <a:pt x="3736" y="2421"/>
                  </a:lnTo>
                  <a:lnTo>
                    <a:pt x="3810" y="2465"/>
                  </a:lnTo>
                  <a:lnTo>
                    <a:pt x="3960" y="2585"/>
                  </a:lnTo>
                  <a:lnTo>
                    <a:pt x="4079" y="2734"/>
                  </a:lnTo>
                  <a:lnTo>
                    <a:pt x="4124" y="2809"/>
                  </a:lnTo>
                  <a:lnTo>
                    <a:pt x="4169" y="2899"/>
                  </a:lnTo>
                  <a:lnTo>
                    <a:pt x="4199" y="2988"/>
                  </a:lnTo>
                  <a:lnTo>
                    <a:pt x="4229" y="3078"/>
                  </a:lnTo>
                  <a:lnTo>
                    <a:pt x="4244" y="3183"/>
                  </a:lnTo>
                  <a:lnTo>
                    <a:pt x="4244" y="3272"/>
                  </a:lnTo>
                  <a:lnTo>
                    <a:pt x="4244" y="3377"/>
                  </a:lnTo>
                  <a:lnTo>
                    <a:pt x="4229" y="3466"/>
                  </a:lnTo>
                  <a:lnTo>
                    <a:pt x="4199" y="3571"/>
                  </a:lnTo>
                  <a:lnTo>
                    <a:pt x="4169" y="3646"/>
                  </a:lnTo>
                  <a:lnTo>
                    <a:pt x="4124" y="3735"/>
                  </a:lnTo>
                  <a:lnTo>
                    <a:pt x="4079" y="3825"/>
                  </a:lnTo>
                  <a:lnTo>
                    <a:pt x="3960" y="3959"/>
                  </a:lnTo>
                  <a:lnTo>
                    <a:pt x="3810" y="4079"/>
                  </a:lnTo>
                  <a:lnTo>
                    <a:pt x="3736" y="4124"/>
                  </a:lnTo>
                  <a:lnTo>
                    <a:pt x="3646" y="4169"/>
                  </a:lnTo>
                  <a:lnTo>
                    <a:pt x="3556" y="4198"/>
                  </a:lnTo>
                  <a:lnTo>
                    <a:pt x="3467" y="4228"/>
                  </a:lnTo>
                  <a:lnTo>
                    <a:pt x="3377" y="4243"/>
                  </a:lnTo>
                  <a:lnTo>
                    <a:pt x="3168" y="4243"/>
                  </a:lnTo>
                  <a:lnTo>
                    <a:pt x="3078" y="4228"/>
                  </a:lnTo>
                  <a:lnTo>
                    <a:pt x="2989" y="4198"/>
                  </a:lnTo>
                  <a:lnTo>
                    <a:pt x="2899" y="4169"/>
                  </a:lnTo>
                  <a:lnTo>
                    <a:pt x="2810" y="4124"/>
                  </a:lnTo>
                  <a:lnTo>
                    <a:pt x="2735" y="4079"/>
                  </a:lnTo>
                  <a:lnTo>
                    <a:pt x="2585" y="3959"/>
                  </a:lnTo>
                  <a:lnTo>
                    <a:pt x="2466" y="3825"/>
                  </a:lnTo>
                  <a:lnTo>
                    <a:pt x="2421" y="3735"/>
                  </a:lnTo>
                  <a:lnTo>
                    <a:pt x="2376" y="3646"/>
                  </a:lnTo>
                  <a:lnTo>
                    <a:pt x="2346" y="3571"/>
                  </a:lnTo>
                  <a:lnTo>
                    <a:pt x="2316" y="3466"/>
                  </a:lnTo>
                  <a:lnTo>
                    <a:pt x="2302" y="3377"/>
                  </a:lnTo>
                  <a:lnTo>
                    <a:pt x="2302" y="3272"/>
                  </a:lnTo>
                  <a:lnTo>
                    <a:pt x="2302" y="3183"/>
                  </a:lnTo>
                  <a:lnTo>
                    <a:pt x="2316" y="3078"/>
                  </a:lnTo>
                  <a:lnTo>
                    <a:pt x="2346" y="2988"/>
                  </a:lnTo>
                  <a:lnTo>
                    <a:pt x="2376" y="2899"/>
                  </a:lnTo>
                  <a:lnTo>
                    <a:pt x="2421" y="2809"/>
                  </a:lnTo>
                  <a:lnTo>
                    <a:pt x="2466" y="2734"/>
                  </a:lnTo>
                  <a:lnTo>
                    <a:pt x="2585" y="2585"/>
                  </a:lnTo>
                  <a:lnTo>
                    <a:pt x="2735" y="2465"/>
                  </a:lnTo>
                  <a:lnTo>
                    <a:pt x="2810" y="2421"/>
                  </a:lnTo>
                  <a:lnTo>
                    <a:pt x="2899" y="2376"/>
                  </a:lnTo>
                  <a:lnTo>
                    <a:pt x="2989" y="2346"/>
                  </a:lnTo>
                  <a:lnTo>
                    <a:pt x="3078" y="2316"/>
                  </a:lnTo>
                  <a:lnTo>
                    <a:pt x="3168" y="2301"/>
                  </a:lnTo>
                  <a:close/>
                  <a:moveTo>
                    <a:pt x="2824" y="0"/>
                  </a:moveTo>
                  <a:lnTo>
                    <a:pt x="2824" y="927"/>
                  </a:lnTo>
                  <a:lnTo>
                    <a:pt x="2600" y="986"/>
                  </a:lnTo>
                  <a:lnTo>
                    <a:pt x="2361" y="1061"/>
                  </a:lnTo>
                  <a:lnTo>
                    <a:pt x="2152" y="1166"/>
                  </a:lnTo>
                  <a:lnTo>
                    <a:pt x="1943" y="1285"/>
                  </a:lnTo>
                  <a:lnTo>
                    <a:pt x="1241" y="583"/>
                  </a:lnTo>
                  <a:lnTo>
                    <a:pt x="494" y="1345"/>
                  </a:lnTo>
                  <a:lnTo>
                    <a:pt x="1226" y="2062"/>
                  </a:lnTo>
                  <a:lnTo>
                    <a:pt x="1151" y="2197"/>
                  </a:lnTo>
                  <a:lnTo>
                    <a:pt x="1077" y="2346"/>
                  </a:lnTo>
                  <a:lnTo>
                    <a:pt x="1017" y="2495"/>
                  </a:lnTo>
                  <a:lnTo>
                    <a:pt x="972" y="2660"/>
                  </a:lnTo>
                  <a:lnTo>
                    <a:pt x="1" y="2660"/>
                  </a:lnTo>
                  <a:lnTo>
                    <a:pt x="1" y="3720"/>
                  </a:lnTo>
                  <a:lnTo>
                    <a:pt x="927" y="3720"/>
                  </a:lnTo>
                  <a:lnTo>
                    <a:pt x="987" y="3959"/>
                  </a:lnTo>
                  <a:lnTo>
                    <a:pt x="1062" y="4183"/>
                  </a:lnTo>
                  <a:lnTo>
                    <a:pt x="1166" y="4393"/>
                  </a:lnTo>
                  <a:lnTo>
                    <a:pt x="1286" y="4602"/>
                  </a:lnTo>
                  <a:lnTo>
                    <a:pt x="673" y="5214"/>
                  </a:lnTo>
                  <a:lnTo>
                    <a:pt x="1420" y="5961"/>
                  </a:lnTo>
                  <a:lnTo>
                    <a:pt x="2063" y="5319"/>
                  </a:lnTo>
                  <a:lnTo>
                    <a:pt x="2242" y="5423"/>
                  </a:lnTo>
                  <a:lnTo>
                    <a:pt x="2436" y="5498"/>
                  </a:lnTo>
                  <a:lnTo>
                    <a:pt x="2630" y="5573"/>
                  </a:lnTo>
                  <a:lnTo>
                    <a:pt x="2824" y="5618"/>
                  </a:lnTo>
                  <a:lnTo>
                    <a:pt x="2824" y="6544"/>
                  </a:lnTo>
                  <a:lnTo>
                    <a:pt x="3885" y="6544"/>
                  </a:lnTo>
                  <a:lnTo>
                    <a:pt x="3885" y="5573"/>
                  </a:lnTo>
                  <a:lnTo>
                    <a:pt x="4109" y="5513"/>
                  </a:lnTo>
                  <a:lnTo>
                    <a:pt x="4318" y="5423"/>
                  </a:lnTo>
                  <a:lnTo>
                    <a:pt x="4513" y="5304"/>
                  </a:lnTo>
                  <a:lnTo>
                    <a:pt x="4692" y="5184"/>
                  </a:lnTo>
                  <a:lnTo>
                    <a:pt x="5409" y="5887"/>
                  </a:lnTo>
                  <a:lnTo>
                    <a:pt x="6156" y="5140"/>
                  </a:lnTo>
                  <a:lnTo>
                    <a:pt x="5394" y="4378"/>
                  </a:lnTo>
                  <a:lnTo>
                    <a:pt x="5469" y="4213"/>
                  </a:lnTo>
                  <a:lnTo>
                    <a:pt x="5529" y="4064"/>
                  </a:lnTo>
                  <a:lnTo>
                    <a:pt x="5573" y="3885"/>
                  </a:lnTo>
                  <a:lnTo>
                    <a:pt x="5618" y="3720"/>
                  </a:lnTo>
                  <a:lnTo>
                    <a:pt x="6544" y="3720"/>
                  </a:lnTo>
                  <a:lnTo>
                    <a:pt x="6544" y="2660"/>
                  </a:lnTo>
                  <a:lnTo>
                    <a:pt x="5573" y="2660"/>
                  </a:lnTo>
                  <a:lnTo>
                    <a:pt x="5529" y="2495"/>
                  </a:lnTo>
                  <a:lnTo>
                    <a:pt x="5469" y="2346"/>
                  </a:lnTo>
                  <a:lnTo>
                    <a:pt x="5394" y="2197"/>
                  </a:lnTo>
                  <a:lnTo>
                    <a:pt x="5319" y="2062"/>
                  </a:lnTo>
                  <a:lnTo>
                    <a:pt x="6051" y="1345"/>
                  </a:lnTo>
                  <a:lnTo>
                    <a:pt x="5304" y="583"/>
                  </a:lnTo>
                  <a:lnTo>
                    <a:pt x="4587" y="1285"/>
                  </a:lnTo>
                  <a:lnTo>
                    <a:pt x="4438" y="1196"/>
                  </a:lnTo>
                  <a:lnTo>
                    <a:pt x="4259" y="1106"/>
                  </a:lnTo>
                  <a:lnTo>
                    <a:pt x="4079" y="1031"/>
                  </a:lnTo>
                  <a:lnTo>
                    <a:pt x="3885" y="971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648;p33"/>
            <p:cNvSpPr/>
            <p:nvPr/>
          </p:nvSpPr>
          <p:spPr>
            <a:xfrm>
              <a:off x="4149022" y="1269125"/>
              <a:ext cx="12333" cy="373448"/>
            </a:xfrm>
            <a:custGeom>
              <a:avLst/>
              <a:gdLst/>
              <a:ahLst/>
              <a:cxnLst/>
              <a:rect l="l" t="t" r="r" b="b"/>
              <a:pathLst>
                <a:path w="449" h="13596" extrusionOk="0">
                  <a:moveTo>
                    <a:pt x="180" y="0"/>
                  </a:moveTo>
                  <a:lnTo>
                    <a:pt x="135" y="15"/>
                  </a:lnTo>
                  <a:lnTo>
                    <a:pt x="60" y="60"/>
                  </a:lnTo>
                  <a:lnTo>
                    <a:pt x="16" y="135"/>
                  </a:lnTo>
                  <a:lnTo>
                    <a:pt x="1" y="180"/>
                  </a:lnTo>
                  <a:lnTo>
                    <a:pt x="1" y="224"/>
                  </a:lnTo>
                  <a:lnTo>
                    <a:pt x="1" y="13371"/>
                  </a:lnTo>
                  <a:lnTo>
                    <a:pt x="1" y="13416"/>
                  </a:lnTo>
                  <a:lnTo>
                    <a:pt x="16" y="13446"/>
                  </a:lnTo>
                  <a:lnTo>
                    <a:pt x="60" y="13521"/>
                  </a:lnTo>
                  <a:lnTo>
                    <a:pt x="135" y="13565"/>
                  </a:lnTo>
                  <a:lnTo>
                    <a:pt x="180" y="13580"/>
                  </a:lnTo>
                  <a:lnTo>
                    <a:pt x="225" y="13595"/>
                  </a:lnTo>
                  <a:lnTo>
                    <a:pt x="270" y="13580"/>
                  </a:lnTo>
                  <a:lnTo>
                    <a:pt x="314" y="13565"/>
                  </a:lnTo>
                  <a:lnTo>
                    <a:pt x="374" y="13521"/>
                  </a:lnTo>
                  <a:lnTo>
                    <a:pt x="434" y="13446"/>
                  </a:lnTo>
                  <a:lnTo>
                    <a:pt x="449" y="13416"/>
                  </a:lnTo>
                  <a:lnTo>
                    <a:pt x="449" y="13371"/>
                  </a:lnTo>
                  <a:lnTo>
                    <a:pt x="449" y="224"/>
                  </a:lnTo>
                  <a:lnTo>
                    <a:pt x="449" y="180"/>
                  </a:lnTo>
                  <a:lnTo>
                    <a:pt x="434" y="135"/>
                  </a:lnTo>
                  <a:lnTo>
                    <a:pt x="374" y="60"/>
                  </a:lnTo>
                  <a:lnTo>
                    <a:pt x="314" y="1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649;p33"/>
            <p:cNvSpPr/>
            <p:nvPr/>
          </p:nvSpPr>
          <p:spPr>
            <a:xfrm>
              <a:off x="4129329" y="1477157"/>
              <a:ext cx="51721" cy="51749"/>
            </a:xfrm>
            <a:custGeom>
              <a:avLst/>
              <a:gdLst/>
              <a:ahLst/>
              <a:cxnLst/>
              <a:rect l="l" t="t" r="r" b="b"/>
              <a:pathLst>
                <a:path w="1883" h="1884" extrusionOk="0">
                  <a:moveTo>
                    <a:pt x="942" y="1"/>
                  </a:moveTo>
                  <a:lnTo>
                    <a:pt x="837" y="16"/>
                  </a:lnTo>
                  <a:lnTo>
                    <a:pt x="748" y="31"/>
                  </a:lnTo>
                  <a:lnTo>
                    <a:pt x="658" y="45"/>
                  </a:lnTo>
                  <a:lnTo>
                    <a:pt x="568" y="75"/>
                  </a:lnTo>
                  <a:lnTo>
                    <a:pt x="419" y="165"/>
                  </a:lnTo>
                  <a:lnTo>
                    <a:pt x="270" y="285"/>
                  </a:lnTo>
                  <a:lnTo>
                    <a:pt x="165" y="419"/>
                  </a:lnTo>
                  <a:lnTo>
                    <a:pt x="75" y="583"/>
                  </a:lnTo>
                  <a:lnTo>
                    <a:pt x="45" y="658"/>
                  </a:lnTo>
                  <a:lnTo>
                    <a:pt x="16" y="748"/>
                  </a:lnTo>
                  <a:lnTo>
                    <a:pt x="1" y="852"/>
                  </a:lnTo>
                  <a:lnTo>
                    <a:pt x="1" y="942"/>
                  </a:lnTo>
                  <a:lnTo>
                    <a:pt x="1" y="1032"/>
                  </a:lnTo>
                  <a:lnTo>
                    <a:pt x="16" y="1136"/>
                  </a:lnTo>
                  <a:lnTo>
                    <a:pt x="45" y="1226"/>
                  </a:lnTo>
                  <a:lnTo>
                    <a:pt x="75" y="1300"/>
                  </a:lnTo>
                  <a:lnTo>
                    <a:pt x="165" y="1465"/>
                  </a:lnTo>
                  <a:lnTo>
                    <a:pt x="270" y="1599"/>
                  </a:lnTo>
                  <a:lnTo>
                    <a:pt x="419" y="1719"/>
                  </a:lnTo>
                  <a:lnTo>
                    <a:pt x="568" y="1808"/>
                  </a:lnTo>
                  <a:lnTo>
                    <a:pt x="658" y="1838"/>
                  </a:lnTo>
                  <a:lnTo>
                    <a:pt x="748" y="1868"/>
                  </a:lnTo>
                  <a:lnTo>
                    <a:pt x="837" y="1883"/>
                  </a:lnTo>
                  <a:lnTo>
                    <a:pt x="1031" y="1883"/>
                  </a:lnTo>
                  <a:lnTo>
                    <a:pt x="1121" y="1868"/>
                  </a:lnTo>
                  <a:lnTo>
                    <a:pt x="1226" y="1838"/>
                  </a:lnTo>
                  <a:lnTo>
                    <a:pt x="1300" y="1808"/>
                  </a:lnTo>
                  <a:lnTo>
                    <a:pt x="1465" y="1719"/>
                  </a:lnTo>
                  <a:lnTo>
                    <a:pt x="1599" y="1599"/>
                  </a:lnTo>
                  <a:lnTo>
                    <a:pt x="1719" y="1465"/>
                  </a:lnTo>
                  <a:lnTo>
                    <a:pt x="1808" y="1300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52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83"/>
                  </a:lnTo>
                  <a:lnTo>
                    <a:pt x="1719" y="419"/>
                  </a:lnTo>
                  <a:lnTo>
                    <a:pt x="1599" y="285"/>
                  </a:lnTo>
                  <a:lnTo>
                    <a:pt x="1465" y="165"/>
                  </a:lnTo>
                  <a:lnTo>
                    <a:pt x="1300" y="75"/>
                  </a:lnTo>
                  <a:lnTo>
                    <a:pt x="1226" y="45"/>
                  </a:lnTo>
                  <a:lnTo>
                    <a:pt x="1121" y="31"/>
                  </a:lnTo>
                  <a:lnTo>
                    <a:pt x="1031" y="16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650;p33"/>
            <p:cNvSpPr/>
            <p:nvPr/>
          </p:nvSpPr>
          <p:spPr>
            <a:xfrm>
              <a:off x="3999246" y="1088175"/>
              <a:ext cx="311893" cy="311481"/>
            </a:xfrm>
            <a:custGeom>
              <a:avLst/>
              <a:gdLst/>
              <a:ahLst/>
              <a:cxnLst/>
              <a:rect l="l" t="t" r="r" b="b"/>
              <a:pathLst>
                <a:path w="11355" h="11340" extrusionOk="0">
                  <a:moveTo>
                    <a:pt x="5678" y="0"/>
                  </a:moveTo>
                  <a:lnTo>
                    <a:pt x="5379" y="15"/>
                  </a:lnTo>
                  <a:lnTo>
                    <a:pt x="5095" y="30"/>
                  </a:lnTo>
                  <a:lnTo>
                    <a:pt x="4811" y="60"/>
                  </a:lnTo>
                  <a:lnTo>
                    <a:pt x="4527" y="120"/>
                  </a:lnTo>
                  <a:lnTo>
                    <a:pt x="4259" y="179"/>
                  </a:lnTo>
                  <a:lnTo>
                    <a:pt x="3990" y="254"/>
                  </a:lnTo>
                  <a:lnTo>
                    <a:pt x="3721" y="344"/>
                  </a:lnTo>
                  <a:lnTo>
                    <a:pt x="3467" y="448"/>
                  </a:lnTo>
                  <a:lnTo>
                    <a:pt x="3213" y="568"/>
                  </a:lnTo>
                  <a:lnTo>
                    <a:pt x="2974" y="687"/>
                  </a:lnTo>
                  <a:lnTo>
                    <a:pt x="2735" y="822"/>
                  </a:lnTo>
                  <a:lnTo>
                    <a:pt x="2511" y="971"/>
                  </a:lnTo>
                  <a:lnTo>
                    <a:pt x="2287" y="1135"/>
                  </a:lnTo>
                  <a:lnTo>
                    <a:pt x="2062" y="1300"/>
                  </a:lnTo>
                  <a:lnTo>
                    <a:pt x="1868" y="1479"/>
                  </a:lnTo>
                  <a:lnTo>
                    <a:pt x="1659" y="1658"/>
                  </a:lnTo>
                  <a:lnTo>
                    <a:pt x="1480" y="1853"/>
                  </a:lnTo>
                  <a:lnTo>
                    <a:pt x="1301" y="2062"/>
                  </a:lnTo>
                  <a:lnTo>
                    <a:pt x="1136" y="2286"/>
                  </a:lnTo>
                  <a:lnTo>
                    <a:pt x="972" y="2495"/>
                  </a:lnTo>
                  <a:lnTo>
                    <a:pt x="822" y="2734"/>
                  </a:lnTo>
                  <a:lnTo>
                    <a:pt x="688" y="2973"/>
                  </a:lnTo>
                  <a:lnTo>
                    <a:pt x="568" y="3212"/>
                  </a:lnTo>
                  <a:lnTo>
                    <a:pt x="449" y="3466"/>
                  </a:lnTo>
                  <a:lnTo>
                    <a:pt x="344" y="3720"/>
                  </a:lnTo>
                  <a:lnTo>
                    <a:pt x="255" y="3989"/>
                  </a:lnTo>
                  <a:lnTo>
                    <a:pt x="180" y="4258"/>
                  </a:lnTo>
                  <a:lnTo>
                    <a:pt x="120" y="4527"/>
                  </a:lnTo>
                  <a:lnTo>
                    <a:pt x="75" y="4811"/>
                  </a:lnTo>
                  <a:lnTo>
                    <a:pt x="31" y="5094"/>
                  </a:lnTo>
                  <a:lnTo>
                    <a:pt x="16" y="5378"/>
                  </a:lnTo>
                  <a:lnTo>
                    <a:pt x="1" y="5677"/>
                  </a:lnTo>
                  <a:lnTo>
                    <a:pt x="16" y="5961"/>
                  </a:lnTo>
                  <a:lnTo>
                    <a:pt x="31" y="6260"/>
                  </a:lnTo>
                  <a:lnTo>
                    <a:pt x="75" y="6544"/>
                  </a:lnTo>
                  <a:lnTo>
                    <a:pt x="120" y="6812"/>
                  </a:lnTo>
                  <a:lnTo>
                    <a:pt x="180" y="7096"/>
                  </a:lnTo>
                  <a:lnTo>
                    <a:pt x="255" y="7365"/>
                  </a:lnTo>
                  <a:lnTo>
                    <a:pt x="344" y="7619"/>
                  </a:lnTo>
                  <a:lnTo>
                    <a:pt x="449" y="7888"/>
                  </a:lnTo>
                  <a:lnTo>
                    <a:pt x="568" y="8127"/>
                  </a:lnTo>
                  <a:lnTo>
                    <a:pt x="688" y="8381"/>
                  </a:lnTo>
                  <a:lnTo>
                    <a:pt x="822" y="8620"/>
                  </a:lnTo>
                  <a:lnTo>
                    <a:pt x="972" y="8844"/>
                  </a:lnTo>
                  <a:lnTo>
                    <a:pt x="1136" y="9068"/>
                  </a:lnTo>
                  <a:lnTo>
                    <a:pt x="1301" y="9277"/>
                  </a:lnTo>
                  <a:lnTo>
                    <a:pt x="1480" y="9487"/>
                  </a:lnTo>
                  <a:lnTo>
                    <a:pt x="1659" y="9681"/>
                  </a:lnTo>
                  <a:lnTo>
                    <a:pt x="1868" y="9875"/>
                  </a:lnTo>
                  <a:lnTo>
                    <a:pt x="2062" y="10054"/>
                  </a:lnTo>
                  <a:lnTo>
                    <a:pt x="2287" y="10219"/>
                  </a:lnTo>
                  <a:lnTo>
                    <a:pt x="2511" y="10383"/>
                  </a:lnTo>
                  <a:lnTo>
                    <a:pt x="2735" y="10517"/>
                  </a:lnTo>
                  <a:lnTo>
                    <a:pt x="2974" y="10667"/>
                  </a:lnTo>
                  <a:lnTo>
                    <a:pt x="3213" y="10786"/>
                  </a:lnTo>
                  <a:lnTo>
                    <a:pt x="3467" y="10906"/>
                  </a:lnTo>
                  <a:lnTo>
                    <a:pt x="3721" y="10995"/>
                  </a:lnTo>
                  <a:lnTo>
                    <a:pt x="3990" y="11085"/>
                  </a:lnTo>
                  <a:lnTo>
                    <a:pt x="4259" y="11160"/>
                  </a:lnTo>
                  <a:lnTo>
                    <a:pt x="4527" y="11235"/>
                  </a:lnTo>
                  <a:lnTo>
                    <a:pt x="4811" y="11279"/>
                  </a:lnTo>
                  <a:lnTo>
                    <a:pt x="5095" y="11309"/>
                  </a:lnTo>
                  <a:lnTo>
                    <a:pt x="5379" y="11339"/>
                  </a:lnTo>
                  <a:lnTo>
                    <a:pt x="5962" y="11339"/>
                  </a:lnTo>
                  <a:lnTo>
                    <a:pt x="6260" y="11309"/>
                  </a:lnTo>
                  <a:lnTo>
                    <a:pt x="6544" y="11279"/>
                  </a:lnTo>
                  <a:lnTo>
                    <a:pt x="6813" y="11235"/>
                  </a:lnTo>
                  <a:lnTo>
                    <a:pt x="7097" y="11160"/>
                  </a:lnTo>
                  <a:lnTo>
                    <a:pt x="7366" y="11085"/>
                  </a:lnTo>
                  <a:lnTo>
                    <a:pt x="7620" y="10995"/>
                  </a:lnTo>
                  <a:lnTo>
                    <a:pt x="7889" y="10906"/>
                  </a:lnTo>
                  <a:lnTo>
                    <a:pt x="8128" y="10786"/>
                  </a:lnTo>
                  <a:lnTo>
                    <a:pt x="8382" y="10667"/>
                  </a:lnTo>
                  <a:lnTo>
                    <a:pt x="8621" y="10517"/>
                  </a:lnTo>
                  <a:lnTo>
                    <a:pt x="8845" y="10383"/>
                  </a:lnTo>
                  <a:lnTo>
                    <a:pt x="9069" y="10219"/>
                  </a:lnTo>
                  <a:lnTo>
                    <a:pt x="9278" y="10054"/>
                  </a:lnTo>
                  <a:lnTo>
                    <a:pt x="9487" y="9875"/>
                  </a:lnTo>
                  <a:lnTo>
                    <a:pt x="9682" y="9681"/>
                  </a:lnTo>
                  <a:lnTo>
                    <a:pt x="9876" y="9487"/>
                  </a:lnTo>
                  <a:lnTo>
                    <a:pt x="10055" y="9277"/>
                  </a:lnTo>
                  <a:lnTo>
                    <a:pt x="10219" y="9068"/>
                  </a:lnTo>
                  <a:lnTo>
                    <a:pt x="10384" y="8844"/>
                  </a:lnTo>
                  <a:lnTo>
                    <a:pt x="10533" y="8620"/>
                  </a:lnTo>
                  <a:lnTo>
                    <a:pt x="10668" y="8381"/>
                  </a:lnTo>
                  <a:lnTo>
                    <a:pt x="10787" y="8127"/>
                  </a:lnTo>
                  <a:lnTo>
                    <a:pt x="10907" y="7888"/>
                  </a:lnTo>
                  <a:lnTo>
                    <a:pt x="10996" y="7619"/>
                  </a:lnTo>
                  <a:lnTo>
                    <a:pt x="11086" y="7365"/>
                  </a:lnTo>
                  <a:lnTo>
                    <a:pt x="11176" y="7096"/>
                  </a:lnTo>
                  <a:lnTo>
                    <a:pt x="11235" y="6812"/>
                  </a:lnTo>
                  <a:lnTo>
                    <a:pt x="11280" y="6544"/>
                  </a:lnTo>
                  <a:lnTo>
                    <a:pt x="11325" y="6260"/>
                  </a:lnTo>
                  <a:lnTo>
                    <a:pt x="11340" y="5961"/>
                  </a:lnTo>
                  <a:lnTo>
                    <a:pt x="11355" y="5677"/>
                  </a:lnTo>
                  <a:lnTo>
                    <a:pt x="11340" y="5378"/>
                  </a:lnTo>
                  <a:lnTo>
                    <a:pt x="11325" y="5094"/>
                  </a:lnTo>
                  <a:lnTo>
                    <a:pt x="11280" y="4811"/>
                  </a:lnTo>
                  <a:lnTo>
                    <a:pt x="11235" y="4527"/>
                  </a:lnTo>
                  <a:lnTo>
                    <a:pt x="11176" y="4258"/>
                  </a:lnTo>
                  <a:lnTo>
                    <a:pt x="11086" y="3989"/>
                  </a:lnTo>
                  <a:lnTo>
                    <a:pt x="10996" y="3720"/>
                  </a:lnTo>
                  <a:lnTo>
                    <a:pt x="10907" y="3466"/>
                  </a:lnTo>
                  <a:lnTo>
                    <a:pt x="10787" y="3212"/>
                  </a:lnTo>
                  <a:lnTo>
                    <a:pt x="10668" y="2973"/>
                  </a:lnTo>
                  <a:lnTo>
                    <a:pt x="10533" y="2734"/>
                  </a:lnTo>
                  <a:lnTo>
                    <a:pt x="10384" y="2495"/>
                  </a:lnTo>
                  <a:lnTo>
                    <a:pt x="10219" y="2286"/>
                  </a:lnTo>
                  <a:lnTo>
                    <a:pt x="10055" y="2062"/>
                  </a:lnTo>
                  <a:lnTo>
                    <a:pt x="9876" y="1853"/>
                  </a:lnTo>
                  <a:lnTo>
                    <a:pt x="9682" y="1658"/>
                  </a:lnTo>
                  <a:lnTo>
                    <a:pt x="9487" y="1479"/>
                  </a:lnTo>
                  <a:lnTo>
                    <a:pt x="9278" y="1300"/>
                  </a:lnTo>
                  <a:lnTo>
                    <a:pt x="9069" y="1135"/>
                  </a:lnTo>
                  <a:lnTo>
                    <a:pt x="8845" y="971"/>
                  </a:lnTo>
                  <a:lnTo>
                    <a:pt x="8621" y="822"/>
                  </a:lnTo>
                  <a:lnTo>
                    <a:pt x="8382" y="687"/>
                  </a:lnTo>
                  <a:lnTo>
                    <a:pt x="8128" y="568"/>
                  </a:lnTo>
                  <a:lnTo>
                    <a:pt x="7889" y="448"/>
                  </a:lnTo>
                  <a:lnTo>
                    <a:pt x="7620" y="344"/>
                  </a:lnTo>
                  <a:lnTo>
                    <a:pt x="7366" y="254"/>
                  </a:lnTo>
                  <a:lnTo>
                    <a:pt x="7097" y="179"/>
                  </a:lnTo>
                  <a:lnTo>
                    <a:pt x="6813" y="120"/>
                  </a:lnTo>
                  <a:lnTo>
                    <a:pt x="6544" y="60"/>
                  </a:lnTo>
                  <a:lnTo>
                    <a:pt x="6260" y="30"/>
                  </a:lnTo>
                  <a:lnTo>
                    <a:pt x="5962" y="15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651;p33"/>
            <p:cNvSpPr/>
            <p:nvPr/>
          </p:nvSpPr>
          <p:spPr>
            <a:xfrm>
              <a:off x="4067776" y="1152584"/>
              <a:ext cx="178127" cy="178127"/>
            </a:xfrm>
            <a:custGeom>
              <a:avLst/>
              <a:gdLst/>
              <a:ahLst/>
              <a:cxnLst/>
              <a:rect l="l" t="t" r="r" b="b"/>
              <a:pathLst>
                <a:path w="6485" h="6485" extrusionOk="0">
                  <a:moveTo>
                    <a:pt x="2585" y="329"/>
                  </a:moveTo>
                  <a:lnTo>
                    <a:pt x="2361" y="583"/>
                  </a:lnTo>
                  <a:lnTo>
                    <a:pt x="2167" y="852"/>
                  </a:lnTo>
                  <a:lnTo>
                    <a:pt x="2047" y="1031"/>
                  </a:lnTo>
                  <a:lnTo>
                    <a:pt x="1928" y="1240"/>
                  </a:lnTo>
                  <a:lnTo>
                    <a:pt x="1823" y="1435"/>
                  </a:lnTo>
                  <a:lnTo>
                    <a:pt x="1734" y="1644"/>
                  </a:lnTo>
                  <a:lnTo>
                    <a:pt x="733" y="1644"/>
                  </a:lnTo>
                  <a:lnTo>
                    <a:pt x="897" y="1405"/>
                  </a:lnTo>
                  <a:lnTo>
                    <a:pt x="1091" y="1181"/>
                  </a:lnTo>
                  <a:lnTo>
                    <a:pt x="1300" y="987"/>
                  </a:lnTo>
                  <a:lnTo>
                    <a:pt x="1525" y="807"/>
                  </a:lnTo>
                  <a:lnTo>
                    <a:pt x="1778" y="643"/>
                  </a:lnTo>
                  <a:lnTo>
                    <a:pt x="2032" y="523"/>
                  </a:lnTo>
                  <a:lnTo>
                    <a:pt x="2301" y="419"/>
                  </a:lnTo>
                  <a:lnTo>
                    <a:pt x="2585" y="329"/>
                  </a:lnTo>
                  <a:close/>
                  <a:moveTo>
                    <a:pt x="3123" y="269"/>
                  </a:moveTo>
                  <a:lnTo>
                    <a:pt x="3123" y="1644"/>
                  </a:lnTo>
                  <a:lnTo>
                    <a:pt x="2018" y="1644"/>
                  </a:lnTo>
                  <a:lnTo>
                    <a:pt x="2182" y="1315"/>
                  </a:lnTo>
                  <a:lnTo>
                    <a:pt x="2376" y="1001"/>
                  </a:lnTo>
                  <a:lnTo>
                    <a:pt x="2585" y="733"/>
                  </a:lnTo>
                  <a:lnTo>
                    <a:pt x="2765" y="523"/>
                  </a:lnTo>
                  <a:lnTo>
                    <a:pt x="2929" y="374"/>
                  </a:lnTo>
                  <a:lnTo>
                    <a:pt x="3033" y="269"/>
                  </a:lnTo>
                  <a:close/>
                  <a:moveTo>
                    <a:pt x="3497" y="269"/>
                  </a:moveTo>
                  <a:lnTo>
                    <a:pt x="3676" y="434"/>
                  </a:lnTo>
                  <a:lnTo>
                    <a:pt x="3795" y="568"/>
                  </a:lnTo>
                  <a:lnTo>
                    <a:pt x="3930" y="718"/>
                  </a:lnTo>
                  <a:lnTo>
                    <a:pt x="4079" y="912"/>
                  </a:lnTo>
                  <a:lnTo>
                    <a:pt x="4229" y="1121"/>
                  </a:lnTo>
                  <a:lnTo>
                    <a:pt x="4378" y="1375"/>
                  </a:lnTo>
                  <a:lnTo>
                    <a:pt x="4512" y="1644"/>
                  </a:lnTo>
                  <a:lnTo>
                    <a:pt x="3377" y="1644"/>
                  </a:lnTo>
                  <a:lnTo>
                    <a:pt x="3377" y="269"/>
                  </a:lnTo>
                  <a:close/>
                  <a:moveTo>
                    <a:pt x="3945" y="344"/>
                  </a:moveTo>
                  <a:lnTo>
                    <a:pt x="4229" y="419"/>
                  </a:lnTo>
                  <a:lnTo>
                    <a:pt x="4483" y="523"/>
                  </a:lnTo>
                  <a:lnTo>
                    <a:pt x="4737" y="658"/>
                  </a:lnTo>
                  <a:lnTo>
                    <a:pt x="4976" y="822"/>
                  </a:lnTo>
                  <a:lnTo>
                    <a:pt x="5200" y="987"/>
                  </a:lnTo>
                  <a:lnTo>
                    <a:pt x="5409" y="1196"/>
                  </a:lnTo>
                  <a:lnTo>
                    <a:pt x="5603" y="1405"/>
                  </a:lnTo>
                  <a:lnTo>
                    <a:pt x="5767" y="1644"/>
                  </a:lnTo>
                  <a:lnTo>
                    <a:pt x="4796" y="1644"/>
                  </a:lnTo>
                  <a:lnTo>
                    <a:pt x="4707" y="1435"/>
                  </a:lnTo>
                  <a:lnTo>
                    <a:pt x="4602" y="1240"/>
                  </a:lnTo>
                  <a:lnTo>
                    <a:pt x="4483" y="1031"/>
                  </a:lnTo>
                  <a:lnTo>
                    <a:pt x="4363" y="852"/>
                  </a:lnTo>
                  <a:lnTo>
                    <a:pt x="4154" y="583"/>
                  </a:lnTo>
                  <a:lnTo>
                    <a:pt x="3945" y="344"/>
                  </a:lnTo>
                  <a:close/>
                  <a:moveTo>
                    <a:pt x="1629" y="1913"/>
                  </a:moveTo>
                  <a:lnTo>
                    <a:pt x="1554" y="2182"/>
                  </a:lnTo>
                  <a:lnTo>
                    <a:pt x="1480" y="2466"/>
                  </a:lnTo>
                  <a:lnTo>
                    <a:pt x="1450" y="2749"/>
                  </a:lnTo>
                  <a:lnTo>
                    <a:pt x="1420" y="3048"/>
                  </a:lnTo>
                  <a:lnTo>
                    <a:pt x="270" y="3048"/>
                  </a:lnTo>
                  <a:lnTo>
                    <a:pt x="314" y="2749"/>
                  </a:lnTo>
                  <a:lnTo>
                    <a:pt x="374" y="2451"/>
                  </a:lnTo>
                  <a:lnTo>
                    <a:pt x="464" y="2182"/>
                  </a:lnTo>
                  <a:lnTo>
                    <a:pt x="583" y="1913"/>
                  </a:lnTo>
                  <a:close/>
                  <a:moveTo>
                    <a:pt x="3123" y="1913"/>
                  </a:moveTo>
                  <a:lnTo>
                    <a:pt x="3123" y="3048"/>
                  </a:lnTo>
                  <a:lnTo>
                    <a:pt x="1689" y="3048"/>
                  </a:lnTo>
                  <a:lnTo>
                    <a:pt x="1704" y="2749"/>
                  </a:lnTo>
                  <a:lnTo>
                    <a:pt x="1749" y="2466"/>
                  </a:lnTo>
                  <a:lnTo>
                    <a:pt x="1823" y="2182"/>
                  </a:lnTo>
                  <a:lnTo>
                    <a:pt x="1913" y="1913"/>
                  </a:lnTo>
                  <a:close/>
                  <a:moveTo>
                    <a:pt x="4617" y="1913"/>
                  </a:moveTo>
                  <a:lnTo>
                    <a:pt x="4707" y="2182"/>
                  </a:lnTo>
                  <a:lnTo>
                    <a:pt x="4781" y="2466"/>
                  </a:lnTo>
                  <a:lnTo>
                    <a:pt x="4826" y="2749"/>
                  </a:lnTo>
                  <a:lnTo>
                    <a:pt x="4841" y="3048"/>
                  </a:lnTo>
                  <a:lnTo>
                    <a:pt x="3377" y="3048"/>
                  </a:lnTo>
                  <a:lnTo>
                    <a:pt x="3377" y="1913"/>
                  </a:lnTo>
                  <a:close/>
                  <a:moveTo>
                    <a:pt x="5917" y="1913"/>
                  </a:moveTo>
                  <a:lnTo>
                    <a:pt x="6036" y="2182"/>
                  </a:lnTo>
                  <a:lnTo>
                    <a:pt x="6126" y="2451"/>
                  </a:lnTo>
                  <a:lnTo>
                    <a:pt x="6186" y="2749"/>
                  </a:lnTo>
                  <a:lnTo>
                    <a:pt x="6216" y="3048"/>
                  </a:lnTo>
                  <a:lnTo>
                    <a:pt x="5110" y="3048"/>
                  </a:lnTo>
                  <a:lnTo>
                    <a:pt x="5080" y="2749"/>
                  </a:lnTo>
                  <a:lnTo>
                    <a:pt x="5035" y="2466"/>
                  </a:lnTo>
                  <a:lnTo>
                    <a:pt x="4976" y="2182"/>
                  </a:lnTo>
                  <a:lnTo>
                    <a:pt x="4901" y="1913"/>
                  </a:lnTo>
                  <a:close/>
                  <a:moveTo>
                    <a:pt x="1420" y="3302"/>
                  </a:moveTo>
                  <a:lnTo>
                    <a:pt x="1435" y="3601"/>
                  </a:lnTo>
                  <a:lnTo>
                    <a:pt x="1465" y="3885"/>
                  </a:lnTo>
                  <a:lnTo>
                    <a:pt x="1525" y="4169"/>
                  </a:lnTo>
                  <a:lnTo>
                    <a:pt x="1584" y="4438"/>
                  </a:lnTo>
                  <a:lnTo>
                    <a:pt x="524" y="4438"/>
                  </a:lnTo>
                  <a:lnTo>
                    <a:pt x="419" y="4169"/>
                  </a:lnTo>
                  <a:lnTo>
                    <a:pt x="329" y="3885"/>
                  </a:lnTo>
                  <a:lnTo>
                    <a:pt x="285" y="3601"/>
                  </a:lnTo>
                  <a:lnTo>
                    <a:pt x="270" y="3302"/>
                  </a:lnTo>
                  <a:close/>
                  <a:moveTo>
                    <a:pt x="3123" y="3302"/>
                  </a:moveTo>
                  <a:lnTo>
                    <a:pt x="3123" y="4438"/>
                  </a:lnTo>
                  <a:lnTo>
                    <a:pt x="1853" y="4438"/>
                  </a:lnTo>
                  <a:lnTo>
                    <a:pt x="1778" y="4169"/>
                  </a:lnTo>
                  <a:lnTo>
                    <a:pt x="1734" y="3885"/>
                  </a:lnTo>
                  <a:lnTo>
                    <a:pt x="1704" y="3601"/>
                  </a:lnTo>
                  <a:lnTo>
                    <a:pt x="1689" y="3302"/>
                  </a:lnTo>
                  <a:close/>
                  <a:moveTo>
                    <a:pt x="4841" y="3302"/>
                  </a:moveTo>
                  <a:lnTo>
                    <a:pt x="4826" y="3601"/>
                  </a:lnTo>
                  <a:lnTo>
                    <a:pt x="4796" y="3885"/>
                  </a:lnTo>
                  <a:lnTo>
                    <a:pt x="4737" y="4169"/>
                  </a:lnTo>
                  <a:lnTo>
                    <a:pt x="4677" y="4438"/>
                  </a:lnTo>
                  <a:lnTo>
                    <a:pt x="3377" y="4438"/>
                  </a:lnTo>
                  <a:lnTo>
                    <a:pt x="3377" y="3302"/>
                  </a:lnTo>
                  <a:close/>
                  <a:moveTo>
                    <a:pt x="6230" y="3302"/>
                  </a:moveTo>
                  <a:lnTo>
                    <a:pt x="6201" y="3601"/>
                  </a:lnTo>
                  <a:lnTo>
                    <a:pt x="6156" y="3885"/>
                  </a:lnTo>
                  <a:lnTo>
                    <a:pt x="6081" y="4169"/>
                  </a:lnTo>
                  <a:lnTo>
                    <a:pt x="5977" y="4438"/>
                  </a:lnTo>
                  <a:lnTo>
                    <a:pt x="4946" y="4438"/>
                  </a:lnTo>
                  <a:lnTo>
                    <a:pt x="5005" y="4169"/>
                  </a:lnTo>
                  <a:lnTo>
                    <a:pt x="5050" y="3885"/>
                  </a:lnTo>
                  <a:lnTo>
                    <a:pt x="5095" y="3601"/>
                  </a:lnTo>
                  <a:lnTo>
                    <a:pt x="5110" y="3302"/>
                  </a:lnTo>
                  <a:close/>
                  <a:moveTo>
                    <a:pt x="5842" y="4692"/>
                  </a:moveTo>
                  <a:lnTo>
                    <a:pt x="5678" y="4960"/>
                  </a:lnTo>
                  <a:lnTo>
                    <a:pt x="5484" y="5214"/>
                  </a:lnTo>
                  <a:lnTo>
                    <a:pt x="5274" y="5438"/>
                  </a:lnTo>
                  <a:lnTo>
                    <a:pt x="5035" y="5633"/>
                  </a:lnTo>
                  <a:lnTo>
                    <a:pt x="4766" y="5797"/>
                  </a:lnTo>
                  <a:lnTo>
                    <a:pt x="4497" y="5946"/>
                  </a:lnTo>
                  <a:lnTo>
                    <a:pt x="4214" y="6066"/>
                  </a:lnTo>
                  <a:lnTo>
                    <a:pt x="3900" y="6156"/>
                  </a:lnTo>
                  <a:lnTo>
                    <a:pt x="3900" y="6156"/>
                  </a:lnTo>
                  <a:lnTo>
                    <a:pt x="4109" y="5946"/>
                  </a:lnTo>
                  <a:lnTo>
                    <a:pt x="4303" y="5737"/>
                  </a:lnTo>
                  <a:lnTo>
                    <a:pt x="4468" y="5498"/>
                  </a:lnTo>
                  <a:lnTo>
                    <a:pt x="4617" y="5244"/>
                  </a:lnTo>
                  <a:lnTo>
                    <a:pt x="4751" y="4975"/>
                  </a:lnTo>
                  <a:lnTo>
                    <a:pt x="4856" y="4692"/>
                  </a:lnTo>
                  <a:close/>
                  <a:moveTo>
                    <a:pt x="1659" y="4692"/>
                  </a:moveTo>
                  <a:lnTo>
                    <a:pt x="1778" y="4975"/>
                  </a:lnTo>
                  <a:lnTo>
                    <a:pt x="1913" y="5244"/>
                  </a:lnTo>
                  <a:lnTo>
                    <a:pt x="2062" y="5498"/>
                  </a:lnTo>
                  <a:lnTo>
                    <a:pt x="2227" y="5737"/>
                  </a:lnTo>
                  <a:lnTo>
                    <a:pt x="2421" y="5961"/>
                  </a:lnTo>
                  <a:lnTo>
                    <a:pt x="2630" y="6156"/>
                  </a:lnTo>
                  <a:lnTo>
                    <a:pt x="2316" y="6081"/>
                  </a:lnTo>
                  <a:lnTo>
                    <a:pt x="2032" y="5961"/>
                  </a:lnTo>
                  <a:lnTo>
                    <a:pt x="1749" y="5812"/>
                  </a:lnTo>
                  <a:lnTo>
                    <a:pt x="1480" y="5648"/>
                  </a:lnTo>
                  <a:lnTo>
                    <a:pt x="1241" y="5438"/>
                  </a:lnTo>
                  <a:lnTo>
                    <a:pt x="1017" y="5214"/>
                  </a:lnTo>
                  <a:lnTo>
                    <a:pt x="822" y="4975"/>
                  </a:lnTo>
                  <a:lnTo>
                    <a:pt x="643" y="4692"/>
                  </a:lnTo>
                  <a:close/>
                  <a:moveTo>
                    <a:pt x="3123" y="4692"/>
                  </a:moveTo>
                  <a:lnTo>
                    <a:pt x="3123" y="6200"/>
                  </a:lnTo>
                  <a:lnTo>
                    <a:pt x="3018" y="6141"/>
                  </a:lnTo>
                  <a:lnTo>
                    <a:pt x="2899" y="6051"/>
                  </a:lnTo>
                  <a:lnTo>
                    <a:pt x="2750" y="5917"/>
                  </a:lnTo>
                  <a:lnTo>
                    <a:pt x="2585" y="5752"/>
                  </a:lnTo>
                  <a:lnTo>
                    <a:pt x="2421" y="5558"/>
                  </a:lnTo>
                  <a:lnTo>
                    <a:pt x="2257" y="5304"/>
                  </a:lnTo>
                  <a:lnTo>
                    <a:pt x="2092" y="5020"/>
                  </a:lnTo>
                  <a:lnTo>
                    <a:pt x="2018" y="4871"/>
                  </a:lnTo>
                  <a:lnTo>
                    <a:pt x="1943" y="4692"/>
                  </a:lnTo>
                  <a:close/>
                  <a:moveTo>
                    <a:pt x="4587" y="4692"/>
                  </a:moveTo>
                  <a:lnTo>
                    <a:pt x="4483" y="4931"/>
                  </a:lnTo>
                  <a:lnTo>
                    <a:pt x="4363" y="5155"/>
                  </a:lnTo>
                  <a:lnTo>
                    <a:pt x="4244" y="5364"/>
                  </a:lnTo>
                  <a:lnTo>
                    <a:pt x="4094" y="5558"/>
                  </a:lnTo>
                  <a:lnTo>
                    <a:pt x="3975" y="5707"/>
                  </a:lnTo>
                  <a:lnTo>
                    <a:pt x="3870" y="5827"/>
                  </a:lnTo>
                  <a:lnTo>
                    <a:pt x="3661" y="6021"/>
                  </a:lnTo>
                  <a:lnTo>
                    <a:pt x="3482" y="6141"/>
                  </a:lnTo>
                  <a:lnTo>
                    <a:pt x="3377" y="6215"/>
                  </a:lnTo>
                  <a:lnTo>
                    <a:pt x="3377" y="4692"/>
                  </a:lnTo>
                  <a:close/>
                  <a:moveTo>
                    <a:pt x="3243" y="1"/>
                  </a:moveTo>
                  <a:lnTo>
                    <a:pt x="2914" y="15"/>
                  </a:lnTo>
                  <a:lnTo>
                    <a:pt x="2600" y="60"/>
                  </a:lnTo>
                  <a:lnTo>
                    <a:pt x="2286" y="150"/>
                  </a:lnTo>
                  <a:lnTo>
                    <a:pt x="1988" y="254"/>
                  </a:lnTo>
                  <a:lnTo>
                    <a:pt x="1704" y="389"/>
                  </a:lnTo>
                  <a:lnTo>
                    <a:pt x="1435" y="553"/>
                  </a:lnTo>
                  <a:lnTo>
                    <a:pt x="1181" y="747"/>
                  </a:lnTo>
                  <a:lnTo>
                    <a:pt x="957" y="957"/>
                  </a:lnTo>
                  <a:lnTo>
                    <a:pt x="748" y="1181"/>
                  </a:lnTo>
                  <a:lnTo>
                    <a:pt x="553" y="1435"/>
                  </a:lnTo>
                  <a:lnTo>
                    <a:pt x="404" y="1704"/>
                  </a:lnTo>
                  <a:lnTo>
                    <a:pt x="255" y="1987"/>
                  </a:lnTo>
                  <a:lnTo>
                    <a:pt x="150" y="2271"/>
                  </a:lnTo>
                  <a:lnTo>
                    <a:pt x="75" y="2585"/>
                  </a:lnTo>
                  <a:lnTo>
                    <a:pt x="16" y="2914"/>
                  </a:lnTo>
                  <a:lnTo>
                    <a:pt x="1" y="3242"/>
                  </a:lnTo>
                  <a:lnTo>
                    <a:pt x="16" y="3571"/>
                  </a:lnTo>
                  <a:lnTo>
                    <a:pt x="75" y="3900"/>
                  </a:lnTo>
                  <a:lnTo>
                    <a:pt x="150" y="4199"/>
                  </a:lnTo>
                  <a:lnTo>
                    <a:pt x="255" y="4497"/>
                  </a:lnTo>
                  <a:lnTo>
                    <a:pt x="404" y="4781"/>
                  </a:lnTo>
                  <a:lnTo>
                    <a:pt x="553" y="5050"/>
                  </a:lnTo>
                  <a:lnTo>
                    <a:pt x="748" y="5304"/>
                  </a:lnTo>
                  <a:lnTo>
                    <a:pt x="957" y="5528"/>
                  </a:lnTo>
                  <a:lnTo>
                    <a:pt x="1181" y="5737"/>
                  </a:lnTo>
                  <a:lnTo>
                    <a:pt x="1435" y="5931"/>
                  </a:lnTo>
                  <a:lnTo>
                    <a:pt x="1704" y="6096"/>
                  </a:lnTo>
                  <a:lnTo>
                    <a:pt x="1988" y="6230"/>
                  </a:lnTo>
                  <a:lnTo>
                    <a:pt x="2286" y="6335"/>
                  </a:lnTo>
                  <a:lnTo>
                    <a:pt x="2600" y="6410"/>
                  </a:lnTo>
                  <a:lnTo>
                    <a:pt x="2914" y="6469"/>
                  </a:lnTo>
                  <a:lnTo>
                    <a:pt x="3243" y="6484"/>
                  </a:lnTo>
                  <a:lnTo>
                    <a:pt x="3571" y="6469"/>
                  </a:lnTo>
                  <a:lnTo>
                    <a:pt x="3900" y="6410"/>
                  </a:lnTo>
                  <a:lnTo>
                    <a:pt x="4214" y="6335"/>
                  </a:lnTo>
                  <a:lnTo>
                    <a:pt x="4512" y="6230"/>
                  </a:lnTo>
                  <a:lnTo>
                    <a:pt x="4796" y="6096"/>
                  </a:lnTo>
                  <a:lnTo>
                    <a:pt x="5065" y="5931"/>
                  </a:lnTo>
                  <a:lnTo>
                    <a:pt x="5304" y="5737"/>
                  </a:lnTo>
                  <a:lnTo>
                    <a:pt x="5543" y="5528"/>
                  </a:lnTo>
                  <a:lnTo>
                    <a:pt x="5752" y="5304"/>
                  </a:lnTo>
                  <a:lnTo>
                    <a:pt x="5932" y="5050"/>
                  </a:lnTo>
                  <a:lnTo>
                    <a:pt x="6096" y="4781"/>
                  </a:lnTo>
                  <a:lnTo>
                    <a:pt x="6230" y="4497"/>
                  </a:lnTo>
                  <a:lnTo>
                    <a:pt x="6350" y="4199"/>
                  </a:lnTo>
                  <a:lnTo>
                    <a:pt x="6425" y="3900"/>
                  </a:lnTo>
                  <a:lnTo>
                    <a:pt x="6470" y="3571"/>
                  </a:lnTo>
                  <a:lnTo>
                    <a:pt x="6484" y="3242"/>
                  </a:lnTo>
                  <a:lnTo>
                    <a:pt x="6470" y="2914"/>
                  </a:lnTo>
                  <a:lnTo>
                    <a:pt x="6425" y="2585"/>
                  </a:lnTo>
                  <a:lnTo>
                    <a:pt x="6350" y="2271"/>
                  </a:lnTo>
                  <a:lnTo>
                    <a:pt x="6230" y="1987"/>
                  </a:lnTo>
                  <a:lnTo>
                    <a:pt x="6096" y="1704"/>
                  </a:lnTo>
                  <a:lnTo>
                    <a:pt x="5932" y="1435"/>
                  </a:lnTo>
                  <a:lnTo>
                    <a:pt x="5752" y="1181"/>
                  </a:lnTo>
                  <a:lnTo>
                    <a:pt x="5543" y="957"/>
                  </a:lnTo>
                  <a:lnTo>
                    <a:pt x="5304" y="747"/>
                  </a:lnTo>
                  <a:lnTo>
                    <a:pt x="5065" y="553"/>
                  </a:lnTo>
                  <a:lnTo>
                    <a:pt x="4796" y="389"/>
                  </a:lnTo>
                  <a:lnTo>
                    <a:pt x="4512" y="254"/>
                  </a:lnTo>
                  <a:lnTo>
                    <a:pt x="4214" y="150"/>
                  </a:lnTo>
                  <a:lnTo>
                    <a:pt x="3900" y="60"/>
                  </a:lnTo>
                  <a:lnTo>
                    <a:pt x="3571" y="15"/>
                  </a:lnTo>
                  <a:lnTo>
                    <a:pt x="3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133835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81759" y="303342"/>
            <a:ext cx="9502483" cy="771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TIÊU ĐỀ TRÒ CHƠI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336F-2470-4100-894E-902BBAE49B2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27040" y="6492875"/>
            <a:ext cx="174920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691F-5619-4A11-9E99-3DE10800D4C6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Google Shape;1564;p33"/>
          <p:cNvGrpSpPr/>
          <p:nvPr/>
        </p:nvGrpSpPr>
        <p:grpSpPr>
          <a:xfrm>
            <a:off x="10042809" y="2896008"/>
            <a:ext cx="1678246" cy="3165373"/>
            <a:chOff x="3161760" y="1088175"/>
            <a:chExt cx="1931905" cy="3643804"/>
          </a:xfrm>
        </p:grpSpPr>
        <p:sp>
          <p:nvSpPr>
            <p:cNvPr id="26" name="Google Shape;1565;p33"/>
            <p:cNvSpPr/>
            <p:nvPr/>
          </p:nvSpPr>
          <p:spPr>
            <a:xfrm>
              <a:off x="3482626" y="4612138"/>
              <a:ext cx="1422734" cy="119841"/>
            </a:xfrm>
            <a:custGeom>
              <a:avLst/>
              <a:gdLst/>
              <a:ahLst/>
              <a:cxnLst/>
              <a:rect l="l" t="t" r="r" b="b"/>
              <a:pathLst>
                <a:path w="51797" h="4363" extrusionOk="0">
                  <a:moveTo>
                    <a:pt x="25891" y="1"/>
                  </a:moveTo>
                  <a:lnTo>
                    <a:pt x="23247" y="16"/>
                  </a:lnTo>
                  <a:lnTo>
                    <a:pt x="20677" y="45"/>
                  </a:lnTo>
                  <a:lnTo>
                    <a:pt x="18197" y="105"/>
                  </a:lnTo>
                  <a:lnTo>
                    <a:pt x="15822" y="180"/>
                  </a:lnTo>
                  <a:lnTo>
                    <a:pt x="13551" y="270"/>
                  </a:lnTo>
                  <a:lnTo>
                    <a:pt x="11415" y="374"/>
                  </a:lnTo>
                  <a:lnTo>
                    <a:pt x="9428" y="509"/>
                  </a:lnTo>
                  <a:lnTo>
                    <a:pt x="7590" y="643"/>
                  </a:lnTo>
                  <a:lnTo>
                    <a:pt x="5917" y="792"/>
                  </a:lnTo>
                  <a:lnTo>
                    <a:pt x="4423" y="972"/>
                  </a:lnTo>
                  <a:lnTo>
                    <a:pt x="3751" y="1061"/>
                  </a:lnTo>
                  <a:lnTo>
                    <a:pt x="3123" y="1151"/>
                  </a:lnTo>
                  <a:lnTo>
                    <a:pt x="2555" y="1241"/>
                  </a:lnTo>
                  <a:lnTo>
                    <a:pt x="2033" y="1330"/>
                  </a:lnTo>
                  <a:lnTo>
                    <a:pt x="1569" y="1435"/>
                  </a:lnTo>
                  <a:lnTo>
                    <a:pt x="1166" y="1539"/>
                  </a:lnTo>
                  <a:lnTo>
                    <a:pt x="808" y="1644"/>
                  </a:lnTo>
                  <a:lnTo>
                    <a:pt x="524" y="1749"/>
                  </a:lnTo>
                  <a:lnTo>
                    <a:pt x="300" y="1853"/>
                  </a:lnTo>
                  <a:lnTo>
                    <a:pt x="210" y="1913"/>
                  </a:lnTo>
                  <a:lnTo>
                    <a:pt x="135" y="1958"/>
                  </a:lnTo>
                  <a:lnTo>
                    <a:pt x="75" y="2018"/>
                  </a:lnTo>
                  <a:lnTo>
                    <a:pt x="31" y="2077"/>
                  </a:lnTo>
                  <a:lnTo>
                    <a:pt x="1" y="2122"/>
                  </a:lnTo>
                  <a:lnTo>
                    <a:pt x="1" y="2182"/>
                  </a:lnTo>
                  <a:lnTo>
                    <a:pt x="1" y="2242"/>
                  </a:lnTo>
                  <a:lnTo>
                    <a:pt x="31" y="2301"/>
                  </a:lnTo>
                  <a:lnTo>
                    <a:pt x="75" y="2346"/>
                  </a:lnTo>
                  <a:lnTo>
                    <a:pt x="135" y="2406"/>
                  </a:lnTo>
                  <a:lnTo>
                    <a:pt x="210" y="2466"/>
                  </a:lnTo>
                  <a:lnTo>
                    <a:pt x="300" y="2511"/>
                  </a:lnTo>
                  <a:lnTo>
                    <a:pt x="524" y="2630"/>
                  </a:lnTo>
                  <a:lnTo>
                    <a:pt x="808" y="2735"/>
                  </a:lnTo>
                  <a:lnTo>
                    <a:pt x="1166" y="2839"/>
                  </a:lnTo>
                  <a:lnTo>
                    <a:pt x="1569" y="2929"/>
                  </a:lnTo>
                  <a:lnTo>
                    <a:pt x="2033" y="3033"/>
                  </a:lnTo>
                  <a:lnTo>
                    <a:pt x="2555" y="3123"/>
                  </a:lnTo>
                  <a:lnTo>
                    <a:pt x="3123" y="3228"/>
                  </a:lnTo>
                  <a:lnTo>
                    <a:pt x="3751" y="3317"/>
                  </a:lnTo>
                  <a:lnTo>
                    <a:pt x="4423" y="3407"/>
                  </a:lnTo>
                  <a:lnTo>
                    <a:pt x="5917" y="3571"/>
                  </a:lnTo>
                  <a:lnTo>
                    <a:pt x="7590" y="3721"/>
                  </a:lnTo>
                  <a:lnTo>
                    <a:pt x="9428" y="3870"/>
                  </a:lnTo>
                  <a:lnTo>
                    <a:pt x="11415" y="3990"/>
                  </a:lnTo>
                  <a:lnTo>
                    <a:pt x="13551" y="4094"/>
                  </a:lnTo>
                  <a:lnTo>
                    <a:pt x="15822" y="4184"/>
                  </a:lnTo>
                  <a:lnTo>
                    <a:pt x="18197" y="4258"/>
                  </a:lnTo>
                  <a:lnTo>
                    <a:pt x="20677" y="4318"/>
                  </a:lnTo>
                  <a:lnTo>
                    <a:pt x="23247" y="4348"/>
                  </a:lnTo>
                  <a:lnTo>
                    <a:pt x="25891" y="4363"/>
                  </a:lnTo>
                  <a:lnTo>
                    <a:pt x="28550" y="4348"/>
                  </a:lnTo>
                  <a:lnTo>
                    <a:pt x="31120" y="4318"/>
                  </a:lnTo>
                  <a:lnTo>
                    <a:pt x="33600" y="4258"/>
                  </a:lnTo>
                  <a:lnTo>
                    <a:pt x="35975" y="4184"/>
                  </a:lnTo>
                  <a:lnTo>
                    <a:pt x="38246" y="4094"/>
                  </a:lnTo>
                  <a:lnTo>
                    <a:pt x="40383" y="3990"/>
                  </a:lnTo>
                  <a:lnTo>
                    <a:pt x="42370" y="3870"/>
                  </a:lnTo>
                  <a:lnTo>
                    <a:pt x="44207" y="3721"/>
                  </a:lnTo>
                  <a:lnTo>
                    <a:pt x="45880" y="3571"/>
                  </a:lnTo>
                  <a:lnTo>
                    <a:pt x="47374" y="3407"/>
                  </a:lnTo>
                  <a:lnTo>
                    <a:pt x="48047" y="3317"/>
                  </a:lnTo>
                  <a:lnTo>
                    <a:pt x="48674" y="3228"/>
                  </a:lnTo>
                  <a:lnTo>
                    <a:pt x="49242" y="3123"/>
                  </a:lnTo>
                  <a:lnTo>
                    <a:pt x="49765" y="3033"/>
                  </a:lnTo>
                  <a:lnTo>
                    <a:pt x="50228" y="2929"/>
                  </a:lnTo>
                  <a:lnTo>
                    <a:pt x="50631" y="2839"/>
                  </a:lnTo>
                  <a:lnTo>
                    <a:pt x="50975" y="2735"/>
                  </a:lnTo>
                  <a:lnTo>
                    <a:pt x="51274" y="2630"/>
                  </a:lnTo>
                  <a:lnTo>
                    <a:pt x="51498" y="2511"/>
                  </a:lnTo>
                  <a:lnTo>
                    <a:pt x="51587" y="2466"/>
                  </a:lnTo>
                  <a:lnTo>
                    <a:pt x="51662" y="2406"/>
                  </a:lnTo>
                  <a:lnTo>
                    <a:pt x="51722" y="2346"/>
                  </a:lnTo>
                  <a:lnTo>
                    <a:pt x="51767" y="2301"/>
                  </a:lnTo>
                  <a:lnTo>
                    <a:pt x="51781" y="2242"/>
                  </a:lnTo>
                  <a:lnTo>
                    <a:pt x="51796" y="2182"/>
                  </a:lnTo>
                  <a:lnTo>
                    <a:pt x="51781" y="2122"/>
                  </a:lnTo>
                  <a:lnTo>
                    <a:pt x="51767" y="2077"/>
                  </a:lnTo>
                  <a:lnTo>
                    <a:pt x="51722" y="2018"/>
                  </a:lnTo>
                  <a:lnTo>
                    <a:pt x="51662" y="1958"/>
                  </a:lnTo>
                  <a:lnTo>
                    <a:pt x="51587" y="1913"/>
                  </a:lnTo>
                  <a:lnTo>
                    <a:pt x="51498" y="1853"/>
                  </a:lnTo>
                  <a:lnTo>
                    <a:pt x="51274" y="1749"/>
                  </a:lnTo>
                  <a:lnTo>
                    <a:pt x="50975" y="1644"/>
                  </a:lnTo>
                  <a:lnTo>
                    <a:pt x="50631" y="1539"/>
                  </a:lnTo>
                  <a:lnTo>
                    <a:pt x="50228" y="1435"/>
                  </a:lnTo>
                  <a:lnTo>
                    <a:pt x="49765" y="1330"/>
                  </a:lnTo>
                  <a:lnTo>
                    <a:pt x="49242" y="1241"/>
                  </a:lnTo>
                  <a:lnTo>
                    <a:pt x="48674" y="1151"/>
                  </a:lnTo>
                  <a:lnTo>
                    <a:pt x="48047" y="1061"/>
                  </a:lnTo>
                  <a:lnTo>
                    <a:pt x="47374" y="972"/>
                  </a:lnTo>
                  <a:lnTo>
                    <a:pt x="45880" y="792"/>
                  </a:lnTo>
                  <a:lnTo>
                    <a:pt x="44207" y="643"/>
                  </a:lnTo>
                  <a:lnTo>
                    <a:pt x="42370" y="509"/>
                  </a:lnTo>
                  <a:lnTo>
                    <a:pt x="40383" y="374"/>
                  </a:lnTo>
                  <a:lnTo>
                    <a:pt x="38246" y="270"/>
                  </a:lnTo>
                  <a:lnTo>
                    <a:pt x="35975" y="180"/>
                  </a:lnTo>
                  <a:lnTo>
                    <a:pt x="33600" y="105"/>
                  </a:lnTo>
                  <a:lnTo>
                    <a:pt x="31120" y="45"/>
                  </a:lnTo>
                  <a:lnTo>
                    <a:pt x="28550" y="16"/>
                  </a:lnTo>
                  <a:lnTo>
                    <a:pt x="25891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66;p33"/>
            <p:cNvSpPr/>
            <p:nvPr/>
          </p:nvSpPr>
          <p:spPr>
            <a:xfrm>
              <a:off x="3811319" y="2050000"/>
              <a:ext cx="695972" cy="569594"/>
            </a:xfrm>
            <a:custGeom>
              <a:avLst/>
              <a:gdLst/>
              <a:ahLst/>
              <a:cxnLst/>
              <a:rect l="l" t="t" r="r" b="b"/>
              <a:pathLst>
                <a:path w="25338" h="20737" extrusionOk="0">
                  <a:moveTo>
                    <a:pt x="2525" y="0"/>
                  </a:moveTo>
                  <a:lnTo>
                    <a:pt x="2256" y="15"/>
                  </a:lnTo>
                  <a:lnTo>
                    <a:pt x="2017" y="45"/>
                  </a:lnTo>
                  <a:lnTo>
                    <a:pt x="1778" y="105"/>
                  </a:lnTo>
                  <a:lnTo>
                    <a:pt x="1539" y="194"/>
                  </a:lnTo>
                  <a:lnTo>
                    <a:pt x="1315" y="299"/>
                  </a:lnTo>
                  <a:lnTo>
                    <a:pt x="1121" y="434"/>
                  </a:lnTo>
                  <a:lnTo>
                    <a:pt x="927" y="568"/>
                  </a:lnTo>
                  <a:lnTo>
                    <a:pt x="747" y="732"/>
                  </a:lnTo>
                  <a:lnTo>
                    <a:pt x="583" y="912"/>
                  </a:lnTo>
                  <a:lnTo>
                    <a:pt x="434" y="1106"/>
                  </a:lnTo>
                  <a:lnTo>
                    <a:pt x="314" y="1315"/>
                  </a:lnTo>
                  <a:lnTo>
                    <a:pt x="210" y="1539"/>
                  </a:lnTo>
                  <a:lnTo>
                    <a:pt x="120" y="1763"/>
                  </a:lnTo>
                  <a:lnTo>
                    <a:pt x="60" y="2002"/>
                  </a:lnTo>
                  <a:lnTo>
                    <a:pt x="15" y="2256"/>
                  </a:lnTo>
                  <a:lnTo>
                    <a:pt x="0" y="2510"/>
                  </a:lnTo>
                  <a:lnTo>
                    <a:pt x="0" y="18226"/>
                  </a:lnTo>
                  <a:lnTo>
                    <a:pt x="15" y="18480"/>
                  </a:lnTo>
                  <a:lnTo>
                    <a:pt x="60" y="18734"/>
                  </a:lnTo>
                  <a:lnTo>
                    <a:pt x="120" y="18973"/>
                  </a:lnTo>
                  <a:lnTo>
                    <a:pt x="210" y="19198"/>
                  </a:lnTo>
                  <a:lnTo>
                    <a:pt x="314" y="19422"/>
                  </a:lnTo>
                  <a:lnTo>
                    <a:pt x="434" y="19631"/>
                  </a:lnTo>
                  <a:lnTo>
                    <a:pt x="583" y="19825"/>
                  </a:lnTo>
                  <a:lnTo>
                    <a:pt x="747" y="20004"/>
                  </a:lnTo>
                  <a:lnTo>
                    <a:pt x="927" y="20154"/>
                  </a:lnTo>
                  <a:lnTo>
                    <a:pt x="1121" y="20303"/>
                  </a:lnTo>
                  <a:lnTo>
                    <a:pt x="1315" y="20438"/>
                  </a:lnTo>
                  <a:lnTo>
                    <a:pt x="1539" y="20542"/>
                  </a:lnTo>
                  <a:lnTo>
                    <a:pt x="1778" y="20617"/>
                  </a:lnTo>
                  <a:lnTo>
                    <a:pt x="2017" y="20677"/>
                  </a:lnTo>
                  <a:lnTo>
                    <a:pt x="2256" y="20721"/>
                  </a:lnTo>
                  <a:lnTo>
                    <a:pt x="2525" y="20736"/>
                  </a:lnTo>
                  <a:lnTo>
                    <a:pt x="22828" y="20736"/>
                  </a:lnTo>
                  <a:lnTo>
                    <a:pt x="23082" y="20721"/>
                  </a:lnTo>
                  <a:lnTo>
                    <a:pt x="23336" y="20677"/>
                  </a:lnTo>
                  <a:lnTo>
                    <a:pt x="23575" y="20617"/>
                  </a:lnTo>
                  <a:lnTo>
                    <a:pt x="23799" y="20542"/>
                  </a:lnTo>
                  <a:lnTo>
                    <a:pt x="24023" y="20438"/>
                  </a:lnTo>
                  <a:lnTo>
                    <a:pt x="24232" y="20303"/>
                  </a:lnTo>
                  <a:lnTo>
                    <a:pt x="24427" y="20154"/>
                  </a:lnTo>
                  <a:lnTo>
                    <a:pt x="24606" y="20004"/>
                  </a:lnTo>
                  <a:lnTo>
                    <a:pt x="24755" y="19825"/>
                  </a:lnTo>
                  <a:lnTo>
                    <a:pt x="24905" y="19631"/>
                  </a:lnTo>
                  <a:lnTo>
                    <a:pt x="25039" y="19422"/>
                  </a:lnTo>
                  <a:lnTo>
                    <a:pt x="25144" y="19198"/>
                  </a:lnTo>
                  <a:lnTo>
                    <a:pt x="25218" y="18973"/>
                  </a:lnTo>
                  <a:lnTo>
                    <a:pt x="25278" y="18734"/>
                  </a:lnTo>
                  <a:lnTo>
                    <a:pt x="25323" y="18480"/>
                  </a:lnTo>
                  <a:lnTo>
                    <a:pt x="25338" y="18226"/>
                  </a:lnTo>
                  <a:lnTo>
                    <a:pt x="25338" y="2510"/>
                  </a:lnTo>
                  <a:lnTo>
                    <a:pt x="25323" y="2256"/>
                  </a:lnTo>
                  <a:lnTo>
                    <a:pt x="25278" y="2002"/>
                  </a:lnTo>
                  <a:lnTo>
                    <a:pt x="25218" y="1763"/>
                  </a:lnTo>
                  <a:lnTo>
                    <a:pt x="25144" y="1539"/>
                  </a:lnTo>
                  <a:lnTo>
                    <a:pt x="25039" y="1315"/>
                  </a:lnTo>
                  <a:lnTo>
                    <a:pt x="24905" y="1106"/>
                  </a:lnTo>
                  <a:lnTo>
                    <a:pt x="24755" y="912"/>
                  </a:lnTo>
                  <a:lnTo>
                    <a:pt x="24606" y="732"/>
                  </a:lnTo>
                  <a:lnTo>
                    <a:pt x="24427" y="568"/>
                  </a:lnTo>
                  <a:lnTo>
                    <a:pt x="24232" y="434"/>
                  </a:lnTo>
                  <a:lnTo>
                    <a:pt x="24023" y="299"/>
                  </a:lnTo>
                  <a:lnTo>
                    <a:pt x="23799" y="194"/>
                  </a:lnTo>
                  <a:lnTo>
                    <a:pt x="23575" y="105"/>
                  </a:lnTo>
                  <a:lnTo>
                    <a:pt x="23336" y="45"/>
                  </a:lnTo>
                  <a:lnTo>
                    <a:pt x="23082" y="15"/>
                  </a:lnTo>
                  <a:lnTo>
                    <a:pt x="22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67;p33"/>
            <p:cNvSpPr/>
            <p:nvPr/>
          </p:nvSpPr>
          <p:spPr>
            <a:xfrm>
              <a:off x="3686154" y="2309340"/>
              <a:ext cx="73091" cy="73064"/>
            </a:xfrm>
            <a:custGeom>
              <a:avLst/>
              <a:gdLst/>
              <a:ahLst/>
              <a:cxnLst/>
              <a:rect l="l" t="t" r="r" b="b"/>
              <a:pathLst>
                <a:path w="2661" h="2660" extrusionOk="0">
                  <a:moveTo>
                    <a:pt x="359" y="0"/>
                  </a:moveTo>
                  <a:lnTo>
                    <a:pt x="300" y="15"/>
                  </a:lnTo>
                  <a:lnTo>
                    <a:pt x="225" y="30"/>
                  </a:lnTo>
                  <a:lnTo>
                    <a:pt x="165" y="75"/>
                  </a:lnTo>
                  <a:lnTo>
                    <a:pt x="105" y="120"/>
                  </a:lnTo>
                  <a:lnTo>
                    <a:pt x="61" y="164"/>
                  </a:lnTo>
                  <a:lnTo>
                    <a:pt x="31" y="224"/>
                  </a:lnTo>
                  <a:lnTo>
                    <a:pt x="16" y="299"/>
                  </a:lnTo>
                  <a:lnTo>
                    <a:pt x="1" y="374"/>
                  </a:lnTo>
                  <a:lnTo>
                    <a:pt x="1" y="2301"/>
                  </a:lnTo>
                  <a:lnTo>
                    <a:pt x="16" y="2375"/>
                  </a:lnTo>
                  <a:lnTo>
                    <a:pt x="31" y="2435"/>
                  </a:lnTo>
                  <a:lnTo>
                    <a:pt x="61" y="2510"/>
                  </a:lnTo>
                  <a:lnTo>
                    <a:pt x="105" y="2555"/>
                  </a:lnTo>
                  <a:lnTo>
                    <a:pt x="165" y="2600"/>
                  </a:lnTo>
                  <a:lnTo>
                    <a:pt x="225" y="2629"/>
                  </a:lnTo>
                  <a:lnTo>
                    <a:pt x="300" y="2659"/>
                  </a:lnTo>
                  <a:lnTo>
                    <a:pt x="2615" y="2659"/>
                  </a:lnTo>
                  <a:lnTo>
                    <a:pt x="2645" y="2644"/>
                  </a:lnTo>
                  <a:lnTo>
                    <a:pt x="2660" y="2629"/>
                  </a:lnTo>
                  <a:lnTo>
                    <a:pt x="2660" y="2600"/>
                  </a:lnTo>
                  <a:lnTo>
                    <a:pt x="2660" y="75"/>
                  </a:lnTo>
                  <a:lnTo>
                    <a:pt x="2660" y="45"/>
                  </a:lnTo>
                  <a:lnTo>
                    <a:pt x="2645" y="30"/>
                  </a:lnTo>
                  <a:lnTo>
                    <a:pt x="2615" y="15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68;p33"/>
            <p:cNvSpPr/>
            <p:nvPr/>
          </p:nvSpPr>
          <p:spPr>
            <a:xfrm>
              <a:off x="4559374" y="2309340"/>
              <a:ext cx="73064" cy="73064"/>
            </a:xfrm>
            <a:custGeom>
              <a:avLst/>
              <a:gdLst/>
              <a:ahLst/>
              <a:cxnLst/>
              <a:rect l="l" t="t" r="r" b="b"/>
              <a:pathLst>
                <a:path w="2660" h="2660" extrusionOk="0">
                  <a:moveTo>
                    <a:pt x="75" y="0"/>
                  </a:moveTo>
                  <a:lnTo>
                    <a:pt x="45" y="15"/>
                  </a:lnTo>
                  <a:lnTo>
                    <a:pt x="30" y="30"/>
                  </a:lnTo>
                  <a:lnTo>
                    <a:pt x="15" y="45"/>
                  </a:lnTo>
                  <a:lnTo>
                    <a:pt x="0" y="75"/>
                  </a:lnTo>
                  <a:lnTo>
                    <a:pt x="0" y="2600"/>
                  </a:lnTo>
                  <a:lnTo>
                    <a:pt x="15" y="2629"/>
                  </a:lnTo>
                  <a:lnTo>
                    <a:pt x="30" y="2644"/>
                  </a:lnTo>
                  <a:lnTo>
                    <a:pt x="45" y="2659"/>
                  </a:lnTo>
                  <a:lnTo>
                    <a:pt x="2376" y="2659"/>
                  </a:lnTo>
                  <a:lnTo>
                    <a:pt x="2435" y="2629"/>
                  </a:lnTo>
                  <a:lnTo>
                    <a:pt x="2495" y="2600"/>
                  </a:lnTo>
                  <a:lnTo>
                    <a:pt x="2555" y="2555"/>
                  </a:lnTo>
                  <a:lnTo>
                    <a:pt x="2600" y="2510"/>
                  </a:lnTo>
                  <a:lnTo>
                    <a:pt x="2630" y="2435"/>
                  </a:lnTo>
                  <a:lnTo>
                    <a:pt x="2645" y="2375"/>
                  </a:lnTo>
                  <a:lnTo>
                    <a:pt x="2660" y="2301"/>
                  </a:lnTo>
                  <a:lnTo>
                    <a:pt x="2660" y="374"/>
                  </a:lnTo>
                  <a:lnTo>
                    <a:pt x="2645" y="299"/>
                  </a:lnTo>
                  <a:lnTo>
                    <a:pt x="2630" y="224"/>
                  </a:lnTo>
                  <a:lnTo>
                    <a:pt x="2600" y="164"/>
                  </a:lnTo>
                  <a:lnTo>
                    <a:pt x="2555" y="120"/>
                  </a:lnTo>
                  <a:lnTo>
                    <a:pt x="2495" y="75"/>
                  </a:lnTo>
                  <a:lnTo>
                    <a:pt x="2435" y="30"/>
                  </a:lnTo>
                  <a:lnTo>
                    <a:pt x="2376" y="1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69;p33"/>
            <p:cNvSpPr/>
            <p:nvPr/>
          </p:nvSpPr>
          <p:spPr>
            <a:xfrm>
              <a:off x="4507242" y="2213728"/>
              <a:ext cx="104679" cy="261408"/>
            </a:xfrm>
            <a:custGeom>
              <a:avLst/>
              <a:gdLst/>
              <a:ahLst/>
              <a:cxnLst/>
              <a:rect l="l" t="t" r="r" b="b"/>
              <a:pathLst>
                <a:path w="3811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765" y="9517"/>
                  </a:lnTo>
                  <a:lnTo>
                    <a:pt x="2869" y="9502"/>
                  </a:lnTo>
                  <a:lnTo>
                    <a:pt x="2974" y="9487"/>
                  </a:lnTo>
                  <a:lnTo>
                    <a:pt x="3079" y="9472"/>
                  </a:lnTo>
                  <a:lnTo>
                    <a:pt x="3168" y="9427"/>
                  </a:lnTo>
                  <a:lnTo>
                    <a:pt x="3258" y="9382"/>
                  </a:lnTo>
                  <a:lnTo>
                    <a:pt x="3347" y="9337"/>
                  </a:lnTo>
                  <a:lnTo>
                    <a:pt x="3422" y="9278"/>
                  </a:lnTo>
                  <a:lnTo>
                    <a:pt x="3497" y="9218"/>
                  </a:lnTo>
                  <a:lnTo>
                    <a:pt x="3572" y="9143"/>
                  </a:lnTo>
                  <a:lnTo>
                    <a:pt x="3631" y="9053"/>
                  </a:lnTo>
                  <a:lnTo>
                    <a:pt x="3676" y="8979"/>
                  </a:lnTo>
                  <a:lnTo>
                    <a:pt x="3721" y="8889"/>
                  </a:lnTo>
                  <a:lnTo>
                    <a:pt x="3751" y="8785"/>
                  </a:lnTo>
                  <a:lnTo>
                    <a:pt x="3781" y="8695"/>
                  </a:lnTo>
                  <a:lnTo>
                    <a:pt x="3796" y="8590"/>
                  </a:lnTo>
                  <a:lnTo>
                    <a:pt x="3811" y="8486"/>
                  </a:lnTo>
                  <a:lnTo>
                    <a:pt x="3811" y="1046"/>
                  </a:lnTo>
                  <a:lnTo>
                    <a:pt x="3796" y="926"/>
                  </a:lnTo>
                  <a:lnTo>
                    <a:pt x="3781" y="837"/>
                  </a:lnTo>
                  <a:lnTo>
                    <a:pt x="3751" y="732"/>
                  </a:lnTo>
                  <a:lnTo>
                    <a:pt x="3721" y="643"/>
                  </a:lnTo>
                  <a:lnTo>
                    <a:pt x="3676" y="553"/>
                  </a:lnTo>
                  <a:lnTo>
                    <a:pt x="3631" y="463"/>
                  </a:lnTo>
                  <a:lnTo>
                    <a:pt x="3572" y="389"/>
                  </a:lnTo>
                  <a:lnTo>
                    <a:pt x="3497" y="314"/>
                  </a:lnTo>
                  <a:lnTo>
                    <a:pt x="3422" y="239"/>
                  </a:lnTo>
                  <a:lnTo>
                    <a:pt x="3347" y="179"/>
                  </a:lnTo>
                  <a:lnTo>
                    <a:pt x="3258" y="135"/>
                  </a:lnTo>
                  <a:lnTo>
                    <a:pt x="3168" y="90"/>
                  </a:lnTo>
                  <a:lnTo>
                    <a:pt x="3079" y="45"/>
                  </a:lnTo>
                  <a:lnTo>
                    <a:pt x="2974" y="30"/>
                  </a:lnTo>
                  <a:lnTo>
                    <a:pt x="2869" y="15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70;p33"/>
            <p:cNvSpPr/>
            <p:nvPr/>
          </p:nvSpPr>
          <p:spPr>
            <a:xfrm>
              <a:off x="3707083" y="2213728"/>
              <a:ext cx="104267" cy="261408"/>
            </a:xfrm>
            <a:custGeom>
              <a:avLst/>
              <a:gdLst/>
              <a:ahLst/>
              <a:cxnLst/>
              <a:rect l="l" t="t" r="r" b="b"/>
              <a:pathLst>
                <a:path w="3796" h="9517" extrusionOk="0">
                  <a:moveTo>
                    <a:pt x="3795" y="0"/>
                  </a:moveTo>
                  <a:lnTo>
                    <a:pt x="3556" y="15"/>
                  </a:lnTo>
                  <a:lnTo>
                    <a:pt x="3302" y="45"/>
                  </a:lnTo>
                  <a:lnTo>
                    <a:pt x="3063" y="75"/>
                  </a:lnTo>
                  <a:lnTo>
                    <a:pt x="2824" y="135"/>
                  </a:lnTo>
                  <a:lnTo>
                    <a:pt x="2585" y="209"/>
                  </a:lnTo>
                  <a:lnTo>
                    <a:pt x="2346" y="299"/>
                  </a:lnTo>
                  <a:lnTo>
                    <a:pt x="2122" y="403"/>
                  </a:lnTo>
                  <a:lnTo>
                    <a:pt x="1898" y="523"/>
                  </a:lnTo>
                  <a:lnTo>
                    <a:pt x="1689" y="643"/>
                  </a:lnTo>
                  <a:lnTo>
                    <a:pt x="1480" y="792"/>
                  </a:lnTo>
                  <a:lnTo>
                    <a:pt x="1286" y="956"/>
                  </a:lnTo>
                  <a:lnTo>
                    <a:pt x="1106" y="1121"/>
                  </a:lnTo>
                  <a:lnTo>
                    <a:pt x="867" y="1390"/>
                  </a:lnTo>
                  <a:lnTo>
                    <a:pt x="643" y="1688"/>
                  </a:lnTo>
                  <a:lnTo>
                    <a:pt x="464" y="2002"/>
                  </a:lnTo>
                  <a:lnTo>
                    <a:pt x="374" y="2166"/>
                  </a:lnTo>
                  <a:lnTo>
                    <a:pt x="300" y="2331"/>
                  </a:lnTo>
                  <a:lnTo>
                    <a:pt x="225" y="2495"/>
                  </a:lnTo>
                  <a:lnTo>
                    <a:pt x="165" y="2674"/>
                  </a:lnTo>
                  <a:lnTo>
                    <a:pt x="120" y="2854"/>
                  </a:lnTo>
                  <a:lnTo>
                    <a:pt x="75" y="3048"/>
                  </a:lnTo>
                  <a:lnTo>
                    <a:pt x="46" y="3227"/>
                  </a:lnTo>
                  <a:lnTo>
                    <a:pt x="16" y="3421"/>
                  </a:lnTo>
                  <a:lnTo>
                    <a:pt x="1" y="3615"/>
                  </a:lnTo>
                  <a:lnTo>
                    <a:pt x="1" y="3810"/>
                  </a:lnTo>
                  <a:lnTo>
                    <a:pt x="1" y="5707"/>
                  </a:lnTo>
                  <a:lnTo>
                    <a:pt x="16" y="6036"/>
                  </a:lnTo>
                  <a:lnTo>
                    <a:pt x="46" y="6349"/>
                  </a:lnTo>
                  <a:lnTo>
                    <a:pt x="120" y="6663"/>
                  </a:lnTo>
                  <a:lnTo>
                    <a:pt x="210" y="6962"/>
                  </a:lnTo>
                  <a:lnTo>
                    <a:pt x="329" y="7261"/>
                  </a:lnTo>
                  <a:lnTo>
                    <a:pt x="464" y="7530"/>
                  </a:lnTo>
                  <a:lnTo>
                    <a:pt x="628" y="7799"/>
                  </a:lnTo>
                  <a:lnTo>
                    <a:pt x="807" y="8053"/>
                  </a:lnTo>
                  <a:lnTo>
                    <a:pt x="1002" y="8277"/>
                  </a:lnTo>
                  <a:lnTo>
                    <a:pt x="1211" y="8501"/>
                  </a:lnTo>
                  <a:lnTo>
                    <a:pt x="1450" y="8695"/>
                  </a:lnTo>
                  <a:lnTo>
                    <a:pt x="1704" y="8874"/>
                  </a:lnTo>
                  <a:lnTo>
                    <a:pt x="1958" y="9039"/>
                  </a:lnTo>
                  <a:lnTo>
                    <a:pt x="2242" y="9173"/>
                  </a:lnTo>
                  <a:lnTo>
                    <a:pt x="2526" y="9293"/>
                  </a:lnTo>
                  <a:lnTo>
                    <a:pt x="2824" y="9382"/>
                  </a:lnTo>
                  <a:lnTo>
                    <a:pt x="3063" y="9442"/>
                  </a:lnTo>
                  <a:lnTo>
                    <a:pt x="3302" y="9487"/>
                  </a:lnTo>
                  <a:lnTo>
                    <a:pt x="3556" y="9502"/>
                  </a:lnTo>
                  <a:lnTo>
                    <a:pt x="3795" y="9517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71;p33"/>
            <p:cNvSpPr/>
            <p:nvPr/>
          </p:nvSpPr>
          <p:spPr>
            <a:xfrm>
              <a:off x="3920472" y="2182938"/>
              <a:ext cx="125169" cy="157197"/>
            </a:xfrm>
            <a:custGeom>
              <a:avLst/>
              <a:gdLst/>
              <a:ahLst/>
              <a:cxnLst/>
              <a:rect l="l" t="t" r="r" b="b"/>
              <a:pathLst>
                <a:path w="4557" h="5723" extrusionOk="0">
                  <a:moveTo>
                    <a:pt x="2271" y="1"/>
                  </a:moveTo>
                  <a:lnTo>
                    <a:pt x="2047" y="16"/>
                  </a:lnTo>
                  <a:lnTo>
                    <a:pt x="1823" y="60"/>
                  </a:lnTo>
                  <a:lnTo>
                    <a:pt x="1599" y="105"/>
                  </a:lnTo>
                  <a:lnTo>
                    <a:pt x="1390" y="180"/>
                  </a:lnTo>
                  <a:lnTo>
                    <a:pt x="1196" y="285"/>
                  </a:lnTo>
                  <a:lnTo>
                    <a:pt x="1001" y="404"/>
                  </a:lnTo>
                  <a:lnTo>
                    <a:pt x="837" y="524"/>
                  </a:lnTo>
                  <a:lnTo>
                    <a:pt x="673" y="673"/>
                  </a:lnTo>
                  <a:lnTo>
                    <a:pt x="523" y="837"/>
                  </a:lnTo>
                  <a:lnTo>
                    <a:pt x="389" y="1017"/>
                  </a:lnTo>
                  <a:lnTo>
                    <a:pt x="284" y="1196"/>
                  </a:lnTo>
                  <a:lnTo>
                    <a:pt x="180" y="1405"/>
                  </a:lnTo>
                  <a:lnTo>
                    <a:pt x="105" y="1614"/>
                  </a:lnTo>
                  <a:lnTo>
                    <a:pt x="45" y="1823"/>
                  </a:lnTo>
                  <a:lnTo>
                    <a:pt x="15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15" y="3691"/>
                  </a:lnTo>
                  <a:lnTo>
                    <a:pt x="45" y="3915"/>
                  </a:lnTo>
                  <a:lnTo>
                    <a:pt x="105" y="4124"/>
                  </a:lnTo>
                  <a:lnTo>
                    <a:pt x="180" y="4333"/>
                  </a:lnTo>
                  <a:lnTo>
                    <a:pt x="284" y="4542"/>
                  </a:lnTo>
                  <a:lnTo>
                    <a:pt x="389" y="4722"/>
                  </a:lnTo>
                  <a:lnTo>
                    <a:pt x="523" y="4901"/>
                  </a:lnTo>
                  <a:lnTo>
                    <a:pt x="673" y="5065"/>
                  </a:lnTo>
                  <a:lnTo>
                    <a:pt x="837" y="5215"/>
                  </a:lnTo>
                  <a:lnTo>
                    <a:pt x="1001" y="5334"/>
                  </a:lnTo>
                  <a:lnTo>
                    <a:pt x="1196" y="5454"/>
                  </a:lnTo>
                  <a:lnTo>
                    <a:pt x="1390" y="5543"/>
                  </a:lnTo>
                  <a:lnTo>
                    <a:pt x="1599" y="5618"/>
                  </a:lnTo>
                  <a:lnTo>
                    <a:pt x="1823" y="5678"/>
                  </a:lnTo>
                  <a:lnTo>
                    <a:pt x="2047" y="5723"/>
                  </a:lnTo>
                  <a:lnTo>
                    <a:pt x="2510" y="5723"/>
                  </a:lnTo>
                  <a:lnTo>
                    <a:pt x="2734" y="5678"/>
                  </a:lnTo>
                  <a:lnTo>
                    <a:pt x="2958" y="5618"/>
                  </a:lnTo>
                  <a:lnTo>
                    <a:pt x="3168" y="5543"/>
                  </a:lnTo>
                  <a:lnTo>
                    <a:pt x="3362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85" y="5065"/>
                  </a:lnTo>
                  <a:lnTo>
                    <a:pt x="4034" y="4901"/>
                  </a:lnTo>
                  <a:lnTo>
                    <a:pt x="4169" y="4722"/>
                  </a:lnTo>
                  <a:lnTo>
                    <a:pt x="4273" y="4542"/>
                  </a:lnTo>
                  <a:lnTo>
                    <a:pt x="4378" y="4333"/>
                  </a:lnTo>
                  <a:lnTo>
                    <a:pt x="4452" y="4124"/>
                  </a:lnTo>
                  <a:lnTo>
                    <a:pt x="4512" y="3915"/>
                  </a:lnTo>
                  <a:lnTo>
                    <a:pt x="4542" y="3691"/>
                  </a:lnTo>
                  <a:lnTo>
                    <a:pt x="4557" y="3452"/>
                  </a:lnTo>
                  <a:lnTo>
                    <a:pt x="4557" y="2286"/>
                  </a:lnTo>
                  <a:lnTo>
                    <a:pt x="4542" y="2047"/>
                  </a:lnTo>
                  <a:lnTo>
                    <a:pt x="4512" y="1823"/>
                  </a:lnTo>
                  <a:lnTo>
                    <a:pt x="4452" y="1614"/>
                  </a:lnTo>
                  <a:lnTo>
                    <a:pt x="4378" y="1405"/>
                  </a:lnTo>
                  <a:lnTo>
                    <a:pt x="4273" y="1196"/>
                  </a:lnTo>
                  <a:lnTo>
                    <a:pt x="4169" y="1017"/>
                  </a:lnTo>
                  <a:lnTo>
                    <a:pt x="4034" y="837"/>
                  </a:lnTo>
                  <a:lnTo>
                    <a:pt x="3885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62" y="285"/>
                  </a:lnTo>
                  <a:lnTo>
                    <a:pt x="3168" y="180"/>
                  </a:lnTo>
                  <a:lnTo>
                    <a:pt x="2958" y="105"/>
                  </a:lnTo>
                  <a:lnTo>
                    <a:pt x="2734" y="60"/>
                  </a:lnTo>
                  <a:lnTo>
                    <a:pt x="2510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72;p33"/>
            <p:cNvSpPr/>
            <p:nvPr/>
          </p:nvSpPr>
          <p:spPr>
            <a:xfrm>
              <a:off x="3936073" y="2198539"/>
              <a:ext cx="93994" cy="126405"/>
            </a:xfrm>
            <a:custGeom>
              <a:avLst/>
              <a:gdLst/>
              <a:ahLst/>
              <a:cxnLst/>
              <a:rect l="l" t="t" r="r" b="b"/>
              <a:pathLst>
                <a:path w="3422" h="4602" extrusionOk="0">
                  <a:moveTo>
                    <a:pt x="1703" y="0"/>
                  </a:moveTo>
                  <a:lnTo>
                    <a:pt x="1539" y="15"/>
                  </a:lnTo>
                  <a:lnTo>
                    <a:pt x="1360" y="30"/>
                  </a:lnTo>
                  <a:lnTo>
                    <a:pt x="1195" y="75"/>
                  </a:lnTo>
                  <a:lnTo>
                    <a:pt x="1046" y="135"/>
                  </a:lnTo>
                  <a:lnTo>
                    <a:pt x="896" y="210"/>
                  </a:lnTo>
                  <a:lnTo>
                    <a:pt x="747" y="299"/>
                  </a:lnTo>
                  <a:lnTo>
                    <a:pt x="613" y="389"/>
                  </a:lnTo>
                  <a:lnTo>
                    <a:pt x="493" y="508"/>
                  </a:lnTo>
                  <a:lnTo>
                    <a:pt x="388" y="628"/>
                  </a:lnTo>
                  <a:lnTo>
                    <a:pt x="284" y="762"/>
                  </a:lnTo>
                  <a:lnTo>
                    <a:pt x="194" y="897"/>
                  </a:lnTo>
                  <a:lnTo>
                    <a:pt x="135" y="1046"/>
                  </a:lnTo>
                  <a:lnTo>
                    <a:pt x="75" y="1210"/>
                  </a:lnTo>
                  <a:lnTo>
                    <a:pt x="30" y="1375"/>
                  </a:lnTo>
                  <a:lnTo>
                    <a:pt x="0" y="1539"/>
                  </a:lnTo>
                  <a:lnTo>
                    <a:pt x="0" y="1718"/>
                  </a:lnTo>
                  <a:lnTo>
                    <a:pt x="0" y="2884"/>
                  </a:lnTo>
                  <a:lnTo>
                    <a:pt x="0" y="3063"/>
                  </a:lnTo>
                  <a:lnTo>
                    <a:pt x="30" y="3227"/>
                  </a:lnTo>
                  <a:lnTo>
                    <a:pt x="75" y="3392"/>
                  </a:lnTo>
                  <a:lnTo>
                    <a:pt x="135" y="3556"/>
                  </a:lnTo>
                  <a:lnTo>
                    <a:pt x="194" y="3705"/>
                  </a:lnTo>
                  <a:lnTo>
                    <a:pt x="284" y="3840"/>
                  </a:lnTo>
                  <a:lnTo>
                    <a:pt x="388" y="3974"/>
                  </a:lnTo>
                  <a:lnTo>
                    <a:pt x="493" y="4094"/>
                  </a:lnTo>
                  <a:lnTo>
                    <a:pt x="613" y="4213"/>
                  </a:lnTo>
                  <a:lnTo>
                    <a:pt x="747" y="4303"/>
                  </a:lnTo>
                  <a:lnTo>
                    <a:pt x="896" y="4393"/>
                  </a:lnTo>
                  <a:lnTo>
                    <a:pt x="1046" y="4467"/>
                  </a:lnTo>
                  <a:lnTo>
                    <a:pt x="1195" y="4527"/>
                  </a:lnTo>
                  <a:lnTo>
                    <a:pt x="1360" y="4572"/>
                  </a:lnTo>
                  <a:lnTo>
                    <a:pt x="1539" y="4587"/>
                  </a:lnTo>
                  <a:lnTo>
                    <a:pt x="1703" y="4602"/>
                  </a:lnTo>
                  <a:lnTo>
                    <a:pt x="1882" y="4587"/>
                  </a:lnTo>
                  <a:lnTo>
                    <a:pt x="2047" y="4572"/>
                  </a:lnTo>
                  <a:lnTo>
                    <a:pt x="2211" y="4527"/>
                  </a:lnTo>
                  <a:lnTo>
                    <a:pt x="2375" y="4467"/>
                  </a:lnTo>
                  <a:lnTo>
                    <a:pt x="2525" y="4393"/>
                  </a:lnTo>
                  <a:lnTo>
                    <a:pt x="2674" y="4303"/>
                  </a:lnTo>
                  <a:lnTo>
                    <a:pt x="2794" y="4213"/>
                  </a:lnTo>
                  <a:lnTo>
                    <a:pt x="2928" y="4094"/>
                  </a:lnTo>
                  <a:lnTo>
                    <a:pt x="3033" y="3974"/>
                  </a:lnTo>
                  <a:lnTo>
                    <a:pt x="3137" y="3840"/>
                  </a:lnTo>
                  <a:lnTo>
                    <a:pt x="3212" y="3705"/>
                  </a:lnTo>
                  <a:lnTo>
                    <a:pt x="3287" y="3556"/>
                  </a:lnTo>
                  <a:lnTo>
                    <a:pt x="3347" y="3392"/>
                  </a:lnTo>
                  <a:lnTo>
                    <a:pt x="3391" y="3227"/>
                  </a:lnTo>
                  <a:lnTo>
                    <a:pt x="3421" y="3063"/>
                  </a:lnTo>
                  <a:lnTo>
                    <a:pt x="3421" y="2884"/>
                  </a:lnTo>
                  <a:lnTo>
                    <a:pt x="3421" y="1718"/>
                  </a:lnTo>
                  <a:lnTo>
                    <a:pt x="3421" y="1539"/>
                  </a:lnTo>
                  <a:lnTo>
                    <a:pt x="3391" y="1375"/>
                  </a:lnTo>
                  <a:lnTo>
                    <a:pt x="3347" y="1210"/>
                  </a:lnTo>
                  <a:lnTo>
                    <a:pt x="3287" y="1046"/>
                  </a:lnTo>
                  <a:lnTo>
                    <a:pt x="3212" y="897"/>
                  </a:lnTo>
                  <a:lnTo>
                    <a:pt x="3137" y="762"/>
                  </a:lnTo>
                  <a:lnTo>
                    <a:pt x="3033" y="628"/>
                  </a:lnTo>
                  <a:lnTo>
                    <a:pt x="2928" y="508"/>
                  </a:lnTo>
                  <a:lnTo>
                    <a:pt x="2794" y="389"/>
                  </a:lnTo>
                  <a:lnTo>
                    <a:pt x="2674" y="299"/>
                  </a:lnTo>
                  <a:lnTo>
                    <a:pt x="2525" y="210"/>
                  </a:lnTo>
                  <a:lnTo>
                    <a:pt x="2375" y="135"/>
                  </a:lnTo>
                  <a:lnTo>
                    <a:pt x="2211" y="75"/>
                  </a:lnTo>
                  <a:lnTo>
                    <a:pt x="2047" y="30"/>
                  </a:lnTo>
                  <a:lnTo>
                    <a:pt x="1882" y="15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73;p33"/>
            <p:cNvSpPr/>
            <p:nvPr/>
          </p:nvSpPr>
          <p:spPr>
            <a:xfrm>
              <a:off x="3951235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51" y="0"/>
                  </a:moveTo>
                  <a:lnTo>
                    <a:pt x="1032" y="15"/>
                  </a:lnTo>
                  <a:lnTo>
                    <a:pt x="927" y="30"/>
                  </a:lnTo>
                  <a:lnTo>
                    <a:pt x="808" y="60"/>
                  </a:lnTo>
                  <a:lnTo>
                    <a:pt x="703" y="90"/>
                  </a:lnTo>
                  <a:lnTo>
                    <a:pt x="613" y="150"/>
                  </a:lnTo>
                  <a:lnTo>
                    <a:pt x="509" y="209"/>
                  </a:lnTo>
                  <a:lnTo>
                    <a:pt x="419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195" y="523"/>
                  </a:lnTo>
                  <a:lnTo>
                    <a:pt x="135" y="613"/>
                  </a:lnTo>
                  <a:lnTo>
                    <a:pt x="90" y="717"/>
                  </a:lnTo>
                  <a:lnTo>
                    <a:pt x="46" y="822"/>
                  </a:lnTo>
                  <a:lnTo>
                    <a:pt x="31" y="926"/>
                  </a:lnTo>
                  <a:lnTo>
                    <a:pt x="1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6" y="2629"/>
                  </a:lnTo>
                  <a:lnTo>
                    <a:pt x="90" y="2779"/>
                  </a:lnTo>
                  <a:lnTo>
                    <a:pt x="150" y="2898"/>
                  </a:lnTo>
                  <a:lnTo>
                    <a:pt x="240" y="3033"/>
                  </a:lnTo>
                  <a:lnTo>
                    <a:pt x="329" y="3137"/>
                  </a:lnTo>
                  <a:lnTo>
                    <a:pt x="449" y="3242"/>
                  </a:lnTo>
                  <a:lnTo>
                    <a:pt x="569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71" y="3481"/>
                  </a:lnTo>
                  <a:lnTo>
                    <a:pt x="1390" y="3466"/>
                  </a:lnTo>
                  <a:lnTo>
                    <a:pt x="1495" y="3436"/>
                  </a:lnTo>
                  <a:lnTo>
                    <a:pt x="1599" y="3391"/>
                  </a:lnTo>
                  <a:lnTo>
                    <a:pt x="1704" y="3347"/>
                  </a:lnTo>
                  <a:lnTo>
                    <a:pt x="1809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8" y="3063"/>
                  </a:lnTo>
                  <a:lnTo>
                    <a:pt x="2107" y="2973"/>
                  </a:lnTo>
                  <a:lnTo>
                    <a:pt x="2167" y="2883"/>
                  </a:lnTo>
                  <a:lnTo>
                    <a:pt x="2227" y="2779"/>
                  </a:lnTo>
                  <a:lnTo>
                    <a:pt x="2257" y="2674"/>
                  </a:lnTo>
                  <a:lnTo>
                    <a:pt x="2287" y="2570"/>
                  </a:lnTo>
                  <a:lnTo>
                    <a:pt x="2302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2" y="986"/>
                  </a:lnTo>
                  <a:lnTo>
                    <a:pt x="2257" y="822"/>
                  </a:lnTo>
                  <a:lnTo>
                    <a:pt x="2212" y="672"/>
                  </a:lnTo>
                  <a:lnTo>
                    <a:pt x="2122" y="538"/>
                  </a:lnTo>
                  <a:lnTo>
                    <a:pt x="2048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9" y="209"/>
                  </a:lnTo>
                  <a:lnTo>
                    <a:pt x="1704" y="150"/>
                  </a:lnTo>
                  <a:lnTo>
                    <a:pt x="1599" y="90"/>
                  </a:lnTo>
                  <a:lnTo>
                    <a:pt x="1495" y="60"/>
                  </a:lnTo>
                  <a:lnTo>
                    <a:pt x="1390" y="30"/>
                  </a:lnTo>
                  <a:lnTo>
                    <a:pt x="1271" y="1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74;p33"/>
            <p:cNvSpPr/>
            <p:nvPr/>
          </p:nvSpPr>
          <p:spPr>
            <a:xfrm>
              <a:off x="3955355" y="2228478"/>
              <a:ext cx="59522" cy="80892"/>
            </a:xfrm>
            <a:custGeom>
              <a:avLst/>
              <a:gdLst/>
              <a:ahLst/>
              <a:cxnLst/>
              <a:rect l="l" t="t" r="r" b="b"/>
              <a:pathLst>
                <a:path w="2167" h="2945" extrusionOk="0">
                  <a:moveTo>
                    <a:pt x="1972" y="1"/>
                  </a:moveTo>
                  <a:lnTo>
                    <a:pt x="0" y="2361"/>
                  </a:lnTo>
                  <a:lnTo>
                    <a:pt x="90" y="2496"/>
                  </a:lnTo>
                  <a:lnTo>
                    <a:pt x="179" y="2600"/>
                  </a:lnTo>
                  <a:lnTo>
                    <a:pt x="299" y="2705"/>
                  </a:lnTo>
                  <a:lnTo>
                    <a:pt x="419" y="2795"/>
                  </a:lnTo>
                  <a:lnTo>
                    <a:pt x="553" y="2854"/>
                  </a:lnTo>
                  <a:lnTo>
                    <a:pt x="702" y="2914"/>
                  </a:lnTo>
                  <a:lnTo>
                    <a:pt x="852" y="2944"/>
                  </a:lnTo>
                  <a:lnTo>
                    <a:pt x="1121" y="2944"/>
                  </a:lnTo>
                  <a:lnTo>
                    <a:pt x="1240" y="2929"/>
                  </a:lnTo>
                  <a:lnTo>
                    <a:pt x="1345" y="2899"/>
                  </a:lnTo>
                  <a:lnTo>
                    <a:pt x="1449" y="2854"/>
                  </a:lnTo>
                  <a:lnTo>
                    <a:pt x="1554" y="2810"/>
                  </a:lnTo>
                  <a:lnTo>
                    <a:pt x="1659" y="2750"/>
                  </a:lnTo>
                  <a:lnTo>
                    <a:pt x="1748" y="2690"/>
                  </a:lnTo>
                  <a:lnTo>
                    <a:pt x="1823" y="2615"/>
                  </a:lnTo>
                  <a:lnTo>
                    <a:pt x="1898" y="2526"/>
                  </a:lnTo>
                  <a:lnTo>
                    <a:pt x="1957" y="2436"/>
                  </a:lnTo>
                  <a:lnTo>
                    <a:pt x="2017" y="2346"/>
                  </a:lnTo>
                  <a:lnTo>
                    <a:pt x="2077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66" y="1794"/>
                  </a:lnTo>
                  <a:lnTo>
                    <a:pt x="2166" y="628"/>
                  </a:lnTo>
                  <a:lnTo>
                    <a:pt x="2152" y="449"/>
                  </a:lnTo>
                  <a:lnTo>
                    <a:pt x="2107" y="285"/>
                  </a:lnTo>
                  <a:lnTo>
                    <a:pt x="2062" y="13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75;p33"/>
            <p:cNvSpPr/>
            <p:nvPr/>
          </p:nvSpPr>
          <p:spPr>
            <a:xfrm>
              <a:off x="4275836" y="2182938"/>
              <a:ext cx="124757" cy="157197"/>
            </a:xfrm>
            <a:custGeom>
              <a:avLst/>
              <a:gdLst/>
              <a:ahLst/>
              <a:cxnLst/>
              <a:rect l="l" t="t" r="r" b="b"/>
              <a:pathLst>
                <a:path w="4542" h="5723" extrusionOk="0">
                  <a:moveTo>
                    <a:pt x="2271" y="1"/>
                  </a:moveTo>
                  <a:lnTo>
                    <a:pt x="2032" y="16"/>
                  </a:lnTo>
                  <a:lnTo>
                    <a:pt x="1808" y="60"/>
                  </a:lnTo>
                  <a:lnTo>
                    <a:pt x="1599" y="105"/>
                  </a:lnTo>
                  <a:lnTo>
                    <a:pt x="1389" y="180"/>
                  </a:lnTo>
                  <a:lnTo>
                    <a:pt x="1180" y="285"/>
                  </a:lnTo>
                  <a:lnTo>
                    <a:pt x="1001" y="404"/>
                  </a:lnTo>
                  <a:lnTo>
                    <a:pt x="822" y="524"/>
                  </a:lnTo>
                  <a:lnTo>
                    <a:pt x="657" y="673"/>
                  </a:lnTo>
                  <a:lnTo>
                    <a:pt x="508" y="837"/>
                  </a:lnTo>
                  <a:lnTo>
                    <a:pt x="388" y="1017"/>
                  </a:lnTo>
                  <a:lnTo>
                    <a:pt x="269" y="1196"/>
                  </a:lnTo>
                  <a:lnTo>
                    <a:pt x="164" y="1405"/>
                  </a:lnTo>
                  <a:lnTo>
                    <a:pt x="90" y="1614"/>
                  </a:lnTo>
                  <a:lnTo>
                    <a:pt x="45" y="1823"/>
                  </a:lnTo>
                  <a:lnTo>
                    <a:pt x="0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0" y="3691"/>
                  </a:lnTo>
                  <a:lnTo>
                    <a:pt x="45" y="3915"/>
                  </a:lnTo>
                  <a:lnTo>
                    <a:pt x="90" y="4124"/>
                  </a:lnTo>
                  <a:lnTo>
                    <a:pt x="164" y="4333"/>
                  </a:lnTo>
                  <a:lnTo>
                    <a:pt x="269" y="4542"/>
                  </a:lnTo>
                  <a:lnTo>
                    <a:pt x="388" y="4722"/>
                  </a:lnTo>
                  <a:lnTo>
                    <a:pt x="508" y="4901"/>
                  </a:lnTo>
                  <a:lnTo>
                    <a:pt x="657" y="5065"/>
                  </a:lnTo>
                  <a:lnTo>
                    <a:pt x="822" y="5215"/>
                  </a:lnTo>
                  <a:lnTo>
                    <a:pt x="1001" y="5334"/>
                  </a:lnTo>
                  <a:lnTo>
                    <a:pt x="1180" y="5454"/>
                  </a:lnTo>
                  <a:lnTo>
                    <a:pt x="1389" y="5543"/>
                  </a:lnTo>
                  <a:lnTo>
                    <a:pt x="1599" y="5618"/>
                  </a:lnTo>
                  <a:lnTo>
                    <a:pt x="1808" y="5678"/>
                  </a:lnTo>
                  <a:lnTo>
                    <a:pt x="2032" y="5723"/>
                  </a:lnTo>
                  <a:lnTo>
                    <a:pt x="2495" y="5723"/>
                  </a:lnTo>
                  <a:lnTo>
                    <a:pt x="2719" y="5678"/>
                  </a:lnTo>
                  <a:lnTo>
                    <a:pt x="2943" y="5618"/>
                  </a:lnTo>
                  <a:lnTo>
                    <a:pt x="3152" y="5543"/>
                  </a:lnTo>
                  <a:lnTo>
                    <a:pt x="3347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69" y="5065"/>
                  </a:lnTo>
                  <a:lnTo>
                    <a:pt x="4019" y="4901"/>
                  </a:lnTo>
                  <a:lnTo>
                    <a:pt x="4153" y="4722"/>
                  </a:lnTo>
                  <a:lnTo>
                    <a:pt x="4273" y="4542"/>
                  </a:lnTo>
                  <a:lnTo>
                    <a:pt x="4362" y="4333"/>
                  </a:lnTo>
                  <a:lnTo>
                    <a:pt x="4437" y="4124"/>
                  </a:lnTo>
                  <a:lnTo>
                    <a:pt x="4497" y="3915"/>
                  </a:lnTo>
                  <a:lnTo>
                    <a:pt x="4527" y="3691"/>
                  </a:lnTo>
                  <a:lnTo>
                    <a:pt x="4542" y="3452"/>
                  </a:lnTo>
                  <a:lnTo>
                    <a:pt x="4542" y="2286"/>
                  </a:lnTo>
                  <a:lnTo>
                    <a:pt x="4527" y="2047"/>
                  </a:lnTo>
                  <a:lnTo>
                    <a:pt x="4497" y="1823"/>
                  </a:lnTo>
                  <a:lnTo>
                    <a:pt x="4437" y="1614"/>
                  </a:lnTo>
                  <a:lnTo>
                    <a:pt x="4362" y="1405"/>
                  </a:lnTo>
                  <a:lnTo>
                    <a:pt x="4273" y="1196"/>
                  </a:lnTo>
                  <a:lnTo>
                    <a:pt x="4153" y="1017"/>
                  </a:lnTo>
                  <a:lnTo>
                    <a:pt x="4019" y="837"/>
                  </a:lnTo>
                  <a:lnTo>
                    <a:pt x="3869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47" y="285"/>
                  </a:lnTo>
                  <a:lnTo>
                    <a:pt x="3152" y="180"/>
                  </a:lnTo>
                  <a:lnTo>
                    <a:pt x="2943" y="105"/>
                  </a:lnTo>
                  <a:lnTo>
                    <a:pt x="2719" y="60"/>
                  </a:lnTo>
                  <a:lnTo>
                    <a:pt x="2495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76;p33"/>
            <p:cNvSpPr/>
            <p:nvPr/>
          </p:nvSpPr>
          <p:spPr>
            <a:xfrm>
              <a:off x="4290997" y="2198539"/>
              <a:ext cx="94406" cy="126405"/>
            </a:xfrm>
            <a:custGeom>
              <a:avLst/>
              <a:gdLst/>
              <a:ahLst/>
              <a:cxnLst/>
              <a:rect l="l" t="t" r="r" b="b"/>
              <a:pathLst>
                <a:path w="3437" h="4602" extrusionOk="0">
                  <a:moveTo>
                    <a:pt x="1719" y="0"/>
                  </a:moveTo>
                  <a:lnTo>
                    <a:pt x="1540" y="15"/>
                  </a:lnTo>
                  <a:lnTo>
                    <a:pt x="1375" y="30"/>
                  </a:lnTo>
                  <a:lnTo>
                    <a:pt x="1211" y="75"/>
                  </a:lnTo>
                  <a:lnTo>
                    <a:pt x="1047" y="135"/>
                  </a:lnTo>
                  <a:lnTo>
                    <a:pt x="897" y="210"/>
                  </a:lnTo>
                  <a:lnTo>
                    <a:pt x="763" y="299"/>
                  </a:lnTo>
                  <a:lnTo>
                    <a:pt x="628" y="389"/>
                  </a:lnTo>
                  <a:lnTo>
                    <a:pt x="509" y="508"/>
                  </a:lnTo>
                  <a:lnTo>
                    <a:pt x="389" y="628"/>
                  </a:lnTo>
                  <a:lnTo>
                    <a:pt x="300" y="762"/>
                  </a:lnTo>
                  <a:lnTo>
                    <a:pt x="210" y="897"/>
                  </a:lnTo>
                  <a:lnTo>
                    <a:pt x="135" y="1046"/>
                  </a:lnTo>
                  <a:lnTo>
                    <a:pt x="76" y="1210"/>
                  </a:lnTo>
                  <a:lnTo>
                    <a:pt x="31" y="1375"/>
                  </a:lnTo>
                  <a:lnTo>
                    <a:pt x="16" y="1539"/>
                  </a:lnTo>
                  <a:lnTo>
                    <a:pt x="1" y="1718"/>
                  </a:lnTo>
                  <a:lnTo>
                    <a:pt x="1" y="2884"/>
                  </a:lnTo>
                  <a:lnTo>
                    <a:pt x="16" y="3063"/>
                  </a:lnTo>
                  <a:lnTo>
                    <a:pt x="31" y="3227"/>
                  </a:lnTo>
                  <a:lnTo>
                    <a:pt x="76" y="3392"/>
                  </a:lnTo>
                  <a:lnTo>
                    <a:pt x="135" y="3556"/>
                  </a:lnTo>
                  <a:lnTo>
                    <a:pt x="210" y="3705"/>
                  </a:lnTo>
                  <a:lnTo>
                    <a:pt x="300" y="3840"/>
                  </a:lnTo>
                  <a:lnTo>
                    <a:pt x="389" y="3974"/>
                  </a:lnTo>
                  <a:lnTo>
                    <a:pt x="509" y="4094"/>
                  </a:lnTo>
                  <a:lnTo>
                    <a:pt x="628" y="4213"/>
                  </a:lnTo>
                  <a:lnTo>
                    <a:pt x="763" y="4303"/>
                  </a:lnTo>
                  <a:lnTo>
                    <a:pt x="897" y="4393"/>
                  </a:lnTo>
                  <a:lnTo>
                    <a:pt x="1047" y="4467"/>
                  </a:lnTo>
                  <a:lnTo>
                    <a:pt x="1211" y="4527"/>
                  </a:lnTo>
                  <a:lnTo>
                    <a:pt x="1375" y="4572"/>
                  </a:lnTo>
                  <a:lnTo>
                    <a:pt x="1540" y="4587"/>
                  </a:lnTo>
                  <a:lnTo>
                    <a:pt x="1719" y="4602"/>
                  </a:lnTo>
                  <a:lnTo>
                    <a:pt x="1883" y="4587"/>
                  </a:lnTo>
                  <a:lnTo>
                    <a:pt x="2062" y="4572"/>
                  </a:lnTo>
                  <a:lnTo>
                    <a:pt x="2227" y="4527"/>
                  </a:lnTo>
                  <a:lnTo>
                    <a:pt x="2376" y="4467"/>
                  </a:lnTo>
                  <a:lnTo>
                    <a:pt x="2526" y="4393"/>
                  </a:lnTo>
                  <a:lnTo>
                    <a:pt x="2675" y="4303"/>
                  </a:lnTo>
                  <a:lnTo>
                    <a:pt x="2809" y="4213"/>
                  </a:lnTo>
                  <a:lnTo>
                    <a:pt x="2929" y="4094"/>
                  </a:lnTo>
                  <a:lnTo>
                    <a:pt x="3034" y="3974"/>
                  </a:lnTo>
                  <a:lnTo>
                    <a:pt x="3138" y="3840"/>
                  </a:lnTo>
                  <a:lnTo>
                    <a:pt x="3228" y="3705"/>
                  </a:lnTo>
                  <a:lnTo>
                    <a:pt x="3302" y="3556"/>
                  </a:lnTo>
                  <a:lnTo>
                    <a:pt x="3347" y="3392"/>
                  </a:lnTo>
                  <a:lnTo>
                    <a:pt x="3392" y="3227"/>
                  </a:lnTo>
                  <a:lnTo>
                    <a:pt x="3422" y="3063"/>
                  </a:lnTo>
                  <a:lnTo>
                    <a:pt x="3437" y="2884"/>
                  </a:lnTo>
                  <a:lnTo>
                    <a:pt x="3437" y="1718"/>
                  </a:lnTo>
                  <a:lnTo>
                    <a:pt x="3422" y="1539"/>
                  </a:lnTo>
                  <a:lnTo>
                    <a:pt x="3392" y="1375"/>
                  </a:lnTo>
                  <a:lnTo>
                    <a:pt x="3347" y="1210"/>
                  </a:lnTo>
                  <a:lnTo>
                    <a:pt x="3302" y="1046"/>
                  </a:lnTo>
                  <a:lnTo>
                    <a:pt x="3228" y="897"/>
                  </a:lnTo>
                  <a:lnTo>
                    <a:pt x="3138" y="762"/>
                  </a:lnTo>
                  <a:lnTo>
                    <a:pt x="3034" y="628"/>
                  </a:lnTo>
                  <a:lnTo>
                    <a:pt x="2929" y="508"/>
                  </a:lnTo>
                  <a:lnTo>
                    <a:pt x="2809" y="389"/>
                  </a:lnTo>
                  <a:lnTo>
                    <a:pt x="2675" y="299"/>
                  </a:lnTo>
                  <a:lnTo>
                    <a:pt x="2526" y="210"/>
                  </a:lnTo>
                  <a:lnTo>
                    <a:pt x="2376" y="135"/>
                  </a:lnTo>
                  <a:lnTo>
                    <a:pt x="2227" y="75"/>
                  </a:lnTo>
                  <a:lnTo>
                    <a:pt x="2062" y="30"/>
                  </a:lnTo>
                  <a:lnTo>
                    <a:pt x="1883" y="15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77;p33"/>
            <p:cNvSpPr/>
            <p:nvPr/>
          </p:nvSpPr>
          <p:spPr>
            <a:xfrm>
              <a:off x="4306186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66" y="0"/>
                  </a:moveTo>
                  <a:lnTo>
                    <a:pt x="1046" y="15"/>
                  </a:lnTo>
                  <a:lnTo>
                    <a:pt x="927" y="30"/>
                  </a:lnTo>
                  <a:lnTo>
                    <a:pt x="822" y="60"/>
                  </a:lnTo>
                  <a:lnTo>
                    <a:pt x="718" y="90"/>
                  </a:lnTo>
                  <a:lnTo>
                    <a:pt x="613" y="150"/>
                  </a:lnTo>
                  <a:lnTo>
                    <a:pt x="523" y="209"/>
                  </a:lnTo>
                  <a:lnTo>
                    <a:pt x="434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210" y="523"/>
                  </a:lnTo>
                  <a:lnTo>
                    <a:pt x="150" y="613"/>
                  </a:lnTo>
                  <a:lnTo>
                    <a:pt x="90" y="717"/>
                  </a:lnTo>
                  <a:lnTo>
                    <a:pt x="60" y="822"/>
                  </a:lnTo>
                  <a:lnTo>
                    <a:pt x="30" y="926"/>
                  </a:lnTo>
                  <a:lnTo>
                    <a:pt x="16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5" y="2629"/>
                  </a:lnTo>
                  <a:lnTo>
                    <a:pt x="90" y="2779"/>
                  </a:lnTo>
                  <a:lnTo>
                    <a:pt x="165" y="2898"/>
                  </a:lnTo>
                  <a:lnTo>
                    <a:pt x="240" y="3033"/>
                  </a:lnTo>
                  <a:lnTo>
                    <a:pt x="344" y="3137"/>
                  </a:lnTo>
                  <a:lnTo>
                    <a:pt x="449" y="3242"/>
                  </a:lnTo>
                  <a:lnTo>
                    <a:pt x="568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85" y="3481"/>
                  </a:lnTo>
                  <a:lnTo>
                    <a:pt x="1390" y="3466"/>
                  </a:lnTo>
                  <a:lnTo>
                    <a:pt x="1509" y="3436"/>
                  </a:lnTo>
                  <a:lnTo>
                    <a:pt x="1614" y="3391"/>
                  </a:lnTo>
                  <a:lnTo>
                    <a:pt x="1719" y="3347"/>
                  </a:lnTo>
                  <a:lnTo>
                    <a:pt x="1808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7" y="3063"/>
                  </a:lnTo>
                  <a:lnTo>
                    <a:pt x="2122" y="2973"/>
                  </a:lnTo>
                  <a:lnTo>
                    <a:pt x="2182" y="2883"/>
                  </a:lnTo>
                  <a:lnTo>
                    <a:pt x="2227" y="2779"/>
                  </a:lnTo>
                  <a:lnTo>
                    <a:pt x="2271" y="2674"/>
                  </a:lnTo>
                  <a:lnTo>
                    <a:pt x="2301" y="2570"/>
                  </a:lnTo>
                  <a:lnTo>
                    <a:pt x="2316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1" y="986"/>
                  </a:lnTo>
                  <a:lnTo>
                    <a:pt x="2271" y="822"/>
                  </a:lnTo>
                  <a:lnTo>
                    <a:pt x="2212" y="672"/>
                  </a:lnTo>
                  <a:lnTo>
                    <a:pt x="2137" y="538"/>
                  </a:lnTo>
                  <a:lnTo>
                    <a:pt x="2062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8" y="209"/>
                  </a:lnTo>
                  <a:lnTo>
                    <a:pt x="1719" y="150"/>
                  </a:lnTo>
                  <a:lnTo>
                    <a:pt x="1614" y="90"/>
                  </a:lnTo>
                  <a:lnTo>
                    <a:pt x="1509" y="60"/>
                  </a:lnTo>
                  <a:lnTo>
                    <a:pt x="1390" y="30"/>
                  </a:lnTo>
                  <a:lnTo>
                    <a:pt x="1285" y="1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78;p33"/>
            <p:cNvSpPr/>
            <p:nvPr/>
          </p:nvSpPr>
          <p:spPr>
            <a:xfrm>
              <a:off x="4310691" y="2228478"/>
              <a:ext cx="59138" cy="80892"/>
            </a:xfrm>
            <a:custGeom>
              <a:avLst/>
              <a:gdLst/>
              <a:ahLst/>
              <a:cxnLst/>
              <a:rect l="l" t="t" r="r" b="b"/>
              <a:pathLst>
                <a:path w="2153" h="2945" extrusionOk="0">
                  <a:moveTo>
                    <a:pt x="1973" y="1"/>
                  </a:moveTo>
                  <a:lnTo>
                    <a:pt x="1" y="2361"/>
                  </a:lnTo>
                  <a:lnTo>
                    <a:pt x="76" y="2496"/>
                  </a:lnTo>
                  <a:lnTo>
                    <a:pt x="180" y="2600"/>
                  </a:lnTo>
                  <a:lnTo>
                    <a:pt x="285" y="2705"/>
                  </a:lnTo>
                  <a:lnTo>
                    <a:pt x="404" y="2795"/>
                  </a:lnTo>
                  <a:lnTo>
                    <a:pt x="539" y="2854"/>
                  </a:lnTo>
                  <a:lnTo>
                    <a:pt x="688" y="2914"/>
                  </a:lnTo>
                  <a:lnTo>
                    <a:pt x="838" y="2944"/>
                  </a:lnTo>
                  <a:lnTo>
                    <a:pt x="1121" y="2944"/>
                  </a:lnTo>
                  <a:lnTo>
                    <a:pt x="1226" y="2929"/>
                  </a:lnTo>
                  <a:lnTo>
                    <a:pt x="1345" y="2899"/>
                  </a:lnTo>
                  <a:lnTo>
                    <a:pt x="1450" y="2854"/>
                  </a:lnTo>
                  <a:lnTo>
                    <a:pt x="1555" y="2810"/>
                  </a:lnTo>
                  <a:lnTo>
                    <a:pt x="1644" y="2750"/>
                  </a:lnTo>
                  <a:lnTo>
                    <a:pt x="1734" y="2690"/>
                  </a:lnTo>
                  <a:lnTo>
                    <a:pt x="1809" y="2615"/>
                  </a:lnTo>
                  <a:lnTo>
                    <a:pt x="1883" y="2526"/>
                  </a:lnTo>
                  <a:lnTo>
                    <a:pt x="1958" y="2436"/>
                  </a:lnTo>
                  <a:lnTo>
                    <a:pt x="2018" y="2346"/>
                  </a:lnTo>
                  <a:lnTo>
                    <a:pt x="2063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52" y="1794"/>
                  </a:lnTo>
                  <a:lnTo>
                    <a:pt x="2152" y="628"/>
                  </a:lnTo>
                  <a:lnTo>
                    <a:pt x="2137" y="449"/>
                  </a:lnTo>
                  <a:lnTo>
                    <a:pt x="2107" y="285"/>
                  </a:lnTo>
                  <a:lnTo>
                    <a:pt x="2048" y="13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79;p33"/>
            <p:cNvSpPr/>
            <p:nvPr/>
          </p:nvSpPr>
          <p:spPr>
            <a:xfrm>
              <a:off x="4146578" y="1879707"/>
              <a:ext cx="25462" cy="170326"/>
            </a:xfrm>
            <a:custGeom>
              <a:avLst/>
              <a:gdLst/>
              <a:ahLst/>
              <a:cxnLst/>
              <a:rect l="l" t="t" r="r" b="b"/>
              <a:pathLst>
                <a:path w="927" h="6201" extrusionOk="0">
                  <a:moveTo>
                    <a:pt x="0" y="0"/>
                  </a:moveTo>
                  <a:lnTo>
                    <a:pt x="0" y="6200"/>
                  </a:lnTo>
                  <a:lnTo>
                    <a:pt x="926" y="620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80;p33"/>
            <p:cNvSpPr/>
            <p:nvPr/>
          </p:nvSpPr>
          <p:spPr>
            <a:xfrm>
              <a:off x="4054647" y="2619547"/>
              <a:ext cx="208890" cy="56638"/>
            </a:xfrm>
            <a:custGeom>
              <a:avLst/>
              <a:gdLst/>
              <a:ahLst/>
              <a:cxnLst/>
              <a:rect l="l" t="t" r="r" b="b"/>
              <a:pathLst>
                <a:path w="7605" h="2062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5"/>
                  </a:lnTo>
                  <a:lnTo>
                    <a:pt x="16" y="224"/>
                  </a:lnTo>
                  <a:lnTo>
                    <a:pt x="1" y="284"/>
                  </a:lnTo>
                  <a:lnTo>
                    <a:pt x="1" y="1778"/>
                  </a:lnTo>
                  <a:lnTo>
                    <a:pt x="16" y="1838"/>
                  </a:lnTo>
                  <a:lnTo>
                    <a:pt x="30" y="1883"/>
                  </a:lnTo>
                  <a:lnTo>
                    <a:pt x="60" y="1928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284" y="2062"/>
                  </a:lnTo>
                  <a:lnTo>
                    <a:pt x="7321" y="2062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8"/>
                  </a:lnTo>
                  <a:lnTo>
                    <a:pt x="7575" y="1883"/>
                  </a:lnTo>
                  <a:lnTo>
                    <a:pt x="7605" y="1838"/>
                  </a:lnTo>
                  <a:lnTo>
                    <a:pt x="7605" y="1778"/>
                  </a:lnTo>
                  <a:lnTo>
                    <a:pt x="7605" y="284"/>
                  </a:lnTo>
                  <a:lnTo>
                    <a:pt x="7605" y="224"/>
                  </a:lnTo>
                  <a:lnTo>
                    <a:pt x="7575" y="165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81;p33"/>
            <p:cNvSpPr/>
            <p:nvPr/>
          </p:nvSpPr>
          <p:spPr>
            <a:xfrm>
              <a:off x="4054647" y="2675359"/>
              <a:ext cx="208890" cy="56226"/>
            </a:xfrm>
            <a:custGeom>
              <a:avLst/>
              <a:gdLst/>
              <a:ahLst/>
              <a:cxnLst/>
              <a:rect l="l" t="t" r="r" b="b"/>
              <a:pathLst>
                <a:path w="7605" h="2047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4"/>
                  </a:lnTo>
                  <a:lnTo>
                    <a:pt x="16" y="224"/>
                  </a:lnTo>
                  <a:lnTo>
                    <a:pt x="1" y="269"/>
                  </a:lnTo>
                  <a:lnTo>
                    <a:pt x="1" y="1778"/>
                  </a:lnTo>
                  <a:lnTo>
                    <a:pt x="16" y="1823"/>
                  </a:lnTo>
                  <a:lnTo>
                    <a:pt x="30" y="1882"/>
                  </a:lnTo>
                  <a:lnTo>
                    <a:pt x="60" y="1927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7"/>
                  </a:lnTo>
                  <a:lnTo>
                    <a:pt x="7575" y="1882"/>
                  </a:lnTo>
                  <a:lnTo>
                    <a:pt x="7605" y="1823"/>
                  </a:lnTo>
                  <a:lnTo>
                    <a:pt x="7605" y="1778"/>
                  </a:lnTo>
                  <a:lnTo>
                    <a:pt x="7605" y="269"/>
                  </a:lnTo>
                  <a:lnTo>
                    <a:pt x="7605" y="224"/>
                  </a:lnTo>
                  <a:lnTo>
                    <a:pt x="7575" y="164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82;p33"/>
            <p:cNvSpPr/>
            <p:nvPr/>
          </p:nvSpPr>
          <p:spPr>
            <a:xfrm>
              <a:off x="3714472" y="2722959"/>
              <a:ext cx="889672" cy="854789"/>
            </a:xfrm>
            <a:custGeom>
              <a:avLst/>
              <a:gdLst/>
              <a:ahLst/>
              <a:cxnLst/>
              <a:rect l="l" t="t" r="r" b="b"/>
              <a:pathLst>
                <a:path w="32390" h="31120" extrusionOk="0">
                  <a:moveTo>
                    <a:pt x="3437" y="0"/>
                  </a:moveTo>
                  <a:lnTo>
                    <a:pt x="3258" y="15"/>
                  </a:lnTo>
                  <a:lnTo>
                    <a:pt x="3078" y="30"/>
                  </a:lnTo>
                  <a:lnTo>
                    <a:pt x="2899" y="75"/>
                  </a:lnTo>
                  <a:lnTo>
                    <a:pt x="2720" y="105"/>
                  </a:lnTo>
                  <a:lnTo>
                    <a:pt x="2540" y="164"/>
                  </a:lnTo>
                  <a:lnTo>
                    <a:pt x="2212" y="284"/>
                  </a:lnTo>
                  <a:lnTo>
                    <a:pt x="1898" y="433"/>
                  </a:lnTo>
                  <a:lnTo>
                    <a:pt x="1599" y="613"/>
                  </a:lnTo>
                  <a:lnTo>
                    <a:pt x="1315" y="822"/>
                  </a:lnTo>
                  <a:lnTo>
                    <a:pt x="1061" y="1061"/>
                  </a:lnTo>
                  <a:lnTo>
                    <a:pt x="822" y="1315"/>
                  </a:lnTo>
                  <a:lnTo>
                    <a:pt x="613" y="1599"/>
                  </a:lnTo>
                  <a:lnTo>
                    <a:pt x="434" y="1897"/>
                  </a:lnTo>
                  <a:lnTo>
                    <a:pt x="285" y="2211"/>
                  </a:lnTo>
                  <a:lnTo>
                    <a:pt x="165" y="2540"/>
                  </a:lnTo>
                  <a:lnTo>
                    <a:pt x="105" y="2719"/>
                  </a:lnTo>
                  <a:lnTo>
                    <a:pt x="75" y="2898"/>
                  </a:lnTo>
                  <a:lnTo>
                    <a:pt x="31" y="3078"/>
                  </a:lnTo>
                  <a:lnTo>
                    <a:pt x="16" y="3257"/>
                  </a:lnTo>
                  <a:lnTo>
                    <a:pt x="1" y="3436"/>
                  </a:lnTo>
                  <a:lnTo>
                    <a:pt x="1" y="3630"/>
                  </a:lnTo>
                  <a:lnTo>
                    <a:pt x="1" y="27489"/>
                  </a:lnTo>
                  <a:lnTo>
                    <a:pt x="1" y="27683"/>
                  </a:lnTo>
                  <a:lnTo>
                    <a:pt x="16" y="27862"/>
                  </a:lnTo>
                  <a:lnTo>
                    <a:pt x="31" y="28042"/>
                  </a:lnTo>
                  <a:lnTo>
                    <a:pt x="75" y="28221"/>
                  </a:lnTo>
                  <a:lnTo>
                    <a:pt x="105" y="28400"/>
                  </a:lnTo>
                  <a:lnTo>
                    <a:pt x="165" y="28564"/>
                  </a:lnTo>
                  <a:lnTo>
                    <a:pt x="285" y="28908"/>
                  </a:lnTo>
                  <a:lnTo>
                    <a:pt x="434" y="29222"/>
                  </a:lnTo>
                  <a:lnTo>
                    <a:pt x="613" y="29521"/>
                  </a:lnTo>
                  <a:lnTo>
                    <a:pt x="822" y="29804"/>
                  </a:lnTo>
                  <a:lnTo>
                    <a:pt x="1061" y="30058"/>
                  </a:lnTo>
                  <a:lnTo>
                    <a:pt x="1315" y="30297"/>
                  </a:lnTo>
                  <a:lnTo>
                    <a:pt x="1599" y="30507"/>
                  </a:lnTo>
                  <a:lnTo>
                    <a:pt x="1898" y="30686"/>
                  </a:lnTo>
                  <a:lnTo>
                    <a:pt x="2212" y="30835"/>
                  </a:lnTo>
                  <a:lnTo>
                    <a:pt x="2540" y="30955"/>
                  </a:lnTo>
                  <a:lnTo>
                    <a:pt x="2720" y="31000"/>
                  </a:lnTo>
                  <a:lnTo>
                    <a:pt x="2899" y="31044"/>
                  </a:lnTo>
                  <a:lnTo>
                    <a:pt x="3078" y="31074"/>
                  </a:lnTo>
                  <a:lnTo>
                    <a:pt x="3258" y="31104"/>
                  </a:lnTo>
                  <a:lnTo>
                    <a:pt x="3437" y="31119"/>
                  </a:lnTo>
                  <a:lnTo>
                    <a:pt x="28939" y="31119"/>
                  </a:lnTo>
                  <a:lnTo>
                    <a:pt x="29118" y="31104"/>
                  </a:lnTo>
                  <a:lnTo>
                    <a:pt x="29312" y="31074"/>
                  </a:lnTo>
                  <a:lnTo>
                    <a:pt x="29491" y="31044"/>
                  </a:lnTo>
                  <a:lnTo>
                    <a:pt x="29656" y="31000"/>
                  </a:lnTo>
                  <a:lnTo>
                    <a:pt x="29835" y="30955"/>
                  </a:lnTo>
                  <a:lnTo>
                    <a:pt x="30164" y="30835"/>
                  </a:lnTo>
                  <a:lnTo>
                    <a:pt x="30477" y="30686"/>
                  </a:lnTo>
                  <a:lnTo>
                    <a:pt x="30776" y="30507"/>
                  </a:lnTo>
                  <a:lnTo>
                    <a:pt x="31060" y="30297"/>
                  </a:lnTo>
                  <a:lnTo>
                    <a:pt x="31314" y="30058"/>
                  </a:lnTo>
                  <a:lnTo>
                    <a:pt x="31553" y="29804"/>
                  </a:lnTo>
                  <a:lnTo>
                    <a:pt x="31762" y="29521"/>
                  </a:lnTo>
                  <a:lnTo>
                    <a:pt x="31942" y="29222"/>
                  </a:lnTo>
                  <a:lnTo>
                    <a:pt x="32106" y="28908"/>
                  </a:lnTo>
                  <a:lnTo>
                    <a:pt x="32225" y="28564"/>
                  </a:lnTo>
                  <a:lnTo>
                    <a:pt x="32270" y="28400"/>
                  </a:lnTo>
                  <a:lnTo>
                    <a:pt x="32315" y="28221"/>
                  </a:lnTo>
                  <a:lnTo>
                    <a:pt x="32345" y="28042"/>
                  </a:lnTo>
                  <a:lnTo>
                    <a:pt x="32360" y="27862"/>
                  </a:lnTo>
                  <a:lnTo>
                    <a:pt x="32375" y="27683"/>
                  </a:lnTo>
                  <a:lnTo>
                    <a:pt x="32390" y="27489"/>
                  </a:lnTo>
                  <a:lnTo>
                    <a:pt x="32390" y="3630"/>
                  </a:lnTo>
                  <a:lnTo>
                    <a:pt x="32375" y="3436"/>
                  </a:lnTo>
                  <a:lnTo>
                    <a:pt x="32360" y="3257"/>
                  </a:lnTo>
                  <a:lnTo>
                    <a:pt x="32345" y="3078"/>
                  </a:lnTo>
                  <a:lnTo>
                    <a:pt x="32315" y="2898"/>
                  </a:lnTo>
                  <a:lnTo>
                    <a:pt x="32270" y="2719"/>
                  </a:lnTo>
                  <a:lnTo>
                    <a:pt x="32225" y="2540"/>
                  </a:lnTo>
                  <a:lnTo>
                    <a:pt x="32106" y="2211"/>
                  </a:lnTo>
                  <a:lnTo>
                    <a:pt x="31942" y="1897"/>
                  </a:lnTo>
                  <a:lnTo>
                    <a:pt x="31762" y="1599"/>
                  </a:lnTo>
                  <a:lnTo>
                    <a:pt x="31553" y="1315"/>
                  </a:lnTo>
                  <a:lnTo>
                    <a:pt x="31314" y="1061"/>
                  </a:lnTo>
                  <a:lnTo>
                    <a:pt x="31060" y="822"/>
                  </a:lnTo>
                  <a:lnTo>
                    <a:pt x="30776" y="613"/>
                  </a:lnTo>
                  <a:lnTo>
                    <a:pt x="30477" y="433"/>
                  </a:lnTo>
                  <a:lnTo>
                    <a:pt x="30164" y="284"/>
                  </a:lnTo>
                  <a:lnTo>
                    <a:pt x="29835" y="164"/>
                  </a:lnTo>
                  <a:lnTo>
                    <a:pt x="29656" y="105"/>
                  </a:lnTo>
                  <a:lnTo>
                    <a:pt x="29491" y="75"/>
                  </a:lnTo>
                  <a:lnTo>
                    <a:pt x="29312" y="30"/>
                  </a:lnTo>
                  <a:lnTo>
                    <a:pt x="29118" y="15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83;p33"/>
            <p:cNvSpPr/>
            <p:nvPr/>
          </p:nvSpPr>
          <p:spPr>
            <a:xfrm>
              <a:off x="4517515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18"/>
                  </a:lnTo>
                  <a:lnTo>
                    <a:pt x="45" y="838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2"/>
                  </a:lnTo>
                  <a:lnTo>
                    <a:pt x="1106" y="942"/>
                  </a:lnTo>
                  <a:lnTo>
                    <a:pt x="1166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84;p33"/>
            <p:cNvSpPr/>
            <p:nvPr/>
          </p:nvSpPr>
          <p:spPr>
            <a:xfrm>
              <a:off x="4517515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33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85;p33"/>
            <p:cNvSpPr/>
            <p:nvPr/>
          </p:nvSpPr>
          <p:spPr>
            <a:xfrm>
              <a:off x="3768224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18"/>
                  </a:lnTo>
                  <a:lnTo>
                    <a:pt x="46" y="838"/>
                  </a:lnTo>
                  <a:lnTo>
                    <a:pt x="90" y="942"/>
                  </a:lnTo>
                  <a:lnTo>
                    <a:pt x="165" y="1032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2"/>
                  </a:lnTo>
                  <a:lnTo>
                    <a:pt x="1106" y="942"/>
                  </a:lnTo>
                  <a:lnTo>
                    <a:pt x="1151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86;p33"/>
            <p:cNvSpPr/>
            <p:nvPr/>
          </p:nvSpPr>
          <p:spPr>
            <a:xfrm>
              <a:off x="3768224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33"/>
                  </a:lnTo>
                  <a:lnTo>
                    <a:pt x="46" y="837"/>
                  </a:lnTo>
                  <a:lnTo>
                    <a:pt x="90" y="942"/>
                  </a:lnTo>
                  <a:lnTo>
                    <a:pt x="165" y="1031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51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87;p33"/>
            <p:cNvSpPr/>
            <p:nvPr/>
          </p:nvSpPr>
          <p:spPr>
            <a:xfrm>
              <a:off x="3832249" y="2972850"/>
              <a:ext cx="675041" cy="359083"/>
            </a:xfrm>
            <a:custGeom>
              <a:avLst/>
              <a:gdLst/>
              <a:ahLst/>
              <a:cxnLst/>
              <a:rect l="l" t="t" r="r" b="b"/>
              <a:pathLst>
                <a:path w="24576" h="13073" extrusionOk="0">
                  <a:moveTo>
                    <a:pt x="2032" y="0"/>
                  </a:moveTo>
                  <a:lnTo>
                    <a:pt x="1823" y="15"/>
                  </a:lnTo>
                  <a:lnTo>
                    <a:pt x="1629" y="45"/>
                  </a:lnTo>
                  <a:lnTo>
                    <a:pt x="1420" y="90"/>
                  </a:lnTo>
                  <a:lnTo>
                    <a:pt x="1240" y="165"/>
                  </a:lnTo>
                  <a:lnTo>
                    <a:pt x="1061" y="239"/>
                  </a:lnTo>
                  <a:lnTo>
                    <a:pt x="897" y="344"/>
                  </a:lnTo>
                  <a:lnTo>
                    <a:pt x="732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50" y="1240"/>
                  </a:lnTo>
                  <a:lnTo>
                    <a:pt x="90" y="1434"/>
                  </a:lnTo>
                  <a:lnTo>
                    <a:pt x="45" y="1629"/>
                  </a:lnTo>
                  <a:lnTo>
                    <a:pt x="0" y="1823"/>
                  </a:lnTo>
                  <a:lnTo>
                    <a:pt x="0" y="2032"/>
                  </a:lnTo>
                  <a:lnTo>
                    <a:pt x="0" y="11041"/>
                  </a:lnTo>
                  <a:lnTo>
                    <a:pt x="0" y="11250"/>
                  </a:lnTo>
                  <a:lnTo>
                    <a:pt x="45" y="11444"/>
                  </a:lnTo>
                  <a:lnTo>
                    <a:pt x="90" y="11638"/>
                  </a:lnTo>
                  <a:lnTo>
                    <a:pt x="150" y="11832"/>
                  </a:lnTo>
                  <a:lnTo>
                    <a:pt x="239" y="12012"/>
                  </a:lnTo>
                  <a:lnTo>
                    <a:pt x="344" y="12176"/>
                  </a:lnTo>
                  <a:lnTo>
                    <a:pt x="463" y="12325"/>
                  </a:lnTo>
                  <a:lnTo>
                    <a:pt x="598" y="12475"/>
                  </a:lnTo>
                  <a:lnTo>
                    <a:pt x="732" y="12609"/>
                  </a:lnTo>
                  <a:lnTo>
                    <a:pt x="897" y="12729"/>
                  </a:lnTo>
                  <a:lnTo>
                    <a:pt x="1061" y="12833"/>
                  </a:lnTo>
                  <a:lnTo>
                    <a:pt x="1240" y="12908"/>
                  </a:lnTo>
                  <a:lnTo>
                    <a:pt x="1420" y="12983"/>
                  </a:lnTo>
                  <a:lnTo>
                    <a:pt x="1629" y="13028"/>
                  </a:lnTo>
                  <a:lnTo>
                    <a:pt x="1823" y="13057"/>
                  </a:lnTo>
                  <a:lnTo>
                    <a:pt x="2032" y="13072"/>
                  </a:lnTo>
                  <a:lnTo>
                    <a:pt x="22544" y="13072"/>
                  </a:lnTo>
                  <a:lnTo>
                    <a:pt x="22753" y="13057"/>
                  </a:lnTo>
                  <a:lnTo>
                    <a:pt x="22948" y="13028"/>
                  </a:lnTo>
                  <a:lnTo>
                    <a:pt x="23142" y="12983"/>
                  </a:lnTo>
                  <a:lnTo>
                    <a:pt x="23336" y="12908"/>
                  </a:lnTo>
                  <a:lnTo>
                    <a:pt x="23515" y="12833"/>
                  </a:lnTo>
                  <a:lnTo>
                    <a:pt x="23680" y="12729"/>
                  </a:lnTo>
                  <a:lnTo>
                    <a:pt x="23829" y="12609"/>
                  </a:lnTo>
                  <a:lnTo>
                    <a:pt x="23978" y="12475"/>
                  </a:lnTo>
                  <a:lnTo>
                    <a:pt x="24113" y="12325"/>
                  </a:lnTo>
                  <a:lnTo>
                    <a:pt x="24232" y="12176"/>
                  </a:lnTo>
                  <a:lnTo>
                    <a:pt x="24322" y="12012"/>
                  </a:lnTo>
                  <a:lnTo>
                    <a:pt x="24412" y="11832"/>
                  </a:lnTo>
                  <a:lnTo>
                    <a:pt x="24486" y="11638"/>
                  </a:lnTo>
                  <a:lnTo>
                    <a:pt x="24531" y="11444"/>
                  </a:lnTo>
                  <a:lnTo>
                    <a:pt x="24561" y="11250"/>
                  </a:lnTo>
                  <a:lnTo>
                    <a:pt x="24576" y="11041"/>
                  </a:lnTo>
                  <a:lnTo>
                    <a:pt x="24576" y="2032"/>
                  </a:lnTo>
                  <a:lnTo>
                    <a:pt x="24561" y="1823"/>
                  </a:lnTo>
                  <a:lnTo>
                    <a:pt x="24531" y="1629"/>
                  </a:lnTo>
                  <a:lnTo>
                    <a:pt x="24486" y="1434"/>
                  </a:lnTo>
                  <a:lnTo>
                    <a:pt x="24412" y="1240"/>
                  </a:lnTo>
                  <a:lnTo>
                    <a:pt x="24322" y="1061"/>
                  </a:lnTo>
                  <a:lnTo>
                    <a:pt x="24232" y="897"/>
                  </a:lnTo>
                  <a:lnTo>
                    <a:pt x="24113" y="747"/>
                  </a:lnTo>
                  <a:lnTo>
                    <a:pt x="23978" y="598"/>
                  </a:lnTo>
                  <a:lnTo>
                    <a:pt x="23829" y="463"/>
                  </a:lnTo>
                  <a:lnTo>
                    <a:pt x="23680" y="344"/>
                  </a:lnTo>
                  <a:lnTo>
                    <a:pt x="23515" y="239"/>
                  </a:lnTo>
                  <a:lnTo>
                    <a:pt x="23336" y="165"/>
                  </a:lnTo>
                  <a:lnTo>
                    <a:pt x="23142" y="90"/>
                  </a:lnTo>
                  <a:lnTo>
                    <a:pt x="22948" y="45"/>
                  </a:lnTo>
                  <a:lnTo>
                    <a:pt x="22753" y="15"/>
                  </a:lnTo>
                  <a:lnTo>
                    <a:pt x="22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88;p33"/>
            <p:cNvSpPr/>
            <p:nvPr/>
          </p:nvSpPr>
          <p:spPr>
            <a:xfrm>
              <a:off x="3889270" y="2999932"/>
              <a:ext cx="560996" cy="79216"/>
            </a:xfrm>
            <a:custGeom>
              <a:avLst/>
              <a:gdLst/>
              <a:ahLst/>
              <a:cxnLst/>
              <a:rect l="l" t="t" r="r" b="b"/>
              <a:pathLst>
                <a:path w="20424" h="2884" extrusionOk="0">
                  <a:moveTo>
                    <a:pt x="255" y="0"/>
                  </a:moveTo>
                  <a:lnTo>
                    <a:pt x="195" y="15"/>
                  </a:lnTo>
                  <a:lnTo>
                    <a:pt x="135" y="45"/>
                  </a:lnTo>
                  <a:lnTo>
                    <a:pt x="91" y="90"/>
                  </a:lnTo>
                  <a:lnTo>
                    <a:pt x="46" y="135"/>
                  </a:lnTo>
                  <a:lnTo>
                    <a:pt x="31" y="194"/>
                  </a:lnTo>
                  <a:lnTo>
                    <a:pt x="1" y="254"/>
                  </a:lnTo>
                  <a:lnTo>
                    <a:pt x="1" y="314"/>
                  </a:lnTo>
                  <a:lnTo>
                    <a:pt x="1" y="2570"/>
                  </a:lnTo>
                  <a:lnTo>
                    <a:pt x="1" y="2630"/>
                  </a:lnTo>
                  <a:lnTo>
                    <a:pt x="31" y="2689"/>
                  </a:lnTo>
                  <a:lnTo>
                    <a:pt x="46" y="2749"/>
                  </a:lnTo>
                  <a:lnTo>
                    <a:pt x="91" y="2794"/>
                  </a:lnTo>
                  <a:lnTo>
                    <a:pt x="135" y="2839"/>
                  </a:lnTo>
                  <a:lnTo>
                    <a:pt x="195" y="2869"/>
                  </a:lnTo>
                  <a:lnTo>
                    <a:pt x="255" y="2884"/>
                  </a:lnTo>
                  <a:lnTo>
                    <a:pt x="20169" y="2884"/>
                  </a:lnTo>
                  <a:lnTo>
                    <a:pt x="20229" y="2869"/>
                  </a:lnTo>
                  <a:lnTo>
                    <a:pt x="20289" y="2839"/>
                  </a:lnTo>
                  <a:lnTo>
                    <a:pt x="20334" y="2794"/>
                  </a:lnTo>
                  <a:lnTo>
                    <a:pt x="20364" y="2749"/>
                  </a:lnTo>
                  <a:lnTo>
                    <a:pt x="20394" y="2689"/>
                  </a:lnTo>
                  <a:lnTo>
                    <a:pt x="20408" y="2630"/>
                  </a:lnTo>
                  <a:lnTo>
                    <a:pt x="20423" y="2570"/>
                  </a:lnTo>
                  <a:lnTo>
                    <a:pt x="20423" y="314"/>
                  </a:lnTo>
                  <a:lnTo>
                    <a:pt x="20408" y="254"/>
                  </a:lnTo>
                  <a:lnTo>
                    <a:pt x="20394" y="194"/>
                  </a:lnTo>
                  <a:lnTo>
                    <a:pt x="20364" y="135"/>
                  </a:lnTo>
                  <a:lnTo>
                    <a:pt x="20334" y="90"/>
                  </a:lnTo>
                  <a:lnTo>
                    <a:pt x="20289" y="45"/>
                  </a:lnTo>
                  <a:lnTo>
                    <a:pt x="20229" y="15"/>
                  </a:lnTo>
                  <a:lnTo>
                    <a:pt x="20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89;p33"/>
            <p:cNvSpPr/>
            <p:nvPr/>
          </p:nvSpPr>
          <p:spPr>
            <a:xfrm>
              <a:off x="3910199" y="3026602"/>
              <a:ext cx="519960" cy="25874"/>
            </a:xfrm>
            <a:custGeom>
              <a:avLst/>
              <a:gdLst/>
              <a:ahLst/>
              <a:cxnLst/>
              <a:rect l="l" t="t" r="r" b="b"/>
              <a:pathLst>
                <a:path w="18930" h="942" extrusionOk="0">
                  <a:moveTo>
                    <a:pt x="2361" y="0"/>
                  </a:moveTo>
                  <a:lnTo>
                    <a:pt x="2257" y="15"/>
                  </a:lnTo>
                  <a:lnTo>
                    <a:pt x="2152" y="30"/>
                  </a:lnTo>
                  <a:lnTo>
                    <a:pt x="2063" y="60"/>
                  </a:lnTo>
                  <a:lnTo>
                    <a:pt x="1973" y="105"/>
                  </a:lnTo>
                  <a:lnTo>
                    <a:pt x="1883" y="150"/>
                  </a:lnTo>
                  <a:lnTo>
                    <a:pt x="1794" y="209"/>
                  </a:lnTo>
                  <a:lnTo>
                    <a:pt x="1734" y="284"/>
                  </a:lnTo>
                  <a:lnTo>
                    <a:pt x="1659" y="374"/>
                  </a:lnTo>
                  <a:lnTo>
                    <a:pt x="1584" y="463"/>
                  </a:lnTo>
                  <a:lnTo>
                    <a:pt x="1495" y="523"/>
                  </a:lnTo>
                  <a:lnTo>
                    <a:pt x="1390" y="568"/>
                  </a:lnTo>
                  <a:lnTo>
                    <a:pt x="1271" y="583"/>
                  </a:lnTo>
                  <a:lnTo>
                    <a:pt x="1151" y="568"/>
                  </a:lnTo>
                  <a:lnTo>
                    <a:pt x="1047" y="523"/>
                  </a:lnTo>
                  <a:lnTo>
                    <a:pt x="942" y="463"/>
                  </a:lnTo>
                  <a:lnTo>
                    <a:pt x="867" y="374"/>
                  </a:lnTo>
                  <a:lnTo>
                    <a:pt x="837" y="344"/>
                  </a:lnTo>
                  <a:lnTo>
                    <a:pt x="808" y="314"/>
                  </a:lnTo>
                  <a:lnTo>
                    <a:pt x="763" y="299"/>
                  </a:lnTo>
                  <a:lnTo>
                    <a:pt x="180" y="299"/>
                  </a:lnTo>
                  <a:lnTo>
                    <a:pt x="105" y="314"/>
                  </a:lnTo>
                  <a:lnTo>
                    <a:pt x="46" y="344"/>
                  </a:lnTo>
                  <a:lnTo>
                    <a:pt x="16" y="404"/>
                  </a:lnTo>
                  <a:lnTo>
                    <a:pt x="1" y="478"/>
                  </a:lnTo>
                  <a:lnTo>
                    <a:pt x="16" y="538"/>
                  </a:lnTo>
                  <a:lnTo>
                    <a:pt x="46" y="598"/>
                  </a:lnTo>
                  <a:lnTo>
                    <a:pt x="105" y="643"/>
                  </a:lnTo>
                  <a:lnTo>
                    <a:pt x="180" y="658"/>
                  </a:lnTo>
                  <a:lnTo>
                    <a:pt x="628" y="658"/>
                  </a:lnTo>
                  <a:lnTo>
                    <a:pt x="703" y="717"/>
                  </a:lnTo>
                  <a:lnTo>
                    <a:pt x="763" y="777"/>
                  </a:lnTo>
                  <a:lnTo>
                    <a:pt x="837" y="822"/>
                  </a:lnTo>
                  <a:lnTo>
                    <a:pt x="912" y="867"/>
                  </a:lnTo>
                  <a:lnTo>
                    <a:pt x="1002" y="897"/>
                  </a:lnTo>
                  <a:lnTo>
                    <a:pt x="1091" y="927"/>
                  </a:lnTo>
                  <a:lnTo>
                    <a:pt x="1181" y="942"/>
                  </a:lnTo>
                  <a:lnTo>
                    <a:pt x="1271" y="942"/>
                  </a:lnTo>
                  <a:lnTo>
                    <a:pt x="1375" y="927"/>
                  </a:lnTo>
                  <a:lnTo>
                    <a:pt x="1465" y="912"/>
                  </a:lnTo>
                  <a:lnTo>
                    <a:pt x="1570" y="882"/>
                  </a:lnTo>
                  <a:lnTo>
                    <a:pt x="1659" y="837"/>
                  </a:lnTo>
                  <a:lnTo>
                    <a:pt x="1749" y="792"/>
                  </a:lnTo>
                  <a:lnTo>
                    <a:pt x="1823" y="732"/>
                  </a:lnTo>
                  <a:lnTo>
                    <a:pt x="1898" y="658"/>
                  </a:lnTo>
                  <a:lnTo>
                    <a:pt x="1958" y="568"/>
                  </a:lnTo>
                  <a:lnTo>
                    <a:pt x="2033" y="478"/>
                  </a:lnTo>
                  <a:lnTo>
                    <a:pt x="2137" y="419"/>
                  </a:lnTo>
                  <a:lnTo>
                    <a:pt x="2242" y="374"/>
                  </a:lnTo>
                  <a:lnTo>
                    <a:pt x="2361" y="359"/>
                  </a:lnTo>
                  <a:lnTo>
                    <a:pt x="2481" y="374"/>
                  </a:lnTo>
                  <a:lnTo>
                    <a:pt x="2585" y="419"/>
                  </a:lnTo>
                  <a:lnTo>
                    <a:pt x="2675" y="478"/>
                  </a:lnTo>
                  <a:lnTo>
                    <a:pt x="2765" y="568"/>
                  </a:lnTo>
                  <a:lnTo>
                    <a:pt x="2824" y="658"/>
                  </a:lnTo>
                  <a:lnTo>
                    <a:pt x="2899" y="732"/>
                  </a:lnTo>
                  <a:lnTo>
                    <a:pt x="2974" y="792"/>
                  </a:lnTo>
                  <a:lnTo>
                    <a:pt x="3063" y="837"/>
                  </a:lnTo>
                  <a:lnTo>
                    <a:pt x="3153" y="882"/>
                  </a:lnTo>
                  <a:lnTo>
                    <a:pt x="3243" y="912"/>
                  </a:lnTo>
                  <a:lnTo>
                    <a:pt x="3347" y="927"/>
                  </a:lnTo>
                  <a:lnTo>
                    <a:pt x="3452" y="942"/>
                  </a:lnTo>
                  <a:lnTo>
                    <a:pt x="3556" y="927"/>
                  </a:lnTo>
                  <a:lnTo>
                    <a:pt x="3661" y="912"/>
                  </a:lnTo>
                  <a:lnTo>
                    <a:pt x="3751" y="882"/>
                  </a:lnTo>
                  <a:lnTo>
                    <a:pt x="3840" y="837"/>
                  </a:lnTo>
                  <a:lnTo>
                    <a:pt x="3930" y="792"/>
                  </a:lnTo>
                  <a:lnTo>
                    <a:pt x="4005" y="732"/>
                  </a:lnTo>
                  <a:lnTo>
                    <a:pt x="4079" y="658"/>
                  </a:lnTo>
                  <a:lnTo>
                    <a:pt x="4154" y="568"/>
                  </a:lnTo>
                  <a:lnTo>
                    <a:pt x="4229" y="478"/>
                  </a:lnTo>
                  <a:lnTo>
                    <a:pt x="4318" y="419"/>
                  </a:lnTo>
                  <a:lnTo>
                    <a:pt x="4423" y="374"/>
                  </a:lnTo>
                  <a:lnTo>
                    <a:pt x="4543" y="359"/>
                  </a:lnTo>
                  <a:lnTo>
                    <a:pt x="4662" y="374"/>
                  </a:lnTo>
                  <a:lnTo>
                    <a:pt x="4767" y="419"/>
                  </a:lnTo>
                  <a:lnTo>
                    <a:pt x="4871" y="478"/>
                  </a:lnTo>
                  <a:lnTo>
                    <a:pt x="4946" y="568"/>
                  </a:lnTo>
                  <a:lnTo>
                    <a:pt x="5006" y="658"/>
                  </a:lnTo>
                  <a:lnTo>
                    <a:pt x="5080" y="732"/>
                  </a:lnTo>
                  <a:lnTo>
                    <a:pt x="5155" y="792"/>
                  </a:lnTo>
                  <a:lnTo>
                    <a:pt x="5245" y="837"/>
                  </a:lnTo>
                  <a:lnTo>
                    <a:pt x="5334" y="882"/>
                  </a:lnTo>
                  <a:lnTo>
                    <a:pt x="5439" y="912"/>
                  </a:lnTo>
                  <a:lnTo>
                    <a:pt x="5529" y="927"/>
                  </a:lnTo>
                  <a:lnTo>
                    <a:pt x="5633" y="942"/>
                  </a:lnTo>
                  <a:lnTo>
                    <a:pt x="5738" y="927"/>
                  </a:lnTo>
                  <a:lnTo>
                    <a:pt x="5842" y="912"/>
                  </a:lnTo>
                  <a:lnTo>
                    <a:pt x="5932" y="882"/>
                  </a:lnTo>
                  <a:lnTo>
                    <a:pt x="6036" y="837"/>
                  </a:lnTo>
                  <a:lnTo>
                    <a:pt x="6111" y="792"/>
                  </a:lnTo>
                  <a:lnTo>
                    <a:pt x="6201" y="732"/>
                  </a:lnTo>
                  <a:lnTo>
                    <a:pt x="6261" y="658"/>
                  </a:lnTo>
                  <a:lnTo>
                    <a:pt x="6335" y="568"/>
                  </a:lnTo>
                  <a:lnTo>
                    <a:pt x="6410" y="478"/>
                  </a:lnTo>
                  <a:lnTo>
                    <a:pt x="6500" y="419"/>
                  </a:lnTo>
                  <a:lnTo>
                    <a:pt x="6619" y="389"/>
                  </a:lnTo>
                  <a:lnTo>
                    <a:pt x="6724" y="374"/>
                  </a:lnTo>
                  <a:lnTo>
                    <a:pt x="6843" y="389"/>
                  </a:lnTo>
                  <a:lnTo>
                    <a:pt x="6948" y="419"/>
                  </a:lnTo>
                  <a:lnTo>
                    <a:pt x="7052" y="478"/>
                  </a:lnTo>
                  <a:lnTo>
                    <a:pt x="7127" y="568"/>
                  </a:lnTo>
                  <a:lnTo>
                    <a:pt x="7187" y="658"/>
                  </a:lnTo>
                  <a:lnTo>
                    <a:pt x="7262" y="732"/>
                  </a:lnTo>
                  <a:lnTo>
                    <a:pt x="7336" y="792"/>
                  </a:lnTo>
                  <a:lnTo>
                    <a:pt x="7426" y="837"/>
                  </a:lnTo>
                  <a:lnTo>
                    <a:pt x="7515" y="882"/>
                  </a:lnTo>
                  <a:lnTo>
                    <a:pt x="7620" y="912"/>
                  </a:lnTo>
                  <a:lnTo>
                    <a:pt x="7725" y="927"/>
                  </a:lnTo>
                  <a:lnTo>
                    <a:pt x="7814" y="942"/>
                  </a:lnTo>
                  <a:lnTo>
                    <a:pt x="7829" y="942"/>
                  </a:lnTo>
                  <a:lnTo>
                    <a:pt x="7919" y="927"/>
                  </a:lnTo>
                  <a:lnTo>
                    <a:pt x="8023" y="912"/>
                  </a:lnTo>
                  <a:lnTo>
                    <a:pt x="8128" y="882"/>
                  </a:lnTo>
                  <a:lnTo>
                    <a:pt x="8218" y="837"/>
                  </a:lnTo>
                  <a:lnTo>
                    <a:pt x="8307" y="792"/>
                  </a:lnTo>
                  <a:lnTo>
                    <a:pt x="8382" y="732"/>
                  </a:lnTo>
                  <a:lnTo>
                    <a:pt x="8457" y="658"/>
                  </a:lnTo>
                  <a:lnTo>
                    <a:pt x="8516" y="568"/>
                  </a:lnTo>
                  <a:lnTo>
                    <a:pt x="8591" y="478"/>
                  </a:lnTo>
                  <a:lnTo>
                    <a:pt x="8696" y="419"/>
                  </a:lnTo>
                  <a:lnTo>
                    <a:pt x="8800" y="389"/>
                  </a:lnTo>
                  <a:lnTo>
                    <a:pt x="8920" y="374"/>
                  </a:lnTo>
                  <a:lnTo>
                    <a:pt x="9024" y="389"/>
                  </a:lnTo>
                  <a:lnTo>
                    <a:pt x="9144" y="419"/>
                  </a:lnTo>
                  <a:lnTo>
                    <a:pt x="9234" y="478"/>
                  </a:lnTo>
                  <a:lnTo>
                    <a:pt x="9308" y="568"/>
                  </a:lnTo>
                  <a:lnTo>
                    <a:pt x="9383" y="658"/>
                  </a:lnTo>
                  <a:lnTo>
                    <a:pt x="9443" y="732"/>
                  </a:lnTo>
                  <a:lnTo>
                    <a:pt x="9532" y="792"/>
                  </a:lnTo>
                  <a:lnTo>
                    <a:pt x="9607" y="837"/>
                  </a:lnTo>
                  <a:lnTo>
                    <a:pt x="9712" y="882"/>
                  </a:lnTo>
                  <a:lnTo>
                    <a:pt x="9801" y="912"/>
                  </a:lnTo>
                  <a:lnTo>
                    <a:pt x="9906" y="927"/>
                  </a:lnTo>
                  <a:lnTo>
                    <a:pt x="10010" y="942"/>
                  </a:lnTo>
                  <a:lnTo>
                    <a:pt x="10115" y="927"/>
                  </a:lnTo>
                  <a:lnTo>
                    <a:pt x="10205" y="912"/>
                  </a:lnTo>
                  <a:lnTo>
                    <a:pt x="10309" y="882"/>
                  </a:lnTo>
                  <a:lnTo>
                    <a:pt x="10399" y="837"/>
                  </a:lnTo>
                  <a:lnTo>
                    <a:pt x="10488" y="792"/>
                  </a:lnTo>
                  <a:lnTo>
                    <a:pt x="10563" y="732"/>
                  </a:lnTo>
                  <a:lnTo>
                    <a:pt x="10638" y="658"/>
                  </a:lnTo>
                  <a:lnTo>
                    <a:pt x="10698" y="568"/>
                  </a:lnTo>
                  <a:lnTo>
                    <a:pt x="10787" y="478"/>
                  </a:lnTo>
                  <a:lnTo>
                    <a:pt x="10877" y="419"/>
                  </a:lnTo>
                  <a:lnTo>
                    <a:pt x="10981" y="389"/>
                  </a:lnTo>
                  <a:lnTo>
                    <a:pt x="11101" y="374"/>
                  </a:lnTo>
                  <a:lnTo>
                    <a:pt x="11221" y="389"/>
                  </a:lnTo>
                  <a:lnTo>
                    <a:pt x="11325" y="419"/>
                  </a:lnTo>
                  <a:lnTo>
                    <a:pt x="11415" y="478"/>
                  </a:lnTo>
                  <a:lnTo>
                    <a:pt x="11504" y="568"/>
                  </a:lnTo>
                  <a:lnTo>
                    <a:pt x="11564" y="658"/>
                  </a:lnTo>
                  <a:lnTo>
                    <a:pt x="11639" y="732"/>
                  </a:lnTo>
                  <a:lnTo>
                    <a:pt x="11714" y="792"/>
                  </a:lnTo>
                  <a:lnTo>
                    <a:pt x="11803" y="837"/>
                  </a:lnTo>
                  <a:lnTo>
                    <a:pt x="11893" y="882"/>
                  </a:lnTo>
                  <a:lnTo>
                    <a:pt x="11982" y="912"/>
                  </a:lnTo>
                  <a:lnTo>
                    <a:pt x="12087" y="927"/>
                  </a:lnTo>
                  <a:lnTo>
                    <a:pt x="12192" y="942"/>
                  </a:lnTo>
                  <a:lnTo>
                    <a:pt x="12296" y="927"/>
                  </a:lnTo>
                  <a:lnTo>
                    <a:pt x="12401" y="912"/>
                  </a:lnTo>
                  <a:lnTo>
                    <a:pt x="12490" y="882"/>
                  </a:lnTo>
                  <a:lnTo>
                    <a:pt x="12580" y="837"/>
                  </a:lnTo>
                  <a:lnTo>
                    <a:pt x="12670" y="792"/>
                  </a:lnTo>
                  <a:lnTo>
                    <a:pt x="12744" y="732"/>
                  </a:lnTo>
                  <a:lnTo>
                    <a:pt x="12819" y="658"/>
                  </a:lnTo>
                  <a:lnTo>
                    <a:pt x="12894" y="568"/>
                  </a:lnTo>
                  <a:lnTo>
                    <a:pt x="12968" y="478"/>
                  </a:lnTo>
                  <a:lnTo>
                    <a:pt x="13058" y="419"/>
                  </a:lnTo>
                  <a:lnTo>
                    <a:pt x="13163" y="389"/>
                  </a:lnTo>
                  <a:lnTo>
                    <a:pt x="13282" y="374"/>
                  </a:lnTo>
                  <a:lnTo>
                    <a:pt x="13402" y="389"/>
                  </a:lnTo>
                  <a:lnTo>
                    <a:pt x="13506" y="419"/>
                  </a:lnTo>
                  <a:lnTo>
                    <a:pt x="13596" y="478"/>
                  </a:lnTo>
                  <a:lnTo>
                    <a:pt x="13686" y="568"/>
                  </a:lnTo>
                  <a:lnTo>
                    <a:pt x="13745" y="658"/>
                  </a:lnTo>
                  <a:lnTo>
                    <a:pt x="13820" y="732"/>
                  </a:lnTo>
                  <a:lnTo>
                    <a:pt x="13895" y="792"/>
                  </a:lnTo>
                  <a:lnTo>
                    <a:pt x="13984" y="837"/>
                  </a:lnTo>
                  <a:lnTo>
                    <a:pt x="14074" y="882"/>
                  </a:lnTo>
                  <a:lnTo>
                    <a:pt x="14179" y="912"/>
                  </a:lnTo>
                  <a:lnTo>
                    <a:pt x="14268" y="927"/>
                  </a:lnTo>
                  <a:lnTo>
                    <a:pt x="14373" y="942"/>
                  </a:lnTo>
                  <a:lnTo>
                    <a:pt x="14477" y="927"/>
                  </a:lnTo>
                  <a:lnTo>
                    <a:pt x="14582" y="912"/>
                  </a:lnTo>
                  <a:lnTo>
                    <a:pt x="14672" y="882"/>
                  </a:lnTo>
                  <a:lnTo>
                    <a:pt x="14776" y="837"/>
                  </a:lnTo>
                  <a:lnTo>
                    <a:pt x="14851" y="792"/>
                  </a:lnTo>
                  <a:lnTo>
                    <a:pt x="14940" y="732"/>
                  </a:lnTo>
                  <a:lnTo>
                    <a:pt x="15015" y="658"/>
                  </a:lnTo>
                  <a:lnTo>
                    <a:pt x="15075" y="568"/>
                  </a:lnTo>
                  <a:lnTo>
                    <a:pt x="15150" y="478"/>
                  </a:lnTo>
                  <a:lnTo>
                    <a:pt x="15239" y="419"/>
                  </a:lnTo>
                  <a:lnTo>
                    <a:pt x="15359" y="389"/>
                  </a:lnTo>
                  <a:lnTo>
                    <a:pt x="15463" y="374"/>
                  </a:lnTo>
                  <a:lnTo>
                    <a:pt x="15583" y="389"/>
                  </a:lnTo>
                  <a:lnTo>
                    <a:pt x="15687" y="419"/>
                  </a:lnTo>
                  <a:lnTo>
                    <a:pt x="15792" y="478"/>
                  </a:lnTo>
                  <a:lnTo>
                    <a:pt x="15867" y="568"/>
                  </a:lnTo>
                  <a:lnTo>
                    <a:pt x="15926" y="658"/>
                  </a:lnTo>
                  <a:lnTo>
                    <a:pt x="16001" y="732"/>
                  </a:lnTo>
                  <a:lnTo>
                    <a:pt x="16076" y="792"/>
                  </a:lnTo>
                  <a:lnTo>
                    <a:pt x="16166" y="837"/>
                  </a:lnTo>
                  <a:lnTo>
                    <a:pt x="16255" y="882"/>
                  </a:lnTo>
                  <a:lnTo>
                    <a:pt x="16360" y="912"/>
                  </a:lnTo>
                  <a:lnTo>
                    <a:pt x="16464" y="942"/>
                  </a:lnTo>
                  <a:lnTo>
                    <a:pt x="16659" y="942"/>
                  </a:lnTo>
                  <a:lnTo>
                    <a:pt x="16763" y="912"/>
                  </a:lnTo>
                  <a:lnTo>
                    <a:pt x="16868" y="882"/>
                  </a:lnTo>
                  <a:lnTo>
                    <a:pt x="16957" y="837"/>
                  </a:lnTo>
                  <a:lnTo>
                    <a:pt x="17047" y="792"/>
                  </a:lnTo>
                  <a:lnTo>
                    <a:pt x="17122" y="732"/>
                  </a:lnTo>
                  <a:lnTo>
                    <a:pt x="17196" y="658"/>
                  </a:lnTo>
                  <a:lnTo>
                    <a:pt x="17256" y="568"/>
                  </a:lnTo>
                  <a:lnTo>
                    <a:pt x="17331" y="478"/>
                  </a:lnTo>
                  <a:lnTo>
                    <a:pt x="17435" y="419"/>
                  </a:lnTo>
                  <a:lnTo>
                    <a:pt x="17540" y="374"/>
                  </a:lnTo>
                  <a:lnTo>
                    <a:pt x="17659" y="359"/>
                  </a:lnTo>
                  <a:lnTo>
                    <a:pt x="17779" y="374"/>
                  </a:lnTo>
                  <a:lnTo>
                    <a:pt x="17884" y="419"/>
                  </a:lnTo>
                  <a:lnTo>
                    <a:pt x="17973" y="478"/>
                  </a:lnTo>
                  <a:lnTo>
                    <a:pt x="18048" y="568"/>
                  </a:lnTo>
                  <a:lnTo>
                    <a:pt x="18078" y="598"/>
                  </a:lnTo>
                  <a:lnTo>
                    <a:pt x="18123" y="628"/>
                  </a:lnTo>
                  <a:lnTo>
                    <a:pt x="18152" y="643"/>
                  </a:lnTo>
                  <a:lnTo>
                    <a:pt x="18197" y="643"/>
                  </a:lnTo>
                  <a:lnTo>
                    <a:pt x="18750" y="658"/>
                  </a:lnTo>
                  <a:lnTo>
                    <a:pt x="18825" y="643"/>
                  </a:lnTo>
                  <a:lnTo>
                    <a:pt x="18870" y="598"/>
                  </a:lnTo>
                  <a:lnTo>
                    <a:pt x="18914" y="538"/>
                  </a:lnTo>
                  <a:lnTo>
                    <a:pt x="18929" y="478"/>
                  </a:lnTo>
                  <a:lnTo>
                    <a:pt x="18914" y="404"/>
                  </a:lnTo>
                  <a:lnTo>
                    <a:pt x="18870" y="344"/>
                  </a:lnTo>
                  <a:lnTo>
                    <a:pt x="18825" y="314"/>
                  </a:lnTo>
                  <a:lnTo>
                    <a:pt x="18750" y="299"/>
                  </a:lnTo>
                  <a:lnTo>
                    <a:pt x="18287" y="284"/>
                  </a:lnTo>
                  <a:lnTo>
                    <a:pt x="18227" y="224"/>
                  </a:lnTo>
                  <a:lnTo>
                    <a:pt x="18152" y="165"/>
                  </a:lnTo>
                  <a:lnTo>
                    <a:pt x="18078" y="120"/>
                  </a:lnTo>
                  <a:lnTo>
                    <a:pt x="18003" y="75"/>
                  </a:lnTo>
                  <a:lnTo>
                    <a:pt x="17928" y="45"/>
                  </a:lnTo>
                  <a:lnTo>
                    <a:pt x="17839" y="15"/>
                  </a:lnTo>
                  <a:lnTo>
                    <a:pt x="17749" y="0"/>
                  </a:lnTo>
                  <a:lnTo>
                    <a:pt x="17659" y="0"/>
                  </a:lnTo>
                  <a:lnTo>
                    <a:pt x="17555" y="15"/>
                  </a:lnTo>
                  <a:lnTo>
                    <a:pt x="17450" y="30"/>
                  </a:lnTo>
                  <a:lnTo>
                    <a:pt x="17361" y="60"/>
                  </a:lnTo>
                  <a:lnTo>
                    <a:pt x="17256" y="105"/>
                  </a:lnTo>
                  <a:lnTo>
                    <a:pt x="17181" y="150"/>
                  </a:lnTo>
                  <a:lnTo>
                    <a:pt x="17092" y="209"/>
                  </a:lnTo>
                  <a:lnTo>
                    <a:pt x="17017" y="284"/>
                  </a:lnTo>
                  <a:lnTo>
                    <a:pt x="16957" y="374"/>
                  </a:lnTo>
                  <a:lnTo>
                    <a:pt x="16883" y="463"/>
                  </a:lnTo>
                  <a:lnTo>
                    <a:pt x="16778" y="523"/>
                  </a:lnTo>
                  <a:lnTo>
                    <a:pt x="16673" y="568"/>
                  </a:lnTo>
                  <a:lnTo>
                    <a:pt x="16569" y="568"/>
                  </a:lnTo>
                  <a:lnTo>
                    <a:pt x="16449" y="553"/>
                  </a:lnTo>
                  <a:lnTo>
                    <a:pt x="16345" y="523"/>
                  </a:lnTo>
                  <a:lnTo>
                    <a:pt x="16240" y="463"/>
                  </a:lnTo>
                  <a:lnTo>
                    <a:pt x="16166" y="374"/>
                  </a:lnTo>
                  <a:lnTo>
                    <a:pt x="16106" y="284"/>
                  </a:lnTo>
                  <a:lnTo>
                    <a:pt x="16031" y="209"/>
                  </a:lnTo>
                  <a:lnTo>
                    <a:pt x="15941" y="150"/>
                  </a:lnTo>
                  <a:lnTo>
                    <a:pt x="15867" y="105"/>
                  </a:lnTo>
                  <a:lnTo>
                    <a:pt x="15777" y="60"/>
                  </a:lnTo>
                  <a:lnTo>
                    <a:pt x="15673" y="30"/>
                  </a:lnTo>
                  <a:lnTo>
                    <a:pt x="15568" y="15"/>
                  </a:lnTo>
                  <a:lnTo>
                    <a:pt x="15463" y="0"/>
                  </a:lnTo>
                  <a:lnTo>
                    <a:pt x="15359" y="15"/>
                  </a:lnTo>
                  <a:lnTo>
                    <a:pt x="15269" y="30"/>
                  </a:lnTo>
                  <a:lnTo>
                    <a:pt x="15165" y="60"/>
                  </a:lnTo>
                  <a:lnTo>
                    <a:pt x="15075" y="105"/>
                  </a:lnTo>
                  <a:lnTo>
                    <a:pt x="14985" y="150"/>
                  </a:lnTo>
                  <a:lnTo>
                    <a:pt x="14911" y="209"/>
                  </a:lnTo>
                  <a:lnTo>
                    <a:pt x="14836" y="284"/>
                  </a:lnTo>
                  <a:lnTo>
                    <a:pt x="14776" y="374"/>
                  </a:lnTo>
                  <a:lnTo>
                    <a:pt x="14701" y="463"/>
                  </a:lnTo>
                  <a:lnTo>
                    <a:pt x="14597" y="523"/>
                  </a:lnTo>
                  <a:lnTo>
                    <a:pt x="14492" y="553"/>
                  </a:lnTo>
                  <a:lnTo>
                    <a:pt x="14373" y="568"/>
                  </a:lnTo>
                  <a:lnTo>
                    <a:pt x="14268" y="553"/>
                  </a:lnTo>
                  <a:lnTo>
                    <a:pt x="14149" y="523"/>
                  </a:lnTo>
                  <a:lnTo>
                    <a:pt x="14059" y="463"/>
                  </a:lnTo>
                  <a:lnTo>
                    <a:pt x="13984" y="374"/>
                  </a:lnTo>
                  <a:lnTo>
                    <a:pt x="13910" y="284"/>
                  </a:lnTo>
                  <a:lnTo>
                    <a:pt x="13850" y="209"/>
                  </a:lnTo>
                  <a:lnTo>
                    <a:pt x="13760" y="150"/>
                  </a:lnTo>
                  <a:lnTo>
                    <a:pt x="13671" y="105"/>
                  </a:lnTo>
                  <a:lnTo>
                    <a:pt x="13581" y="60"/>
                  </a:lnTo>
                  <a:lnTo>
                    <a:pt x="13491" y="30"/>
                  </a:lnTo>
                  <a:lnTo>
                    <a:pt x="13387" y="15"/>
                  </a:lnTo>
                  <a:lnTo>
                    <a:pt x="13282" y="0"/>
                  </a:lnTo>
                  <a:lnTo>
                    <a:pt x="13178" y="15"/>
                  </a:lnTo>
                  <a:lnTo>
                    <a:pt x="13073" y="30"/>
                  </a:lnTo>
                  <a:lnTo>
                    <a:pt x="12983" y="60"/>
                  </a:lnTo>
                  <a:lnTo>
                    <a:pt x="12894" y="105"/>
                  </a:lnTo>
                  <a:lnTo>
                    <a:pt x="12804" y="150"/>
                  </a:lnTo>
                  <a:lnTo>
                    <a:pt x="12729" y="209"/>
                  </a:lnTo>
                  <a:lnTo>
                    <a:pt x="12655" y="284"/>
                  </a:lnTo>
                  <a:lnTo>
                    <a:pt x="12595" y="374"/>
                  </a:lnTo>
                  <a:lnTo>
                    <a:pt x="12505" y="463"/>
                  </a:lnTo>
                  <a:lnTo>
                    <a:pt x="12416" y="523"/>
                  </a:lnTo>
                  <a:lnTo>
                    <a:pt x="12311" y="553"/>
                  </a:lnTo>
                  <a:lnTo>
                    <a:pt x="12192" y="568"/>
                  </a:lnTo>
                  <a:lnTo>
                    <a:pt x="12072" y="553"/>
                  </a:lnTo>
                  <a:lnTo>
                    <a:pt x="11967" y="523"/>
                  </a:lnTo>
                  <a:lnTo>
                    <a:pt x="11878" y="463"/>
                  </a:lnTo>
                  <a:lnTo>
                    <a:pt x="11788" y="374"/>
                  </a:lnTo>
                  <a:lnTo>
                    <a:pt x="11728" y="284"/>
                  </a:lnTo>
                  <a:lnTo>
                    <a:pt x="11654" y="209"/>
                  </a:lnTo>
                  <a:lnTo>
                    <a:pt x="11579" y="150"/>
                  </a:lnTo>
                  <a:lnTo>
                    <a:pt x="11489" y="105"/>
                  </a:lnTo>
                  <a:lnTo>
                    <a:pt x="11400" y="60"/>
                  </a:lnTo>
                  <a:lnTo>
                    <a:pt x="11310" y="30"/>
                  </a:lnTo>
                  <a:lnTo>
                    <a:pt x="11206" y="15"/>
                  </a:lnTo>
                  <a:lnTo>
                    <a:pt x="11101" y="0"/>
                  </a:lnTo>
                  <a:lnTo>
                    <a:pt x="10996" y="15"/>
                  </a:lnTo>
                  <a:lnTo>
                    <a:pt x="10892" y="30"/>
                  </a:lnTo>
                  <a:lnTo>
                    <a:pt x="10802" y="60"/>
                  </a:lnTo>
                  <a:lnTo>
                    <a:pt x="10713" y="105"/>
                  </a:lnTo>
                  <a:lnTo>
                    <a:pt x="10623" y="150"/>
                  </a:lnTo>
                  <a:lnTo>
                    <a:pt x="10533" y="209"/>
                  </a:lnTo>
                  <a:lnTo>
                    <a:pt x="10474" y="284"/>
                  </a:lnTo>
                  <a:lnTo>
                    <a:pt x="10399" y="374"/>
                  </a:lnTo>
                  <a:lnTo>
                    <a:pt x="10324" y="463"/>
                  </a:lnTo>
                  <a:lnTo>
                    <a:pt x="10234" y="523"/>
                  </a:lnTo>
                  <a:lnTo>
                    <a:pt x="10115" y="553"/>
                  </a:lnTo>
                  <a:lnTo>
                    <a:pt x="10010" y="568"/>
                  </a:lnTo>
                  <a:lnTo>
                    <a:pt x="9891" y="553"/>
                  </a:lnTo>
                  <a:lnTo>
                    <a:pt x="9786" y="523"/>
                  </a:lnTo>
                  <a:lnTo>
                    <a:pt x="9682" y="463"/>
                  </a:lnTo>
                  <a:lnTo>
                    <a:pt x="9607" y="374"/>
                  </a:lnTo>
                  <a:lnTo>
                    <a:pt x="9547" y="284"/>
                  </a:lnTo>
                  <a:lnTo>
                    <a:pt x="9473" y="209"/>
                  </a:lnTo>
                  <a:lnTo>
                    <a:pt x="9398" y="150"/>
                  </a:lnTo>
                  <a:lnTo>
                    <a:pt x="9308" y="105"/>
                  </a:lnTo>
                  <a:lnTo>
                    <a:pt x="9219" y="60"/>
                  </a:lnTo>
                  <a:lnTo>
                    <a:pt x="9114" y="30"/>
                  </a:lnTo>
                  <a:lnTo>
                    <a:pt x="9024" y="15"/>
                  </a:lnTo>
                  <a:lnTo>
                    <a:pt x="8920" y="0"/>
                  </a:lnTo>
                  <a:lnTo>
                    <a:pt x="8815" y="15"/>
                  </a:lnTo>
                  <a:lnTo>
                    <a:pt x="8711" y="30"/>
                  </a:lnTo>
                  <a:lnTo>
                    <a:pt x="8606" y="60"/>
                  </a:lnTo>
                  <a:lnTo>
                    <a:pt x="8516" y="105"/>
                  </a:lnTo>
                  <a:lnTo>
                    <a:pt x="8442" y="150"/>
                  </a:lnTo>
                  <a:lnTo>
                    <a:pt x="8352" y="209"/>
                  </a:lnTo>
                  <a:lnTo>
                    <a:pt x="8277" y="284"/>
                  </a:lnTo>
                  <a:lnTo>
                    <a:pt x="8218" y="374"/>
                  </a:lnTo>
                  <a:lnTo>
                    <a:pt x="8143" y="463"/>
                  </a:lnTo>
                  <a:lnTo>
                    <a:pt x="8053" y="523"/>
                  </a:lnTo>
                  <a:lnTo>
                    <a:pt x="7934" y="568"/>
                  </a:lnTo>
                  <a:lnTo>
                    <a:pt x="7829" y="583"/>
                  </a:lnTo>
                  <a:lnTo>
                    <a:pt x="7710" y="568"/>
                  </a:lnTo>
                  <a:lnTo>
                    <a:pt x="7590" y="523"/>
                  </a:lnTo>
                  <a:lnTo>
                    <a:pt x="7501" y="463"/>
                  </a:lnTo>
                  <a:lnTo>
                    <a:pt x="7426" y="374"/>
                  </a:lnTo>
                  <a:lnTo>
                    <a:pt x="7366" y="284"/>
                  </a:lnTo>
                  <a:lnTo>
                    <a:pt x="7291" y="209"/>
                  </a:lnTo>
                  <a:lnTo>
                    <a:pt x="7202" y="150"/>
                  </a:lnTo>
                  <a:lnTo>
                    <a:pt x="7127" y="105"/>
                  </a:lnTo>
                  <a:lnTo>
                    <a:pt x="7022" y="60"/>
                  </a:lnTo>
                  <a:lnTo>
                    <a:pt x="6933" y="30"/>
                  </a:lnTo>
                  <a:lnTo>
                    <a:pt x="6828" y="15"/>
                  </a:lnTo>
                  <a:lnTo>
                    <a:pt x="6724" y="0"/>
                  </a:lnTo>
                  <a:lnTo>
                    <a:pt x="6619" y="15"/>
                  </a:lnTo>
                  <a:lnTo>
                    <a:pt x="6529" y="30"/>
                  </a:lnTo>
                  <a:lnTo>
                    <a:pt x="6425" y="60"/>
                  </a:lnTo>
                  <a:lnTo>
                    <a:pt x="6335" y="105"/>
                  </a:lnTo>
                  <a:lnTo>
                    <a:pt x="6246" y="150"/>
                  </a:lnTo>
                  <a:lnTo>
                    <a:pt x="6171" y="209"/>
                  </a:lnTo>
                  <a:lnTo>
                    <a:pt x="6096" y="284"/>
                  </a:lnTo>
                  <a:lnTo>
                    <a:pt x="6036" y="374"/>
                  </a:lnTo>
                  <a:lnTo>
                    <a:pt x="5962" y="463"/>
                  </a:lnTo>
                  <a:lnTo>
                    <a:pt x="5857" y="523"/>
                  </a:lnTo>
                  <a:lnTo>
                    <a:pt x="5753" y="553"/>
                  </a:lnTo>
                  <a:lnTo>
                    <a:pt x="5633" y="568"/>
                  </a:lnTo>
                  <a:lnTo>
                    <a:pt x="5529" y="553"/>
                  </a:lnTo>
                  <a:lnTo>
                    <a:pt x="5409" y="523"/>
                  </a:lnTo>
                  <a:lnTo>
                    <a:pt x="5319" y="463"/>
                  </a:lnTo>
                  <a:lnTo>
                    <a:pt x="5245" y="374"/>
                  </a:lnTo>
                  <a:lnTo>
                    <a:pt x="5170" y="284"/>
                  </a:lnTo>
                  <a:lnTo>
                    <a:pt x="5110" y="209"/>
                  </a:lnTo>
                  <a:lnTo>
                    <a:pt x="5021" y="150"/>
                  </a:lnTo>
                  <a:lnTo>
                    <a:pt x="4931" y="105"/>
                  </a:lnTo>
                  <a:lnTo>
                    <a:pt x="4841" y="60"/>
                  </a:lnTo>
                  <a:lnTo>
                    <a:pt x="4752" y="30"/>
                  </a:lnTo>
                  <a:lnTo>
                    <a:pt x="4647" y="15"/>
                  </a:lnTo>
                  <a:lnTo>
                    <a:pt x="4543" y="0"/>
                  </a:lnTo>
                  <a:lnTo>
                    <a:pt x="4438" y="15"/>
                  </a:lnTo>
                  <a:lnTo>
                    <a:pt x="4333" y="30"/>
                  </a:lnTo>
                  <a:lnTo>
                    <a:pt x="4244" y="60"/>
                  </a:lnTo>
                  <a:lnTo>
                    <a:pt x="4154" y="105"/>
                  </a:lnTo>
                  <a:lnTo>
                    <a:pt x="4064" y="150"/>
                  </a:lnTo>
                  <a:lnTo>
                    <a:pt x="3990" y="209"/>
                  </a:lnTo>
                  <a:lnTo>
                    <a:pt x="3915" y="284"/>
                  </a:lnTo>
                  <a:lnTo>
                    <a:pt x="3855" y="374"/>
                  </a:lnTo>
                  <a:lnTo>
                    <a:pt x="3766" y="463"/>
                  </a:lnTo>
                  <a:lnTo>
                    <a:pt x="3676" y="523"/>
                  </a:lnTo>
                  <a:lnTo>
                    <a:pt x="3571" y="553"/>
                  </a:lnTo>
                  <a:lnTo>
                    <a:pt x="3452" y="568"/>
                  </a:lnTo>
                  <a:lnTo>
                    <a:pt x="3332" y="553"/>
                  </a:lnTo>
                  <a:lnTo>
                    <a:pt x="3228" y="523"/>
                  </a:lnTo>
                  <a:lnTo>
                    <a:pt x="3138" y="463"/>
                  </a:lnTo>
                  <a:lnTo>
                    <a:pt x="3049" y="374"/>
                  </a:lnTo>
                  <a:lnTo>
                    <a:pt x="2989" y="284"/>
                  </a:lnTo>
                  <a:lnTo>
                    <a:pt x="2914" y="209"/>
                  </a:lnTo>
                  <a:lnTo>
                    <a:pt x="2839" y="150"/>
                  </a:lnTo>
                  <a:lnTo>
                    <a:pt x="2750" y="105"/>
                  </a:lnTo>
                  <a:lnTo>
                    <a:pt x="2660" y="60"/>
                  </a:lnTo>
                  <a:lnTo>
                    <a:pt x="2570" y="30"/>
                  </a:lnTo>
                  <a:lnTo>
                    <a:pt x="2466" y="15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90;p33"/>
            <p:cNvSpPr/>
            <p:nvPr/>
          </p:nvSpPr>
          <p:spPr>
            <a:xfrm>
              <a:off x="3893390" y="3245730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209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209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91;p33"/>
            <p:cNvSpPr/>
            <p:nvPr/>
          </p:nvSpPr>
          <p:spPr>
            <a:xfrm>
              <a:off x="3893390" y="3181294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1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5"/>
                  </a:lnTo>
                  <a:lnTo>
                    <a:pt x="90" y="195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45" y="628"/>
                  </a:lnTo>
                  <a:lnTo>
                    <a:pt x="90" y="703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7"/>
                  </a:lnTo>
                  <a:lnTo>
                    <a:pt x="16419" y="897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3"/>
                  </a:lnTo>
                  <a:lnTo>
                    <a:pt x="16748" y="628"/>
                  </a:lnTo>
                  <a:lnTo>
                    <a:pt x="16778" y="538"/>
                  </a:lnTo>
                  <a:lnTo>
                    <a:pt x="16778" y="449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5"/>
                  </a:lnTo>
                  <a:lnTo>
                    <a:pt x="16658" y="135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92;p33"/>
            <p:cNvSpPr/>
            <p:nvPr/>
          </p:nvSpPr>
          <p:spPr>
            <a:xfrm>
              <a:off x="3893390" y="3116885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194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4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93;p33"/>
            <p:cNvSpPr/>
            <p:nvPr/>
          </p:nvSpPr>
          <p:spPr>
            <a:xfrm>
              <a:off x="4425199" y="3245730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209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209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94;p33"/>
            <p:cNvSpPr/>
            <p:nvPr/>
          </p:nvSpPr>
          <p:spPr>
            <a:xfrm>
              <a:off x="4425199" y="3181294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1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5"/>
                  </a:lnTo>
                  <a:lnTo>
                    <a:pt x="75" y="195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30" y="628"/>
                  </a:lnTo>
                  <a:lnTo>
                    <a:pt x="75" y="703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7"/>
                  </a:lnTo>
                  <a:lnTo>
                    <a:pt x="553" y="897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3"/>
                  </a:lnTo>
                  <a:lnTo>
                    <a:pt x="867" y="628"/>
                  </a:lnTo>
                  <a:lnTo>
                    <a:pt x="896" y="538"/>
                  </a:lnTo>
                  <a:lnTo>
                    <a:pt x="911" y="449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5"/>
                  </a:lnTo>
                  <a:lnTo>
                    <a:pt x="777" y="135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95;p33"/>
            <p:cNvSpPr/>
            <p:nvPr/>
          </p:nvSpPr>
          <p:spPr>
            <a:xfrm>
              <a:off x="4425199" y="3116885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194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4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96;p33"/>
            <p:cNvSpPr/>
            <p:nvPr/>
          </p:nvSpPr>
          <p:spPr>
            <a:xfrm>
              <a:off x="3851119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60" y="374"/>
                  </a:lnTo>
                  <a:lnTo>
                    <a:pt x="15" y="493"/>
                  </a:lnTo>
                  <a:lnTo>
                    <a:pt x="1" y="613"/>
                  </a:lnTo>
                  <a:lnTo>
                    <a:pt x="15" y="732"/>
                  </a:lnTo>
                  <a:lnTo>
                    <a:pt x="60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21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21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97;p33"/>
            <p:cNvSpPr/>
            <p:nvPr/>
          </p:nvSpPr>
          <p:spPr>
            <a:xfrm>
              <a:off x="3851119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60" y="359"/>
                  </a:lnTo>
                  <a:lnTo>
                    <a:pt x="15" y="479"/>
                  </a:lnTo>
                  <a:lnTo>
                    <a:pt x="1" y="598"/>
                  </a:lnTo>
                  <a:lnTo>
                    <a:pt x="15" y="718"/>
                  </a:lnTo>
                  <a:lnTo>
                    <a:pt x="60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21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21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98;p33"/>
            <p:cNvSpPr/>
            <p:nvPr/>
          </p:nvSpPr>
          <p:spPr>
            <a:xfrm>
              <a:off x="4435445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45" y="374"/>
                  </a:lnTo>
                  <a:lnTo>
                    <a:pt x="16" y="493"/>
                  </a:lnTo>
                  <a:lnTo>
                    <a:pt x="1" y="613"/>
                  </a:lnTo>
                  <a:lnTo>
                    <a:pt x="16" y="732"/>
                  </a:lnTo>
                  <a:lnTo>
                    <a:pt x="45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06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06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99;p33"/>
            <p:cNvSpPr/>
            <p:nvPr/>
          </p:nvSpPr>
          <p:spPr>
            <a:xfrm>
              <a:off x="4435445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45" y="359"/>
                  </a:lnTo>
                  <a:lnTo>
                    <a:pt x="16" y="479"/>
                  </a:lnTo>
                  <a:lnTo>
                    <a:pt x="1" y="598"/>
                  </a:lnTo>
                  <a:lnTo>
                    <a:pt x="16" y="718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06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00;p33"/>
            <p:cNvSpPr/>
            <p:nvPr/>
          </p:nvSpPr>
          <p:spPr>
            <a:xfrm>
              <a:off x="3784649" y="2213728"/>
              <a:ext cx="26698" cy="261408"/>
            </a:xfrm>
            <a:custGeom>
              <a:avLst/>
              <a:gdLst/>
              <a:ahLst/>
              <a:cxnLst/>
              <a:rect l="l" t="t" r="r" b="b"/>
              <a:pathLst>
                <a:path w="972" h="9517" extrusionOk="0">
                  <a:moveTo>
                    <a:pt x="971" y="0"/>
                  </a:moveTo>
                  <a:lnTo>
                    <a:pt x="732" y="15"/>
                  </a:lnTo>
                  <a:lnTo>
                    <a:pt x="478" y="45"/>
                  </a:lnTo>
                  <a:lnTo>
                    <a:pt x="239" y="75"/>
                  </a:lnTo>
                  <a:lnTo>
                    <a:pt x="0" y="135"/>
                  </a:lnTo>
                  <a:lnTo>
                    <a:pt x="0" y="9382"/>
                  </a:lnTo>
                  <a:lnTo>
                    <a:pt x="239" y="9442"/>
                  </a:lnTo>
                  <a:lnTo>
                    <a:pt x="478" y="9487"/>
                  </a:lnTo>
                  <a:lnTo>
                    <a:pt x="732" y="9502"/>
                  </a:lnTo>
                  <a:lnTo>
                    <a:pt x="971" y="9517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01;p33"/>
            <p:cNvSpPr/>
            <p:nvPr/>
          </p:nvSpPr>
          <p:spPr>
            <a:xfrm>
              <a:off x="4507242" y="2213728"/>
              <a:ext cx="26726" cy="261408"/>
            </a:xfrm>
            <a:custGeom>
              <a:avLst/>
              <a:gdLst/>
              <a:ahLst/>
              <a:cxnLst/>
              <a:rect l="l" t="t" r="r" b="b"/>
              <a:pathLst>
                <a:path w="973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55" y="9502"/>
                  </a:lnTo>
                  <a:lnTo>
                    <a:pt x="494" y="9487"/>
                  </a:lnTo>
                  <a:lnTo>
                    <a:pt x="733" y="9442"/>
                  </a:lnTo>
                  <a:lnTo>
                    <a:pt x="972" y="9382"/>
                  </a:lnTo>
                  <a:lnTo>
                    <a:pt x="972" y="135"/>
                  </a:lnTo>
                  <a:lnTo>
                    <a:pt x="733" y="75"/>
                  </a:lnTo>
                  <a:lnTo>
                    <a:pt x="494" y="45"/>
                  </a:lnTo>
                  <a:lnTo>
                    <a:pt x="25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02;p33"/>
            <p:cNvSpPr/>
            <p:nvPr/>
          </p:nvSpPr>
          <p:spPr>
            <a:xfrm>
              <a:off x="4104718" y="1800521"/>
              <a:ext cx="112864" cy="112452"/>
            </a:xfrm>
            <a:custGeom>
              <a:avLst/>
              <a:gdLst/>
              <a:ahLst/>
              <a:cxnLst/>
              <a:rect l="l" t="t" r="r" b="b"/>
              <a:pathLst>
                <a:path w="4109" h="4094" extrusionOk="0">
                  <a:moveTo>
                    <a:pt x="1838" y="0"/>
                  </a:moveTo>
                  <a:lnTo>
                    <a:pt x="1644" y="30"/>
                  </a:lnTo>
                  <a:lnTo>
                    <a:pt x="1449" y="90"/>
                  </a:lnTo>
                  <a:lnTo>
                    <a:pt x="1255" y="149"/>
                  </a:lnTo>
                  <a:lnTo>
                    <a:pt x="1076" y="239"/>
                  </a:lnTo>
                  <a:lnTo>
                    <a:pt x="912" y="344"/>
                  </a:lnTo>
                  <a:lnTo>
                    <a:pt x="747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59" y="896"/>
                  </a:lnTo>
                  <a:lnTo>
                    <a:pt x="254" y="1061"/>
                  </a:lnTo>
                  <a:lnTo>
                    <a:pt x="165" y="1240"/>
                  </a:lnTo>
                  <a:lnTo>
                    <a:pt x="90" y="1434"/>
                  </a:lnTo>
                  <a:lnTo>
                    <a:pt x="45" y="1628"/>
                  </a:lnTo>
                  <a:lnTo>
                    <a:pt x="15" y="1838"/>
                  </a:lnTo>
                  <a:lnTo>
                    <a:pt x="0" y="2047"/>
                  </a:lnTo>
                  <a:lnTo>
                    <a:pt x="15" y="2256"/>
                  </a:lnTo>
                  <a:lnTo>
                    <a:pt x="45" y="2465"/>
                  </a:lnTo>
                  <a:lnTo>
                    <a:pt x="90" y="2659"/>
                  </a:lnTo>
                  <a:lnTo>
                    <a:pt x="165" y="2839"/>
                  </a:lnTo>
                  <a:lnTo>
                    <a:pt x="254" y="3018"/>
                  </a:lnTo>
                  <a:lnTo>
                    <a:pt x="359" y="3197"/>
                  </a:lnTo>
                  <a:lnTo>
                    <a:pt x="463" y="3346"/>
                  </a:lnTo>
                  <a:lnTo>
                    <a:pt x="598" y="3496"/>
                  </a:lnTo>
                  <a:lnTo>
                    <a:pt x="747" y="3630"/>
                  </a:lnTo>
                  <a:lnTo>
                    <a:pt x="912" y="3750"/>
                  </a:lnTo>
                  <a:lnTo>
                    <a:pt x="1076" y="3854"/>
                  </a:lnTo>
                  <a:lnTo>
                    <a:pt x="1255" y="3929"/>
                  </a:lnTo>
                  <a:lnTo>
                    <a:pt x="1449" y="4004"/>
                  </a:lnTo>
                  <a:lnTo>
                    <a:pt x="1644" y="4049"/>
                  </a:lnTo>
                  <a:lnTo>
                    <a:pt x="1838" y="4079"/>
                  </a:lnTo>
                  <a:lnTo>
                    <a:pt x="2047" y="4093"/>
                  </a:lnTo>
                  <a:lnTo>
                    <a:pt x="2256" y="4079"/>
                  </a:lnTo>
                  <a:lnTo>
                    <a:pt x="2465" y="4049"/>
                  </a:lnTo>
                  <a:lnTo>
                    <a:pt x="2659" y="4004"/>
                  </a:lnTo>
                  <a:lnTo>
                    <a:pt x="2854" y="3929"/>
                  </a:lnTo>
                  <a:lnTo>
                    <a:pt x="3033" y="3854"/>
                  </a:lnTo>
                  <a:lnTo>
                    <a:pt x="3197" y="3750"/>
                  </a:lnTo>
                  <a:lnTo>
                    <a:pt x="3362" y="3630"/>
                  </a:lnTo>
                  <a:lnTo>
                    <a:pt x="3496" y="3496"/>
                  </a:lnTo>
                  <a:lnTo>
                    <a:pt x="3631" y="3346"/>
                  </a:lnTo>
                  <a:lnTo>
                    <a:pt x="3750" y="3197"/>
                  </a:lnTo>
                  <a:lnTo>
                    <a:pt x="3855" y="3018"/>
                  </a:lnTo>
                  <a:lnTo>
                    <a:pt x="3944" y="2839"/>
                  </a:lnTo>
                  <a:lnTo>
                    <a:pt x="4004" y="2659"/>
                  </a:lnTo>
                  <a:lnTo>
                    <a:pt x="4064" y="2465"/>
                  </a:lnTo>
                  <a:lnTo>
                    <a:pt x="4094" y="2256"/>
                  </a:lnTo>
                  <a:lnTo>
                    <a:pt x="4109" y="2047"/>
                  </a:lnTo>
                  <a:lnTo>
                    <a:pt x="4094" y="1838"/>
                  </a:lnTo>
                  <a:lnTo>
                    <a:pt x="4064" y="1628"/>
                  </a:lnTo>
                  <a:lnTo>
                    <a:pt x="4004" y="1434"/>
                  </a:lnTo>
                  <a:lnTo>
                    <a:pt x="3944" y="1240"/>
                  </a:lnTo>
                  <a:lnTo>
                    <a:pt x="3855" y="1061"/>
                  </a:lnTo>
                  <a:lnTo>
                    <a:pt x="3750" y="896"/>
                  </a:lnTo>
                  <a:lnTo>
                    <a:pt x="3631" y="747"/>
                  </a:lnTo>
                  <a:lnTo>
                    <a:pt x="3496" y="598"/>
                  </a:lnTo>
                  <a:lnTo>
                    <a:pt x="3362" y="463"/>
                  </a:lnTo>
                  <a:lnTo>
                    <a:pt x="3197" y="344"/>
                  </a:lnTo>
                  <a:lnTo>
                    <a:pt x="3033" y="239"/>
                  </a:lnTo>
                  <a:lnTo>
                    <a:pt x="2854" y="149"/>
                  </a:lnTo>
                  <a:lnTo>
                    <a:pt x="2659" y="90"/>
                  </a:lnTo>
                  <a:lnTo>
                    <a:pt x="2465" y="3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03;p33"/>
            <p:cNvSpPr/>
            <p:nvPr/>
          </p:nvSpPr>
          <p:spPr>
            <a:xfrm>
              <a:off x="4120292" y="1815683"/>
              <a:ext cx="81688" cy="82100"/>
            </a:xfrm>
            <a:custGeom>
              <a:avLst/>
              <a:gdLst/>
              <a:ahLst/>
              <a:cxnLst/>
              <a:rect l="l" t="t" r="r" b="b"/>
              <a:pathLst>
                <a:path w="2974" h="2989" extrusionOk="0">
                  <a:moveTo>
                    <a:pt x="1480" y="1"/>
                  </a:moveTo>
                  <a:lnTo>
                    <a:pt x="1346" y="16"/>
                  </a:lnTo>
                  <a:lnTo>
                    <a:pt x="1196" y="31"/>
                  </a:lnTo>
                  <a:lnTo>
                    <a:pt x="1062" y="61"/>
                  </a:lnTo>
                  <a:lnTo>
                    <a:pt x="927" y="105"/>
                  </a:lnTo>
                  <a:lnTo>
                    <a:pt x="793" y="180"/>
                  </a:lnTo>
                  <a:lnTo>
                    <a:pt x="658" y="255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30" y="554"/>
                  </a:lnTo>
                  <a:lnTo>
                    <a:pt x="240" y="673"/>
                  </a:lnTo>
                  <a:lnTo>
                    <a:pt x="165" y="793"/>
                  </a:lnTo>
                  <a:lnTo>
                    <a:pt x="106" y="927"/>
                  </a:lnTo>
                  <a:lnTo>
                    <a:pt x="61" y="1061"/>
                  </a:lnTo>
                  <a:lnTo>
                    <a:pt x="16" y="1211"/>
                  </a:lnTo>
                  <a:lnTo>
                    <a:pt x="1" y="1345"/>
                  </a:lnTo>
                  <a:lnTo>
                    <a:pt x="1" y="1495"/>
                  </a:lnTo>
                  <a:lnTo>
                    <a:pt x="1" y="1629"/>
                  </a:lnTo>
                  <a:lnTo>
                    <a:pt x="16" y="1779"/>
                  </a:lnTo>
                  <a:lnTo>
                    <a:pt x="61" y="1913"/>
                  </a:lnTo>
                  <a:lnTo>
                    <a:pt x="106" y="2062"/>
                  </a:lnTo>
                  <a:lnTo>
                    <a:pt x="165" y="2182"/>
                  </a:lnTo>
                  <a:lnTo>
                    <a:pt x="240" y="2316"/>
                  </a:lnTo>
                  <a:lnTo>
                    <a:pt x="330" y="2436"/>
                  </a:lnTo>
                  <a:lnTo>
                    <a:pt x="434" y="2555"/>
                  </a:lnTo>
                  <a:lnTo>
                    <a:pt x="539" y="2645"/>
                  </a:lnTo>
                  <a:lnTo>
                    <a:pt x="658" y="2735"/>
                  </a:lnTo>
                  <a:lnTo>
                    <a:pt x="793" y="2809"/>
                  </a:lnTo>
                  <a:lnTo>
                    <a:pt x="927" y="2869"/>
                  </a:lnTo>
                  <a:lnTo>
                    <a:pt x="1062" y="2929"/>
                  </a:lnTo>
                  <a:lnTo>
                    <a:pt x="1196" y="2959"/>
                  </a:lnTo>
                  <a:lnTo>
                    <a:pt x="1346" y="2974"/>
                  </a:lnTo>
                  <a:lnTo>
                    <a:pt x="1480" y="2989"/>
                  </a:lnTo>
                  <a:lnTo>
                    <a:pt x="1629" y="2974"/>
                  </a:lnTo>
                  <a:lnTo>
                    <a:pt x="1764" y="2959"/>
                  </a:lnTo>
                  <a:lnTo>
                    <a:pt x="1913" y="2929"/>
                  </a:lnTo>
                  <a:lnTo>
                    <a:pt x="2048" y="2869"/>
                  </a:lnTo>
                  <a:lnTo>
                    <a:pt x="2182" y="2809"/>
                  </a:lnTo>
                  <a:lnTo>
                    <a:pt x="2302" y="2735"/>
                  </a:lnTo>
                  <a:lnTo>
                    <a:pt x="2421" y="2645"/>
                  </a:lnTo>
                  <a:lnTo>
                    <a:pt x="2541" y="2555"/>
                  </a:lnTo>
                  <a:lnTo>
                    <a:pt x="2645" y="2436"/>
                  </a:lnTo>
                  <a:lnTo>
                    <a:pt x="2735" y="2316"/>
                  </a:lnTo>
                  <a:lnTo>
                    <a:pt x="2810" y="2182"/>
                  </a:lnTo>
                  <a:lnTo>
                    <a:pt x="2869" y="2062"/>
                  </a:lnTo>
                  <a:lnTo>
                    <a:pt x="2914" y="1913"/>
                  </a:lnTo>
                  <a:lnTo>
                    <a:pt x="2944" y="1779"/>
                  </a:lnTo>
                  <a:lnTo>
                    <a:pt x="2974" y="1644"/>
                  </a:lnTo>
                  <a:lnTo>
                    <a:pt x="2974" y="1495"/>
                  </a:lnTo>
                  <a:lnTo>
                    <a:pt x="2974" y="1345"/>
                  </a:lnTo>
                  <a:lnTo>
                    <a:pt x="2944" y="1211"/>
                  </a:lnTo>
                  <a:lnTo>
                    <a:pt x="2914" y="1061"/>
                  </a:lnTo>
                  <a:lnTo>
                    <a:pt x="2869" y="927"/>
                  </a:lnTo>
                  <a:lnTo>
                    <a:pt x="2810" y="793"/>
                  </a:lnTo>
                  <a:lnTo>
                    <a:pt x="2735" y="673"/>
                  </a:lnTo>
                  <a:lnTo>
                    <a:pt x="2645" y="554"/>
                  </a:lnTo>
                  <a:lnTo>
                    <a:pt x="2541" y="434"/>
                  </a:lnTo>
                  <a:lnTo>
                    <a:pt x="2421" y="329"/>
                  </a:lnTo>
                  <a:lnTo>
                    <a:pt x="2302" y="255"/>
                  </a:lnTo>
                  <a:lnTo>
                    <a:pt x="2182" y="180"/>
                  </a:lnTo>
                  <a:lnTo>
                    <a:pt x="2048" y="105"/>
                  </a:lnTo>
                  <a:lnTo>
                    <a:pt x="1913" y="61"/>
                  </a:lnTo>
                  <a:lnTo>
                    <a:pt x="1764" y="31"/>
                  </a:lnTo>
                  <a:lnTo>
                    <a:pt x="1629" y="1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604;p33"/>
            <p:cNvSpPr/>
            <p:nvPr/>
          </p:nvSpPr>
          <p:spPr>
            <a:xfrm>
              <a:off x="4132213" y="1827603"/>
              <a:ext cx="69767" cy="70179"/>
            </a:xfrm>
            <a:custGeom>
              <a:avLst/>
              <a:gdLst/>
              <a:ahLst/>
              <a:cxnLst/>
              <a:rect l="l" t="t" r="r" b="b"/>
              <a:pathLst>
                <a:path w="2540" h="2555" extrusionOk="0">
                  <a:moveTo>
                    <a:pt x="2107" y="0"/>
                  </a:moveTo>
                  <a:lnTo>
                    <a:pt x="0" y="2121"/>
                  </a:lnTo>
                  <a:lnTo>
                    <a:pt x="105" y="2211"/>
                  </a:lnTo>
                  <a:lnTo>
                    <a:pt x="224" y="2301"/>
                  </a:lnTo>
                  <a:lnTo>
                    <a:pt x="359" y="2375"/>
                  </a:lnTo>
                  <a:lnTo>
                    <a:pt x="493" y="2435"/>
                  </a:lnTo>
                  <a:lnTo>
                    <a:pt x="628" y="2495"/>
                  </a:lnTo>
                  <a:lnTo>
                    <a:pt x="762" y="2525"/>
                  </a:lnTo>
                  <a:lnTo>
                    <a:pt x="912" y="2540"/>
                  </a:lnTo>
                  <a:lnTo>
                    <a:pt x="1046" y="2555"/>
                  </a:lnTo>
                  <a:lnTo>
                    <a:pt x="1195" y="2540"/>
                  </a:lnTo>
                  <a:lnTo>
                    <a:pt x="1330" y="2525"/>
                  </a:lnTo>
                  <a:lnTo>
                    <a:pt x="1479" y="2495"/>
                  </a:lnTo>
                  <a:lnTo>
                    <a:pt x="1614" y="2435"/>
                  </a:lnTo>
                  <a:lnTo>
                    <a:pt x="1748" y="2375"/>
                  </a:lnTo>
                  <a:lnTo>
                    <a:pt x="1868" y="2301"/>
                  </a:lnTo>
                  <a:lnTo>
                    <a:pt x="1987" y="2211"/>
                  </a:lnTo>
                  <a:lnTo>
                    <a:pt x="2107" y="2121"/>
                  </a:lnTo>
                  <a:lnTo>
                    <a:pt x="2211" y="2002"/>
                  </a:lnTo>
                  <a:lnTo>
                    <a:pt x="2301" y="1882"/>
                  </a:lnTo>
                  <a:lnTo>
                    <a:pt x="2376" y="1748"/>
                  </a:lnTo>
                  <a:lnTo>
                    <a:pt x="2435" y="1628"/>
                  </a:lnTo>
                  <a:lnTo>
                    <a:pt x="2480" y="1479"/>
                  </a:lnTo>
                  <a:lnTo>
                    <a:pt x="2510" y="1345"/>
                  </a:lnTo>
                  <a:lnTo>
                    <a:pt x="2540" y="1210"/>
                  </a:lnTo>
                  <a:lnTo>
                    <a:pt x="2540" y="1061"/>
                  </a:lnTo>
                  <a:lnTo>
                    <a:pt x="2540" y="911"/>
                  </a:lnTo>
                  <a:lnTo>
                    <a:pt x="2510" y="777"/>
                  </a:lnTo>
                  <a:lnTo>
                    <a:pt x="2480" y="627"/>
                  </a:lnTo>
                  <a:lnTo>
                    <a:pt x="2435" y="493"/>
                  </a:lnTo>
                  <a:lnTo>
                    <a:pt x="2376" y="359"/>
                  </a:lnTo>
                  <a:lnTo>
                    <a:pt x="2301" y="239"/>
                  </a:lnTo>
                  <a:lnTo>
                    <a:pt x="2211" y="120"/>
                  </a:lnTo>
                  <a:lnTo>
                    <a:pt x="2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605;p33"/>
            <p:cNvSpPr/>
            <p:nvPr/>
          </p:nvSpPr>
          <p:spPr>
            <a:xfrm>
              <a:off x="3975872" y="2415608"/>
              <a:ext cx="369740" cy="138711"/>
            </a:xfrm>
            <a:custGeom>
              <a:avLst/>
              <a:gdLst/>
              <a:ahLst/>
              <a:cxnLst/>
              <a:rect l="l" t="t" r="r" b="b"/>
              <a:pathLst>
                <a:path w="13461" h="5050" extrusionOk="0">
                  <a:moveTo>
                    <a:pt x="1016" y="0"/>
                  </a:moveTo>
                  <a:lnTo>
                    <a:pt x="867" y="30"/>
                  </a:lnTo>
                  <a:lnTo>
                    <a:pt x="717" y="75"/>
                  </a:lnTo>
                  <a:lnTo>
                    <a:pt x="583" y="150"/>
                  </a:lnTo>
                  <a:lnTo>
                    <a:pt x="463" y="224"/>
                  </a:lnTo>
                  <a:lnTo>
                    <a:pt x="344" y="329"/>
                  </a:lnTo>
                  <a:lnTo>
                    <a:pt x="254" y="434"/>
                  </a:lnTo>
                  <a:lnTo>
                    <a:pt x="165" y="568"/>
                  </a:lnTo>
                  <a:lnTo>
                    <a:pt x="90" y="703"/>
                  </a:lnTo>
                  <a:lnTo>
                    <a:pt x="45" y="852"/>
                  </a:lnTo>
                  <a:lnTo>
                    <a:pt x="15" y="1001"/>
                  </a:lnTo>
                  <a:lnTo>
                    <a:pt x="0" y="1151"/>
                  </a:lnTo>
                  <a:lnTo>
                    <a:pt x="0" y="1300"/>
                  </a:lnTo>
                  <a:lnTo>
                    <a:pt x="30" y="1435"/>
                  </a:lnTo>
                  <a:lnTo>
                    <a:pt x="75" y="1584"/>
                  </a:lnTo>
                  <a:lnTo>
                    <a:pt x="135" y="1733"/>
                  </a:lnTo>
                  <a:lnTo>
                    <a:pt x="284" y="1972"/>
                  </a:lnTo>
                  <a:lnTo>
                    <a:pt x="448" y="2226"/>
                  </a:lnTo>
                  <a:lnTo>
                    <a:pt x="643" y="2495"/>
                  </a:lnTo>
                  <a:lnTo>
                    <a:pt x="867" y="2764"/>
                  </a:lnTo>
                  <a:lnTo>
                    <a:pt x="1136" y="3048"/>
                  </a:lnTo>
                  <a:lnTo>
                    <a:pt x="1434" y="3317"/>
                  </a:lnTo>
                  <a:lnTo>
                    <a:pt x="1763" y="3601"/>
                  </a:lnTo>
                  <a:lnTo>
                    <a:pt x="2137" y="3855"/>
                  </a:lnTo>
                  <a:lnTo>
                    <a:pt x="2331" y="3974"/>
                  </a:lnTo>
                  <a:lnTo>
                    <a:pt x="2555" y="4094"/>
                  </a:lnTo>
                  <a:lnTo>
                    <a:pt x="2764" y="4213"/>
                  </a:lnTo>
                  <a:lnTo>
                    <a:pt x="3003" y="4333"/>
                  </a:lnTo>
                  <a:lnTo>
                    <a:pt x="3242" y="4437"/>
                  </a:lnTo>
                  <a:lnTo>
                    <a:pt x="3511" y="4527"/>
                  </a:lnTo>
                  <a:lnTo>
                    <a:pt x="3765" y="4617"/>
                  </a:lnTo>
                  <a:lnTo>
                    <a:pt x="4049" y="4706"/>
                  </a:lnTo>
                  <a:lnTo>
                    <a:pt x="4348" y="4781"/>
                  </a:lnTo>
                  <a:lnTo>
                    <a:pt x="4646" y="4856"/>
                  </a:lnTo>
                  <a:lnTo>
                    <a:pt x="4960" y="4915"/>
                  </a:lnTo>
                  <a:lnTo>
                    <a:pt x="5289" y="4960"/>
                  </a:lnTo>
                  <a:lnTo>
                    <a:pt x="5632" y="5005"/>
                  </a:lnTo>
                  <a:lnTo>
                    <a:pt x="5991" y="5020"/>
                  </a:lnTo>
                  <a:lnTo>
                    <a:pt x="6364" y="5050"/>
                  </a:lnTo>
                  <a:lnTo>
                    <a:pt x="7126" y="5050"/>
                  </a:lnTo>
                  <a:lnTo>
                    <a:pt x="7500" y="5020"/>
                  </a:lnTo>
                  <a:lnTo>
                    <a:pt x="7858" y="4990"/>
                  </a:lnTo>
                  <a:lnTo>
                    <a:pt x="8202" y="4960"/>
                  </a:lnTo>
                  <a:lnTo>
                    <a:pt x="8531" y="4915"/>
                  </a:lnTo>
                  <a:lnTo>
                    <a:pt x="8844" y="4856"/>
                  </a:lnTo>
                  <a:lnTo>
                    <a:pt x="9143" y="4781"/>
                  </a:lnTo>
                  <a:lnTo>
                    <a:pt x="9442" y="4706"/>
                  </a:lnTo>
                  <a:lnTo>
                    <a:pt x="9711" y="4617"/>
                  </a:lnTo>
                  <a:lnTo>
                    <a:pt x="9980" y="4527"/>
                  </a:lnTo>
                  <a:lnTo>
                    <a:pt x="10234" y="4422"/>
                  </a:lnTo>
                  <a:lnTo>
                    <a:pt x="10473" y="4318"/>
                  </a:lnTo>
                  <a:lnTo>
                    <a:pt x="10712" y="4213"/>
                  </a:lnTo>
                  <a:lnTo>
                    <a:pt x="10936" y="4094"/>
                  </a:lnTo>
                  <a:lnTo>
                    <a:pt x="11145" y="3974"/>
                  </a:lnTo>
                  <a:lnTo>
                    <a:pt x="11339" y="3855"/>
                  </a:lnTo>
                  <a:lnTo>
                    <a:pt x="11713" y="3586"/>
                  </a:lnTo>
                  <a:lnTo>
                    <a:pt x="12042" y="3317"/>
                  </a:lnTo>
                  <a:lnTo>
                    <a:pt x="12340" y="3048"/>
                  </a:lnTo>
                  <a:lnTo>
                    <a:pt x="12594" y="2764"/>
                  </a:lnTo>
                  <a:lnTo>
                    <a:pt x="12818" y="2495"/>
                  </a:lnTo>
                  <a:lnTo>
                    <a:pt x="13013" y="2226"/>
                  </a:lnTo>
                  <a:lnTo>
                    <a:pt x="13177" y="1957"/>
                  </a:lnTo>
                  <a:lnTo>
                    <a:pt x="13326" y="1718"/>
                  </a:lnTo>
                  <a:lnTo>
                    <a:pt x="13386" y="1584"/>
                  </a:lnTo>
                  <a:lnTo>
                    <a:pt x="13431" y="1435"/>
                  </a:lnTo>
                  <a:lnTo>
                    <a:pt x="13461" y="1285"/>
                  </a:lnTo>
                  <a:lnTo>
                    <a:pt x="13461" y="1136"/>
                  </a:lnTo>
                  <a:lnTo>
                    <a:pt x="13446" y="986"/>
                  </a:lnTo>
                  <a:lnTo>
                    <a:pt x="13416" y="837"/>
                  </a:lnTo>
                  <a:lnTo>
                    <a:pt x="13356" y="703"/>
                  </a:lnTo>
                  <a:lnTo>
                    <a:pt x="13296" y="568"/>
                  </a:lnTo>
                  <a:lnTo>
                    <a:pt x="13207" y="434"/>
                  </a:lnTo>
                  <a:lnTo>
                    <a:pt x="13102" y="329"/>
                  </a:lnTo>
                  <a:lnTo>
                    <a:pt x="12998" y="224"/>
                  </a:lnTo>
                  <a:lnTo>
                    <a:pt x="12863" y="150"/>
                  </a:lnTo>
                  <a:lnTo>
                    <a:pt x="12729" y="75"/>
                  </a:lnTo>
                  <a:lnTo>
                    <a:pt x="12594" y="30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606;p33"/>
            <p:cNvSpPr/>
            <p:nvPr/>
          </p:nvSpPr>
          <p:spPr>
            <a:xfrm>
              <a:off x="3991034" y="2430797"/>
              <a:ext cx="339004" cy="108359"/>
            </a:xfrm>
            <a:custGeom>
              <a:avLst/>
              <a:gdLst/>
              <a:ahLst/>
              <a:cxnLst/>
              <a:rect l="l" t="t" r="r" b="b"/>
              <a:pathLst>
                <a:path w="12342" h="3945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" y="657"/>
                  </a:lnTo>
                  <a:lnTo>
                    <a:pt x="16" y="747"/>
                  </a:lnTo>
                  <a:lnTo>
                    <a:pt x="46" y="822"/>
                  </a:lnTo>
                  <a:lnTo>
                    <a:pt x="76" y="911"/>
                  </a:lnTo>
                  <a:lnTo>
                    <a:pt x="285" y="1240"/>
                  </a:lnTo>
                  <a:lnTo>
                    <a:pt x="404" y="1419"/>
                  </a:lnTo>
                  <a:lnTo>
                    <a:pt x="539" y="1614"/>
                  </a:lnTo>
                  <a:lnTo>
                    <a:pt x="718" y="1823"/>
                  </a:lnTo>
                  <a:lnTo>
                    <a:pt x="897" y="2017"/>
                  </a:lnTo>
                  <a:lnTo>
                    <a:pt x="1106" y="2226"/>
                  </a:lnTo>
                  <a:lnTo>
                    <a:pt x="1346" y="2435"/>
                  </a:lnTo>
                  <a:lnTo>
                    <a:pt x="1600" y="2629"/>
                  </a:lnTo>
                  <a:lnTo>
                    <a:pt x="1883" y="2824"/>
                  </a:lnTo>
                  <a:lnTo>
                    <a:pt x="2182" y="3003"/>
                  </a:lnTo>
                  <a:lnTo>
                    <a:pt x="2511" y="3182"/>
                  </a:lnTo>
                  <a:lnTo>
                    <a:pt x="2869" y="3347"/>
                  </a:lnTo>
                  <a:lnTo>
                    <a:pt x="3243" y="3481"/>
                  </a:lnTo>
                  <a:lnTo>
                    <a:pt x="3661" y="3616"/>
                  </a:lnTo>
                  <a:lnTo>
                    <a:pt x="4109" y="3720"/>
                  </a:lnTo>
                  <a:lnTo>
                    <a:pt x="4572" y="3810"/>
                  </a:lnTo>
                  <a:lnTo>
                    <a:pt x="5080" y="3884"/>
                  </a:lnTo>
                  <a:lnTo>
                    <a:pt x="5618" y="3929"/>
                  </a:lnTo>
                  <a:lnTo>
                    <a:pt x="6186" y="3944"/>
                  </a:lnTo>
                  <a:lnTo>
                    <a:pt x="6769" y="3929"/>
                  </a:lnTo>
                  <a:lnTo>
                    <a:pt x="7291" y="3884"/>
                  </a:lnTo>
                  <a:lnTo>
                    <a:pt x="7799" y="3810"/>
                  </a:lnTo>
                  <a:lnTo>
                    <a:pt x="8278" y="3720"/>
                  </a:lnTo>
                  <a:lnTo>
                    <a:pt x="8711" y="3616"/>
                  </a:lnTo>
                  <a:lnTo>
                    <a:pt x="9129" y="3481"/>
                  </a:lnTo>
                  <a:lnTo>
                    <a:pt x="9517" y="3347"/>
                  </a:lnTo>
                  <a:lnTo>
                    <a:pt x="9861" y="3182"/>
                  </a:lnTo>
                  <a:lnTo>
                    <a:pt x="10190" y="3003"/>
                  </a:lnTo>
                  <a:lnTo>
                    <a:pt x="10489" y="2824"/>
                  </a:lnTo>
                  <a:lnTo>
                    <a:pt x="10772" y="2629"/>
                  </a:lnTo>
                  <a:lnTo>
                    <a:pt x="11026" y="2435"/>
                  </a:lnTo>
                  <a:lnTo>
                    <a:pt x="11250" y="2226"/>
                  </a:lnTo>
                  <a:lnTo>
                    <a:pt x="11460" y="2017"/>
                  </a:lnTo>
                  <a:lnTo>
                    <a:pt x="11654" y="1823"/>
                  </a:lnTo>
                  <a:lnTo>
                    <a:pt x="11818" y="1614"/>
                  </a:lnTo>
                  <a:lnTo>
                    <a:pt x="11953" y="1419"/>
                  </a:lnTo>
                  <a:lnTo>
                    <a:pt x="12072" y="1240"/>
                  </a:lnTo>
                  <a:lnTo>
                    <a:pt x="12281" y="897"/>
                  </a:lnTo>
                  <a:lnTo>
                    <a:pt x="12311" y="822"/>
                  </a:lnTo>
                  <a:lnTo>
                    <a:pt x="12326" y="747"/>
                  </a:lnTo>
                  <a:lnTo>
                    <a:pt x="12341" y="657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607;p33"/>
            <p:cNvSpPr/>
            <p:nvPr/>
          </p:nvSpPr>
          <p:spPr>
            <a:xfrm>
              <a:off x="3991034" y="2430797"/>
              <a:ext cx="339004" cy="16014"/>
            </a:xfrm>
            <a:custGeom>
              <a:avLst/>
              <a:gdLst/>
              <a:ahLst/>
              <a:cxnLst/>
              <a:rect l="l" t="t" r="r" b="b"/>
              <a:pathLst>
                <a:path w="12342" h="583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608;p33"/>
            <p:cNvSpPr/>
            <p:nvPr/>
          </p:nvSpPr>
          <p:spPr>
            <a:xfrm>
              <a:off x="4731315" y="3532949"/>
              <a:ext cx="99734" cy="147748"/>
            </a:xfrm>
            <a:custGeom>
              <a:avLst/>
              <a:gdLst/>
              <a:ahLst/>
              <a:cxnLst/>
              <a:rect l="l" t="t" r="r" b="b"/>
              <a:pathLst>
                <a:path w="3631" h="5379" extrusionOk="0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609;p33"/>
            <p:cNvSpPr/>
            <p:nvPr/>
          </p:nvSpPr>
          <p:spPr>
            <a:xfrm>
              <a:off x="4814182" y="3562503"/>
              <a:ext cx="84160" cy="185900"/>
            </a:xfrm>
            <a:custGeom>
              <a:avLst/>
              <a:gdLst/>
              <a:ahLst/>
              <a:cxnLst/>
              <a:rect l="l" t="t" r="r" b="b"/>
              <a:pathLst>
                <a:path w="3064" h="6768" extrusionOk="0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610;p33"/>
            <p:cNvSpPr/>
            <p:nvPr/>
          </p:nvSpPr>
          <p:spPr>
            <a:xfrm>
              <a:off x="4890100" y="3562915"/>
              <a:ext cx="87841" cy="185103"/>
            </a:xfrm>
            <a:custGeom>
              <a:avLst/>
              <a:gdLst/>
              <a:ahLst/>
              <a:cxnLst/>
              <a:rect l="l" t="t" r="r" b="b"/>
              <a:pathLst>
                <a:path w="3198" h="6739" extrusionOk="0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611;p33"/>
            <p:cNvSpPr/>
            <p:nvPr/>
          </p:nvSpPr>
          <p:spPr>
            <a:xfrm>
              <a:off x="4948797" y="3523528"/>
              <a:ext cx="91934" cy="184252"/>
            </a:xfrm>
            <a:custGeom>
              <a:avLst/>
              <a:gdLst/>
              <a:ahLst/>
              <a:cxnLst/>
              <a:rect l="l" t="t" r="r" b="b"/>
              <a:pathLst>
                <a:path w="3347" h="6708" extrusionOk="0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612;p33"/>
            <p:cNvSpPr/>
            <p:nvPr/>
          </p:nvSpPr>
          <p:spPr>
            <a:xfrm>
              <a:off x="4596701" y="2837028"/>
              <a:ext cx="323402" cy="396823"/>
            </a:xfrm>
            <a:custGeom>
              <a:avLst/>
              <a:gdLst/>
              <a:ahLst/>
              <a:cxnLst/>
              <a:rect l="l" t="t" r="r" b="b"/>
              <a:pathLst>
                <a:path w="11774" h="14447" extrusionOk="0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613;p33"/>
            <p:cNvSpPr/>
            <p:nvPr/>
          </p:nvSpPr>
          <p:spPr>
            <a:xfrm>
              <a:off x="4745241" y="3342962"/>
              <a:ext cx="264320" cy="299588"/>
            </a:xfrm>
            <a:custGeom>
              <a:avLst/>
              <a:gdLst/>
              <a:ahLst/>
              <a:cxnLst/>
              <a:rect l="l" t="t" r="r" b="b"/>
              <a:pathLst>
                <a:path w="9623" h="10907" extrusionOk="0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14;p33"/>
            <p:cNvSpPr/>
            <p:nvPr/>
          </p:nvSpPr>
          <p:spPr>
            <a:xfrm>
              <a:off x="4715302" y="3173905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15;p33"/>
            <p:cNvSpPr/>
            <p:nvPr/>
          </p:nvSpPr>
          <p:spPr>
            <a:xfrm>
              <a:off x="4769467" y="3228069"/>
              <a:ext cx="126817" cy="126433"/>
            </a:xfrm>
            <a:custGeom>
              <a:avLst/>
              <a:gdLst/>
              <a:ahLst/>
              <a:cxnLst/>
              <a:rect l="l" t="t" r="r" b="b"/>
              <a:pathLst>
                <a:path w="4617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16;p33"/>
            <p:cNvSpPr/>
            <p:nvPr/>
          </p:nvSpPr>
          <p:spPr>
            <a:xfrm>
              <a:off x="4585220" y="274592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17;p33"/>
            <p:cNvSpPr/>
            <p:nvPr/>
          </p:nvSpPr>
          <p:spPr>
            <a:xfrm>
              <a:off x="4639385" y="2800085"/>
              <a:ext cx="126405" cy="126433"/>
            </a:xfrm>
            <a:custGeom>
              <a:avLst/>
              <a:gdLst/>
              <a:ahLst/>
              <a:cxnLst/>
              <a:rect l="l" t="t" r="r" b="b"/>
              <a:pathLst>
                <a:path w="4602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18;p33"/>
            <p:cNvSpPr/>
            <p:nvPr/>
          </p:nvSpPr>
          <p:spPr>
            <a:xfrm>
              <a:off x="3756743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0" y="0"/>
                  </a:moveTo>
                  <a:lnTo>
                    <a:pt x="0" y="13984"/>
                  </a:lnTo>
                  <a:lnTo>
                    <a:pt x="0" y="14118"/>
                  </a:lnTo>
                  <a:lnTo>
                    <a:pt x="30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4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5" y="14745"/>
                  </a:lnTo>
                  <a:lnTo>
                    <a:pt x="1375" y="14671"/>
                  </a:lnTo>
                  <a:lnTo>
                    <a:pt x="1733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5" y="13685"/>
                  </a:lnTo>
                  <a:lnTo>
                    <a:pt x="5334" y="13759"/>
                  </a:lnTo>
                  <a:lnTo>
                    <a:pt x="5692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4" y="14820"/>
                  </a:lnTo>
                  <a:lnTo>
                    <a:pt x="7814" y="14805"/>
                  </a:lnTo>
                  <a:lnTo>
                    <a:pt x="7918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2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1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19;p33"/>
            <p:cNvSpPr/>
            <p:nvPr/>
          </p:nvSpPr>
          <p:spPr>
            <a:xfrm>
              <a:off x="3756743" y="3818546"/>
              <a:ext cx="233117" cy="96054"/>
            </a:xfrm>
            <a:custGeom>
              <a:avLst/>
              <a:gdLst/>
              <a:ahLst/>
              <a:cxnLst/>
              <a:rect l="l" t="t" r="r" b="b"/>
              <a:pathLst>
                <a:path w="8487" h="3497" extrusionOk="0">
                  <a:moveTo>
                    <a:pt x="0" y="1"/>
                  </a:moveTo>
                  <a:lnTo>
                    <a:pt x="0" y="2540"/>
                  </a:lnTo>
                  <a:lnTo>
                    <a:pt x="90" y="2660"/>
                  </a:lnTo>
                  <a:lnTo>
                    <a:pt x="210" y="2749"/>
                  </a:lnTo>
                  <a:lnTo>
                    <a:pt x="329" y="2854"/>
                  </a:lnTo>
                  <a:lnTo>
                    <a:pt x="449" y="2929"/>
                  </a:lnTo>
                  <a:lnTo>
                    <a:pt x="583" y="3018"/>
                  </a:lnTo>
                  <a:lnTo>
                    <a:pt x="732" y="3093"/>
                  </a:lnTo>
                  <a:lnTo>
                    <a:pt x="882" y="3153"/>
                  </a:lnTo>
                  <a:lnTo>
                    <a:pt x="1061" y="3213"/>
                  </a:lnTo>
                  <a:lnTo>
                    <a:pt x="1420" y="3302"/>
                  </a:lnTo>
                  <a:lnTo>
                    <a:pt x="1823" y="3377"/>
                  </a:lnTo>
                  <a:lnTo>
                    <a:pt x="2271" y="3437"/>
                  </a:lnTo>
                  <a:lnTo>
                    <a:pt x="2764" y="3467"/>
                  </a:lnTo>
                  <a:lnTo>
                    <a:pt x="3302" y="3496"/>
                  </a:lnTo>
                  <a:lnTo>
                    <a:pt x="5199" y="3496"/>
                  </a:lnTo>
                  <a:lnTo>
                    <a:pt x="6738" y="3482"/>
                  </a:lnTo>
                  <a:lnTo>
                    <a:pt x="8486" y="346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20;p33"/>
            <p:cNvSpPr/>
            <p:nvPr/>
          </p:nvSpPr>
          <p:spPr>
            <a:xfrm>
              <a:off x="3756743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2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69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0" y="568"/>
                  </a:lnTo>
                  <a:lnTo>
                    <a:pt x="0" y="672"/>
                  </a:lnTo>
                  <a:lnTo>
                    <a:pt x="0" y="792"/>
                  </a:lnTo>
                  <a:lnTo>
                    <a:pt x="0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1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3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1" y="209"/>
                  </a:lnTo>
                  <a:lnTo>
                    <a:pt x="6828" y="493"/>
                  </a:lnTo>
                  <a:lnTo>
                    <a:pt x="6454" y="732"/>
                  </a:lnTo>
                  <a:lnTo>
                    <a:pt x="6096" y="941"/>
                  </a:lnTo>
                  <a:lnTo>
                    <a:pt x="5722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85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621;p33"/>
            <p:cNvSpPr/>
            <p:nvPr/>
          </p:nvSpPr>
          <p:spPr>
            <a:xfrm>
              <a:off x="3690274" y="4571103"/>
              <a:ext cx="370152" cy="119456"/>
            </a:xfrm>
            <a:custGeom>
              <a:avLst/>
              <a:gdLst/>
              <a:ahLst/>
              <a:cxnLst/>
              <a:rect l="l" t="t" r="r" b="b"/>
              <a:pathLst>
                <a:path w="13476" h="4349" extrusionOk="0">
                  <a:moveTo>
                    <a:pt x="2017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19" y="90"/>
                  </a:lnTo>
                  <a:lnTo>
                    <a:pt x="1225" y="165"/>
                  </a:lnTo>
                  <a:lnTo>
                    <a:pt x="1046" y="240"/>
                  </a:lnTo>
                  <a:lnTo>
                    <a:pt x="882" y="344"/>
                  </a:lnTo>
                  <a:lnTo>
                    <a:pt x="732" y="464"/>
                  </a:lnTo>
                  <a:lnTo>
                    <a:pt x="583" y="598"/>
                  </a:lnTo>
                  <a:lnTo>
                    <a:pt x="463" y="733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5" y="1614"/>
                  </a:lnTo>
                  <a:lnTo>
                    <a:pt x="15" y="1808"/>
                  </a:lnTo>
                  <a:lnTo>
                    <a:pt x="0" y="2018"/>
                  </a:lnTo>
                  <a:lnTo>
                    <a:pt x="0" y="2331"/>
                  </a:lnTo>
                  <a:lnTo>
                    <a:pt x="15" y="2540"/>
                  </a:lnTo>
                  <a:lnTo>
                    <a:pt x="45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39" y="3302"/>
                  </a:lnTo>
                  <a:lnTo>
                    <a:pt x="344" y="3467"/>
                  </a:lnTo>
                  <a:lnTo>
                    <a:pt x="463" y="3616"/>
                  </a:lnTo>
                  <a:lnTo>
                    <a:pt x="583" y="3765"/>
                  </a:lnTo>
                  <a:lnTo>
                    <a:pt x="732" y="3885"/>
                  </a:lnTo>
                  <a:lnTo>
                    <a:pt x="882" y="4005"/>
                  </a:lnTo>
                  <a:lnTo>
                    <a:pt x="1046" y="4109"/>
                  </a:lnTo>
                  <a:lnTo>
                    <a:pt x="1225" y="4184"/>
                  </a:lnTo>
                  <a:lnTo>
                    <a:pt x="1419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7" y="4348"/>
                  </a:lnTo>
                  <a:lnTo>
                    <a:pt x="11459" y="4348"/>
                  </a:lnTo>
                  <a:lnTo>
                    <a:pt x="11668" y="4333"/>
                  </a:lnTo>
                  <a:lnTo>
                    <a:pt x="11862" y="4303"/>
                  </a:lnTo>
                  <a:lnTo>
                    <a:pt x="12056" y="4258"/>
                  </a:lnTo>
                  <a:lnTo>
                    <a:pt x="12236" y="4184"/>
                  </a:lnTo>
                  <a:lnTo>
                    <a:pt x="12415" y="4109"/>
                  </a:lnTo>
                  <a:lnTo>
                    <a:pt x="12579" y="4005"/>
                  </a:lnTo>
                  <a:lnTo>
                    <a:pt x="12744" y="3885"/>
                  </a:lnTo>
                  <a:lnTo>
                    <a:pt x="12878" y="3765"/>
                  </a:lnTo>
                  <a:lnTo>
                    <a:pt x="13013" y="3616"/>
                  </a:lnTo>
                  <a:lnTo>
                    <a:pt x="13132" y="3467"/>
                  </a:lnTo>
                  <a:lnTo>
                    <a:pt x="13222" y="3302"/>
                  </a:lnTo>
                  <a:lnTo>
                    <a:pt x="13311" y="3123"/>
                  </a:lnTo>
                  <a:lnTo>
                    <a:pt x="13386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6" y="1420"/>
                  </a:lnTo>
                  <a:lnTo>
                    <a:pt x="13311" y="1226"/>
                  </a:lnTo>
                  <a:lnTo>
                    <a:pt x="13222" y="1061"/>
                  </a:lnTo>
                  <a:lnTo>
                    <a:pt x="13132" y="897"/>
                  </a:lnTo>
                  <a:lnTo>
                    <a:pt x="13013" y="733"/>
                  </a:lnTo>
                  <a:lnTo>
                    <a:pt x="12878" y="598"/>
                  </a:lnTo>
                  <a:lnTo>
                    <a:pt x="12744" y="464"/>
                  </a:lnTo>
                  <a:lnTo>
                    <a:pt x="12579" y="344"/>
                  </a:lnTo>
                  <a:lnTo>
                    <a:pt x="12415" y="240"/>
                  </a:lnTo>
                  <a:lnTo>
                    <a:pt x="12236" y="165"/>
                  </a:lnTo>
                  <a:lnTo>
                    <a:pt x="12056" y="90"/>
                  </a:lnTo>
                  <a:lnTo>
                    <a:pt x="11862" y="46"/>
                  </a:lnTo>
                  <a:lnTo>
                    <a:pt x="11668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622;p33"/>
            <p:cNvSpPr/>
            <p:nvPr/>
          </p:nvSpPr>
          <p:spPr>
            <a:xfrm>
              <a:off x="3756743" y="400606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3" y="195"/>
                  </a:lnTo>
                  <a:lnTo>
                    <a:pt x="2809" y="255"/>
                  </a:lnTo>
                  <a:lnTo>
                    <a:pt x="2615" y="330"/>
                  </a:lnTo>
                  <a:lnTo>
                    <a:pt x="2421" y="419"/>
                  </a:lnTo>
                  <a:lnTo>
                    <a:pt x="2241" y="509"/>
                  </a:lnTo>
                  <a:lnTo>
                    <a:pt x="2062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405" y="1107"/>
                  </a:lnTo>
                  <a:lnTo>
                    <a:pt x="1255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2" y="1883"/>
                  </a:lnTo>
                  <a:lnTo>
                    <a:pt x="613" y="2063"/>
                  </a:lnTo>
                  <a:lnTo>
                    <a:pt x="508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4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5" y="3840"/>
                  </a:lnTo>
                  <a:lnTo>
                    <a:pt x="0" y="4050"/>
                  </a:lnTo>
                  <a:lnTo>
                    <a:pt x="0" y="4274"/>
                  </a:lnTo>
                  <a:lnTo>
                    <a:pt x="0" y="4498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4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8" y="6305"/>
                  </a:lnTo>
                  <a:lnTo>
                    <a:pt x="613" y="6485"/>
                  </a:lnTo>
                  <a:lnTo>
                    <a:pt x="732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5" y="7291"/>
                  </a:lnTo>
                  <a:lnTo>
                    <a:pt x="1405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62" y="7934"/>
                  </a:lnTo>
                  <a:lnTo>
                    <a:pt x="2241" y="8024"/>
                  </a:lnTo>
                  <a:lnTo>
                    <a:pt x="2421" y="8128"/>
                  </a:lnTo>
                  <a:lnTo>
                    <a:pt x="2615" y="8218"/>
                  </a:lnTo>
                  <a:lnTo>
                    <a:pt x="2809" y="8292"/>
                  </a:lnTo>
                  <a:lnTo>
                    <a:pt x="3003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1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0" y="7142"/>
                  </a:lnTo>
                  <a:lnTo>
                    <a:pt x="7575" y="6993"/>
                  </a:lnTo>
                  <a:lnTo>
                    <a:pt x="7694" y="6828"/>
                  </a:lnTo>
                  <a:lnTo>
                    <a:pt x="7814" y="6664"/>
                  </a:lnTo>
                  <a:lnTo>
                    <a:pt x="7933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17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1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31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31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17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3" y="2063"/>
                  </a:lnTo>
                  <a:lnTo>
                    <a:pt x="7814" y="1883"/>
                  </a:lnTo>
                  <a:lnTo>
                    <a:pt x="7694" y="1719"/>
                  </a:lnTo>
                  <a:lnTo>
                    <a:pt x="7575" y="1555"/>
                  </a:lnTo>
                  <a:lnTo>
                    <a:pt x="7440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1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6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623;p33"/>
            <p:cNvSpPr/>
            <p:nvPr/>
          </p:nvSpPr>
          <p:spPr>
            <a:xfrm>
              <a:off x="3810495" y="4059840"/>
              <a:ext cx="126817" cy="126817"/>
            </a:xfrm>
            <a:custGeom>
              <a:avLst/>
              <a:gdLst/>
              <a:ahLst/>
              <a:cxnLst/>
              <a:rect l="l" t="t" r="r" b="b"/>
              <a:pathLst>
                <a:path w="4617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1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8" y="852"/>
                  </a:lnTo>
                  <a:lnTo>
                    <a:pt x="404" y="1031"/>
                  </a:lnTo>
                  <a:lnTo>
                    <a:pt x="284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0" y="1853"/>
                  </a:lnTo>
                  <a:lnTo>
                    <a:pt x="15" y="2077"/>
                  </a:lnTo>
                  <a:lnTo>
                    <a:pt x="1" y="2316"/>
                  </a:lnTo>
                  <a:lnTo>
                    <a:pt x="15" y="2555"/>
                  </a:lnTo>
                  <a:lnTo>
                    <a:pt x="60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4" y="3406"/>
                  </a:lnTo>
                  <a:lnTo>
                    <a:pt x="404" y="3600"/>
                  </a:lnTo>
                  <a:lnTo>
                    <a:pt x="538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1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79" y="4572"/>
                  </a:lnTo>
                  <a:lnTo>
                    <a:pt x="3003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8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2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2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8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3" y="105"/>
                  </a:lnTo>
                  <a:lnTo>
                    <a:pt x="2779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24;p33"/>
            <p:cNvSpPr/>
            <p:nvPr/>
          </p:nvSpPr>
          <p:spPr>
            <a:xfrm>
              <a:off x="4332857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1" y="0"/>
                  </a:moveTo>
                  <a:lnTo>
                    <a:pt x="1" y="13984"/>
                  </a:lnTo>
                  <a:lnTo>
                    <a:pt x="1" y="14118"/>
                  </a:lnTo>
                  <a:lnTo>
                    <a:pt x="31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5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6" y="14745"/>
                  </a:lnTo>
                  <a:lnTo>
                    <a:pt x="1360" y="14671"/>
                  </a:lnTo>
                  <a:lnTo>
                    <a:pt x="1734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6" y="13685"/>
                  </a:lnTo>
                  <a:lnTo>
                    <a:pt x="5334" y="13759"/>
                  </a:lnTo>
                  <a:lnTo>
                    <a:pt x="5693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5" y="14820"/>
                  </a:lnTo>
                  <a:lnTo>
                    <a:pt x="7814" y="14805"/>
                  </a:lnTo>
                  <a:lnTo>
                    <a:pt x="7919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3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2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25;p33"/>
            <p:cNvSpPr/>
            <p:nvPr/>
          </p:nvSpPr>
          <p:spPr>
            <a:xfrm>
              <a:off x="4332857" y="3818546"/>
              <a:ext cx="233117" cy="97290"/>
            </a:xfrm>
            <a:custGeom>
              <a:avLst/>
              <a:gdLst/>
              <a:ahLst/>
              <a:cxnLst/>
              <a:rect l="l" t="t" r="r" b="b"/>
              <a:pathLst>
                <a:path w="8487" h="3542" extrusionOk="0">
                  <a:moveTo>
                    <a:pt x="1" y="1"/>
                  </a:moveTo>
                  <a:lnTo>
                    <a:pt x="1" y="3511"/>
                  </a:lnTo>
                  <a:lnTo>
                    <a:pt x="1898" y="3526"/>
                  </a:lnTo>
                  <a:lnTo>
                    <a:pt x="3541" y="3541"/>
                  </a:lnTo>
                  <a:lnTo>
                    <a:pt x="4273" y="3541"/>
                  </a:lnTo>
                  <a:lnTo>
                    <a:pt x="4931" y="3526"/>
                  </a:lnTo>
                  <a:lnTo>
                    <a:pt x="5528" y="3496"/>
                  </a:lnTo>
                  <a:lnTo>
                    <a:pt x="6081" y="3452"/>
                  </a:lnTo>
                  <a:lnTo>
                    <a:pt x="6559" y="3392"/>
                  </a:lnTo>
                  <a:lnTo>
                    <a:pt x="6783" y="3347"/>
                  </a:lnTo>
                  <a:lnTo>
                    <a:pt x="6992" y="3302"/>
                  </a:lnTo>
                  <a:lnTo>
                    <a:pt x="7187" y="3242"/>
                  </a:lnTo>
                  <a:lnTo>
                    <a:pt x="7366" y="3183"/>
                  </a:lnTo>
                  <a:lnTo>
                    <a:pt x="7530" y="3123"/>
                  </a:lnTo>
                  <a:lnTo>
                    <a:pt x="7695" y="3033"/>
                  </a:lnTo>
                  <a:lnTo>
                    <a:pt x="7829" y="2944"/>
                  </a:lnTo>
                  <a:lnTo>
                    <a:pt x="7963" y="2854"/>
                  </a:lnTo>
                  <a:lnTo>
                    <a:pt x="8083" y="2749"/>
                  </a:lnTo>
                  <a:lnTo>
                    <a:pt x="8188" y="2630"/>
                  </a:lnTo>
                  <a:lnTo>
                    <a:pt x="8277" y="2510"/>
                  </a:lnTo>
                  <a:lnTo>
                    <a:pt x="8367" y="2361"/>
                  </a:lnTo>
                  <a:lnTo>
                    <a:pt x="8427" y="2212"/>
                  </a:lnTo>
                  <a:lnTo>
                    <a:pt x="8486" y="204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26;p33"/>
            <p:cNvSpPr/>
            <p:nvPr/>
          </p:nvSpPr>
          <p:spPr>
            <a:xfrm>
              <a:off x="4332857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3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70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1" y="568"/>
                  </a:lnTo>
                  <a:lnTo>
                    <a:pt x="1" y="672"/>
                  </a:lnTo>
                  <a:lnTo>
                    <a:pt x="1" y="792"/>
                  </a:lnTo>
                  <a:lnTo>
                    <a:pt x="1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2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4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2" y="209"/>
                  </a:lnTo>
                  <a:lnTo>
                    <a:pt x="6828" y="493"/>
                  </a:lnTo>
                  <a:lnTo>
                    <a:pt x="6455" y="732"/>
                  </a:lnTo>
                  <a:lnTo>
                    <a:pt x="6096" y="941"/>
                  </a:lnTo>
                  <a:lnTo>
                    <a:pt x="5723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70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627;p33"/>
            <p:cNvSpPr/>
            <p:nvPr/>
          </p:nvSpPr>
          <p:spPr>
            <a:xfrm>
              <a:off x="4277868" y="4571103"/>
              <a:ext cx="370179" cy="119456"/>
            </a:xfrm>
            <a:custGeom>
              <a:avLst/>
              <a:gdLst/>
              <a:ahLst/>
              <a:cxnLst/>
              <a:rect l="l" t="t" r="r" b="b"/>
              <a:pathLst>
                <a:path w="13477" h="4349" extrusionOk="0">
                  <a:moveTo>
                    <a:pt x="2018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20" y="90"/>
                  </a:lnTo>
                  <a:lnTo>
                    <a:pt x="1241" y="165"/>
                  </a:lnTo>
                  <a:lnTo>
                    <a:pt x="1061" y="240"/>
                  </a:lnTo>
                  <a:lnTo>
                    <a:pt x="897" y="344"/>
                  </a:lnTo>
                  <a:lnTo>
                    <a:pt x="733" y="464"/>
                  </a:lnTo>
                  <a:lnTo>
                    <a:pt x="598" y="598"/>
                  </a:lnTo>
                  <a:lnTo>
                    <a:pt x="464" y="733"/>
                  </a:lnTo>
                  <a:lnTo>
                    <a:pt x="344" y="897"/>
                  </a:lnTo>
                  <a:lnTo>
                    <a:pt x="255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6" y="1614"/>
                  </a:lnTo>
                  <a:lnTo>
                    <a:pt x="16" y="1808"/>
                  </a:lnTo>
                  <a:lnTo>
                    <a:pt x="1" y="2018"/>
                  </a:lnTo>
                  <a:lnTo>
                    <a:pt x="1" y="2331"/>
                  </a:lnTo>
                  <a:lnTo>
                    <a:pt x="16" y="2540"/>
                  </a:lnTo>
                  <a:lnTo>
                    <a:pt x="46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55" y="3302"/>
                  </a:lnTo>
                  <a:lnTo>
                    <a:pt x="344" y="3467"/>
                  </a:lnTo>
                  <a:lnTo>
                    <a:pt x="464" y="3616"/>
                  </a:lnTo>
                  <a:lnTo>
                    <a:pt x="598" y="3765"/>
                  </a:lnTo>
                  <a:lnTo>
                    <a:pt x="733" y="3885"/>
                  </a:lnTo>
                  <a:lnTo>
                    <a:pt x="897" y="4005"/>
                  </a:lnTo>
                  <a:lnTo>
                    <a:pt x="1061" y="4109"/>
                  </a:lnTo>
                  <a:lnTo>
                    <a:pt x="1241" y="4184"/>
                  </a:lnTo>
                  <a:lnTo>
                    <a:pt x="1420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8" y="4348"/>
                  </a:lnTo>
                  <a:lnTo>
                    <a:pt x="11459" y="4348"/>
                  </a:lnTo>
                  <a:lnTo>
                    <a:pt x="11669" y="4333"/>
                  </a:lnTo>
                  <a:lnTo>
                    <a:pt x="11863" y="4303"/>
                  </a:lnTo>
                  <a:lnTo>
                    <a:pt x="12057" y="4258"/>
                  </a:lnTo>
                  <a:lnTo>
                    <a:pt x="12251" y="4184"/>
                  </a:lnTo>
                  <a:lnTo>
                    <a:pt x="12416" y="4109"/>
                  </a:lnTo>
                  <a:lnTo>
                    <a:pt x="12595" y="4005"/>
                  </a:lnTo>
                  <a:lnTo>
                    <a:pt x="12744" y="3885"/>
                  </a:lnTo>
                  <a:lnTo>
                    <a:pt x="12879" y="3765"/>
                  </a:lnTo>
                  <a:lnTo>
                    <a:pt x="13013" y="3616"/>
                  </a:lnTo>
                  <a:lnTo>
                    <a:pt x="13133" y="3467"/>
                  </a:lnTo>
                  <a:lnTo>
                    <a:pt x="13237" y="3302"/>
                  </a:lnTo>
                  <a:lnTo>
                    <a:pt x="13312" y="3123"/>
                  </a:lnTo>
                  <a:lnTo>
                    <a:pt x="13387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7" y="1420"/>
                  </a:lnTo>
                  <a:lnTo>
                    <a:pt x="13312" y="1226"/>
                  </a:lnTo>
                  <a:lnTo>
                    <a:pt x="13237" y="1061"/>
                  </a:lnTo>
                  <a:lnTo>
                    <a:pt x="13133" y="897"/>
                  </a:lnTo>
                  <a:lnTo>
                    <a:pt x="13013" y="733"/>
                  </a:lnTo>
                  <a:lnTo>
                    <a:pt x="12879" y="598"/>
                  </a:lnTo>
                  <a:lnTo>
                    <a:pt x="12744" y="464"/>
                  </a:lnTo>
                  <a:lnTo>
                    <a:pt x="12595" y="344"/>
                  </a:lnTo>
                  <a:lnTo>
                    <a:pt x="12416" y="240"/>
                  </a:lnTo>
                  <a:lnTo>
                    <a:pt x="12251" y="165"/>
                  </a:lnTo>
                  <a:lnTo>
                    <a:pt x="12057" y="90"/>
                  </a:lnTo>
                  <a:lnTo>
                    <a:pt x="11863" y="46"/>
                  </a:lnTo>
                  <a:lnTo>
                    <a:pt x="11669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628;p33"/>
            <p:cNvSpPr/>
            <p:nvPr/>
          </p:nvSpPr>
          <p:spPr>
            <a:xfrm>
              <a:off x="4332857" y="4006061"/>
              <a:ext cx="234765" cy="234765"/>
            </a:xfrm>
            <a:custGeom>
              <a:avLst/>
              <a:gdLst/>
              <a:ahLst/>
              <a:cxnLst/>
              <a:rect l="l" t="t" r="r" b="b"/>
              <a:pathLst>
                <a:path w="8547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4" y="195"/>
                  </a:lnTo>
                  <a:lnTo>
                    <a:pt x="2794" y="255"/>
                  </a:lnTo>
                  <a:lnTo>
                    <a:pt x="2600" y="330"/>
                  </a:lnTo>
                  <a:lnTo>
                    <a:pt x="2421" y="419"/>
                  </a:lnTo>
                  <a:lnTo>
                    <a:pt x="2227" y="509"/>
                  </a:lnTo>
                  <a:lnTo>
                    <a:pt x="2047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390" y="1107"/>
                  </a:lnTo>
                  <a:lnTo>
                    <a:pt x="1256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3" y="1883"/>
                  </a:lnTo>
                  <a:lnTo>
                    <a:pt x="613" y="2063"/>
                  </a:lnTo>
                  <a:lnTo>
                    <a:pt x="509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5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6" y="3840"/>
                  </a:lnTo>
                  <a:lnTo>
                    <a:pt x="1" y="4050"/>
                  </a:lnTo>
                  <a:lnTo>
                    <a:pt x="1" y="4274"/>
                  </a:lnTo>
                  <a:lnTo>
                    <a:pt x="1" y="4498"/>
                  </a:lnTo>
                  <a:lnTo>
                    <a:pt x="16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5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9" y="6305"/>
                  </a:lnTo>
                  <a:lnTo>
                    <a:pt x="613" y="6485"/>
                  </a:lnTo>
                  <a:lnTo>
                    <a:pt x="733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6" y="7291"/>
                  </a:lnTo>
                  <a:lnTo>
                    <a:pt x="1390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47" y="7934"/>
                  </a:lnTo>
                  <a:lnTo>
                    <a:pt x="2227" y="8024"/>
                  </a:lnTo>
                  <a:lnTo>
                    <a:pt x="2421" y="8128"/>
                  </a:lnTo>
                  <a:lnTo>
                    <a:pt x="2600" y="8218"/>
                  </a:lnTo>
                  <a:lnTo>
                    <a:pt x="2794" y="8292"/>
                  </a:lnTo>
                  <a:lnTo>
                    <a:pt x="3004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2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1" y="7142"/>
                  </a:lnTo>
                  <a:lnTo>
                    <a:pt x="7575" y="6993"/>
                  </a:lnTo>
                  <a:lnTo>
                    <a:pt x="7695" y="6828"/>
                  </a:lnTo>
                  <a:lnTo>
                    <a:pt x="7814" y="6664"/>
                  </a:lnTo>
                  <a:lnTo>
                    <a:pt x="7934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03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2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16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16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03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4" y="2063"/>
                  </a:lnTo>
                  <a:lnTo>
                    <a:pt x="7814" y="1883"/>
                  </a:lnTo>
                  <a:lnTo>
                    <a:pt x="7695" y="1719"/>
                  </a:lnTo>
                  <a:lnTo>
                    <a:pt x="7575" y="1555"/>
                  </a:lnTo>
                  <a:lnTo>
                    <a:pt x="7441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2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7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629;p33"/>
            <p:cNvSpPr/>
            <p:nvPr/>
          </p:nvSpPr>
          <p:spPr>
            <a:xfrm>
              <a:off x="4386609" y="4059840"/>
              <a:ext cx="126845" cy="126817"/>
            </a:xfrm>
            <a:custGeom>
              <a:avLst/>
              <a:gdLst/>
              <a:ahLst/>
              <a:cxnLst/>
              <a:rect l="l" t="t" r="r" b="b"/>
              <a:pathLst>
                <a:path w="4618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2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9" y="852"/>
                  </a:lnTo>
                  <a:lnTo>
                    <a:pt x="404" y="1031"/>
                  </a:lnTo>
                  <a:lnTo>
                    <a:pt x="285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1" y="1853"/>
                  </a:lnTo>
                  <a:lnTo>
                    <a:pt x="16" y="2077"/>
                  </a:lnTo>
                  <a:lnTo>
                    <a:pt x="1" y="2316"/>
                  </a:lnTo>
                  <a:lnTo>
                    <a:pt x="16" y="2555"/>
                  </a:lnTo>
                  <a:lnTo>
                    <a:pt x="61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5" y="3406"/>
                  </a:lnTo>
                  <a:lnTo>
                    <a:pt x="404" y="3600"/>
                  </a:lnTo>
                  <a:lnTo>
                    <a:pt x="539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2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80" y="4572"/>
                  </a:lnTo>
                  <a:lnTo>
                    <a:pt x="3004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9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3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3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9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4" y="105"/>
                  </a:lnTo>
                  <a:lnTo>
                    <a:pt x="2780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630;p33"/>
            <p:cNvSpPr/>
            <p:nvPr/>
          </p:nvSpPr>
          <p:spPr>
            <a:xfrm>
              <a:off x="3714472" y="3577692"/>
              <a:ext cx="889672" cy="301209"/>
            </a:xfrm>
            <a:custGeom>
              <a:avLst/>
              <a:gdLst/>
              <a:ahLst/>
              <a:cxnLst/>
              <a:rect l="l" t="t" r="r" b="b"/>
              <a:pathLst>
                <a:path w="32390" h="10966" extrusionOk="0">
                  <a:moveTo>
                    <a:pt x="957" y="0"/>
                  </a:moveTo>
                  <a:lnTo>
                    <a:pt x="852" y="30"/>
                  </a:lnTo>
                  <a:lnTo>
                    <a:pt x="748" y="45"/>
                  </a:lnTo>
                  <a:lnTo>
                    <a:pt x="658" y="90"/>
                  </a:lnTo>
                  <a:lnTo>
                    <a:pt x="553" y="135"/>
                  </a:lnTo>
                  <a:lnTo>
                    <a:pt x="464" y="179"/>
                  </a:lnTo>
                  <a:lnTo>
                    <a:pt x="389" y="254"/>
                  </a:lnTo>
                  <a:lnTo>
                    <a:pt x="314" y="314"/>
                  </a:lnTo>
                  <a:lnTo>
                    <a:pt x="240" y="389"/>
                  </a:lnTo>
                  <a:lnTo>
                    <a:pt x="180" y="478"/>
                  </a:lnTo>
                  <a:lnTo>
                    <a:pt x="120" y="568"/>
                  </a:lnTo>
                  <a:lnTo>
                    <a:pt x="75" y="657"/>
                  </a:lnTo>
                  <a:lnTo>
                    <a:pt x="45" y="762"/>
                  </a:lnTo>
                  <a:lnTo>
                    <a:pt x="16" y="867"/>
                  </a:lnTo>
                  <a:lnTo>
                    <a:pt x="1" y="971"/>
                  </a:lnTo>
                  <a:lnTo>
                    <a:pt x="1" y="1076"/>
                  </a:lnTo>
                  <a:lnTo>
                    <a:pt x="1" y="6962"/>
                  </a:lnTo>
                  <a:lnTo>
                    <a:pt x="1" y="7171"/>
                  </a:lnTo>
                  <a:lnTo>
                    <a:pt x="16" y="7380"/>
                  </a:lnTo>
                  <a:lnTo>
                    <a:pt x="45" y="7574"/>
                  </a:lnTo>
                  <a:lnTo>
                    <a:pt x="75" y="7769"/>
                  </a:lnTo>
                  <a:lnTo>
                    <a:pt x="120" y="7963"/>
                  </a:lnTo>
                  <a:lnTo>
                    <a:pt x="180" y="8157"/>
                  </a:lnTo>
                  <a:lnTo>
                    <a:pt x="240" y="8336"/>
                  </a:lnTo>
                  <a:lnTo>
                    <a:pt x="314" y="8516"/>
                  </a:lnTo>
                  <a:lnTo>
                    <a:pt x="389" y="8695"/>
                  </a:lnTo>
                  <a:lnTo>
                    <a:pt x="479" y="8874"/>
                  </a:lnTo>
                  <a:lnTo>
                    <a:pt x="568" y="9039"/>
                  </a:lnTo>
                  <a:lnTo>
                    <a:pt x="673" y="9203"/>
                  </a:lnTo>
                  <a:lnTo>
                    <a:pt x="792" y="9352"/>
                  </a:lnTo>
                  <a:lnTo>
                    <a:pt x="912" y="9517"/>
                  </a:lnTo>
                  <a:lnTo>
                    <a:pt x="1031" y="9651"/>
                  </a:lnTo>
                  <a:lnTo>
                    <a:pt x="1166" y="9800"/>
                  </a:lnTo>
                  <a:lnTo>
                    <a:pt x="1300" y="9920"/>
                  </a:lnTo>
                  <a:lnTo>
                    <a:pt x="1450" y="10054"/>
                  </a:lnTo>
                  <a:lnTo>
                    <a:pt x="1599" y="10174"/>
                  </a:lnTo>
                  <a:lnTo>
                    <a:pt x="1764" y="10279"/>
                  </a:lnTo>
                  <a:lnTo>
                    <a:pt x="1928" y="10383"/>
                  </a:lnTo>
                  <a:lnTo>
                    <a:pt x="2092" y="10488"/>
                  </a:lnTo>
                  <a:lnTo>
                    <a:pt x="2257" y="10577"/>
                  </a:lnTo>
                  <a:lnTo>
                    <a:pt x="2436" y="10652"/>
                  </a:lnTo>
                  <a:lnTo>
                    <a:pt x="2615" y="10727"/>
                  </a:lnTo>
                  <a:lnTo>
                    <a:pt x="2809" y="10786"/>
                  </a:lnTo>
                  <a:lnTo>
                    <a:pt x="2989" y="10846"/>
                  </a:lnTo>
                  <a:lnTo>
                    <a:pt x="3183" y="10891"/>
                  </a:lnTo>
                  <a:lnTo>
                    <a:pt x="3392" y="10921"/>
                  </a:lnTo>
                  <a:lnTo>
                    <a:pt x="3586" y="10951"/>
                  </a:lnTo>
                  <a:lnTo>
                    <a:pt x="3795" y="10966"/>
                  </a:lnTo>
                  <a:lnTo>
                    <a:pt x="28595" y="10966"/>
                  </a:lnTo>
                  <a:lnTo>
                    <a:pt x="28789" y="10951"/>
                  </a:lnTo>
                  <a:lnTo>
                    <a:pt x="28998" y="10921"/>
                  </a:lnTo>
                  <a:lnTo>
                    <a:pt x="29193" y="10891"/>
                  </a:lnTo>
                  <a:lnTo>
                    <a:pt x="29387" y="10846"/>
                  </a:lnTo>
                  <a:lnTo>
                    <a:pt x="29581" y="10786"/>
                  </a:lnTo>
                  <a:lnTo>
                    <a:pt x="29760" y="10727"/>
                  </a:lnTo>
                  <a:lnTo>
                    <a:pt x="29940" y="10652"/>
                  </a:lnTo>
                  <a:lnTo>
                    <a:pt x="30119" y="10577"/>
                  </a:lnTo>
                  <a:lnTo>
                    <a:pt x="30298" y="10488"/>
                  </a:lnTo>
                  <a:lnTo>
                    <a:pt x="30463" y="10383"/>
                  </a:lnTo>
                  <a:lnTo>
                    <a:pt x="30627" y="10279"/>
                  </a:lnTo>
                  <a:lnTo>
                    <a:pt x="30776" y="10174"/>
                  </a:lnTo>
                  <a:lnTo>
                    <a:pt x="30926" y="10054"/>
                  </a:lnTo>
                  <a:lnTo>
                    <a:pt x="31075" y="9920"/>
                  </a:lnTo>
                  <a:lnTo>
                    <a:pt x="31210" y="9800"/>
                  </a:lnTo>
                  <a:lnTo>
                    <a:pt x="31344" y="9651"/>
                  </a:lnTo>
                  <a:lnTo>
                    <a:pt x="31478" y="9517"/>
                  </a:lnTo>
                  <a:lnTo>
                    <a:pt x="31583" y="9352"/>
                  </a:lnTo>
                  <a:lnTo>
                    <a:pt x="31703" y="9203"/>
                  </a:lnTo>
                  <a:lnTo>
                    <a:pt x="31807" y="9039"/>
                  </a:lnTo>
                  <a:lnTo>
                    <a:pt x="31897" y="8874"/>
                  </a:lnTo>
                  <a:lnTo>
                    <a:pt x="31986" y="8695"/>
                  </a:lnTo>
                  <a:lnTo>
                    <a:pt x="32076" y="8516"/>
                  </a:lnTo>
                  <a:lnTo>
                    <a:pt x="32136" y="8336"/>
                  </a:lnTo>
                  <a:lnTo>
                    <a:pt x="32210" y="8157"/>
                  </a:lnTo>
                  <a:lnTo>
                    <a:pt x="32255" y="7963"/>
                  </a:lnTo>
                  <a:lnTo>
                    <a:pt x="32300" y="7769"/>
                  </a:lnTo>
                  <a:lnTo>
                    <a:pt x="32345" y="7574"/>
                  </a:lnTo>
                  <a:lnTo>
                    <a:pt x="32360" y="7380"/>
                  </a:lnTo>
                  <a:lnTo>
                    <a:pt x="32375" y="7171"/>
                  </a:lnTo>
                  <a:lnTo>
                    <a:pt x="32390" y="6962"/>
                  </a:lnTo>
                  <a:lnTo>
                    <a:pt x="32390" y="1076"/>
                  </a:lnTo>
                  <a:lnTo>
                    <a:pt x="32375" y="971"/>
                  </a:lnTo>
                  <a:lnTo>
                    <a:pt x="32360" y="867"/>
                  </a:lnTo>
                  <a:lnTo>
                    <a:pt x="32330" y="762"/>
                  </a:lnTo>
                  <a:lnTo>
                    <a:pt x="32300" y="657"/>
                  </a:lnTo>
                  <a:lnTo>
                    <a:pt x="32255" y="568"/>
                  </a:lnTo>
                  <a:lnTo>
                    <a:pt x="32196" y="478"/>
                  </a:lnTo>
                  <a:lnTo>
                    <a:pt x="32136" y="389"/>
                  </a:lnTo>
                  <a:lnTo>
                    <a:pt x="32076" y="314"/>
                  </a:lnTo>
                  <a:lnTo>
                    <a:pt x="31986" y="254"/>
                  </a:lnTo>
                  <a:lnTo>
                    <a:pt x="31912" y="179"/>
                  </a:lnTo>
                  <a:lnTo>
                    <a:pt x="31822" y="135"/>
                  </a:lnTo>
                  <a:lnTo>
                    <a:pt x="31732" y="90"/>
                  </a:lnTo>
                  <a:lnTo>
                    <a:pt x="31628" y="45"/>
                  </a:lnTo>
                  <a:lnTo>
                    <a:pt x="31523" y="30"/>
                  </a:lnTo>
                  <a:lnTo>
                    <a:pt x="31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631;p33"/>
            <p:cNvSpPr/>
            <p:nvPr/>
          </p:nvSpPr>
          <p:spPr>
            <a:xfrm>
              <a:off x="4543361" y="3615019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1"/>
                  </a:moveTo>
                  <a:lnTo>
                    <a:pt x="494" y="16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6" y="374"/>
                  </a:lnTo>
                  <a:lnTo>
                    <a:pt x="16" y="479"/>
                  </a:lnTo>
                  <a:lnTo>
                    <a:pt x="1" y="613"/>
                  </a:lnTo>
                  <a:lnTo>
                    <a:pt x="16" y="733"/>
                  </a:lnTo>
                  <a:lnTo>
                    <a:pt x="46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70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613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52" y="45"/>
                  </a:lnTo>
                  <a:lnTo>
                    <a:pt x="733" y="16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632;p33"/>
            <p:cNvSpPr/>
            <p:nvPr/>
          </p:nvSpPr>
          <p:spPr>
            <a:xfrm>
              <a:off x="3751415" y="3604362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78" y="0"/>
                  </a:moveTo>
                  <a:lnTo>
                    <a:pt x="374" y="45"/>
                  </a:lnTo>
                  <a:lnTo>
                    <a:pt x="269" y="90"/>
                  </a:lnTo>
                  <a:lnTo>
                    <a:pt x="180" y="165"/>
                  </a:lnTo>
                  <a:lnTo>
                    <a:pt x="105" y="254"/>
                  </a:lnTo>
                  <a:lnTo>
                    <a:pt x="45" y="359"/>
                  </a:lnTo>
                  <a:lnTo>
                    <a:pt x="15" y="478"/>
                  </a:lnTo>
                  <a:lnTo>
                    <a:pt x="0" y="598"/>
                  </a:lnTo>
                  <a:lnTo>
                    <a:pt x="15" y="717"/>
                  </a:lnTo>
                  <a:lnTo>
                    <a:pt x="45" y="837"/>
                  </a:lnTo>
                  <a:lnTo>
                    <a:pt x="105" y="941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74" y="1151"/>
                  </a:lnTo>
                  <a:lnTo>
                    <a:pt x="478" y="1195"/>
                  </a:lnTo>
                  <a:lnTo>
                    <a:pt x="613" y="1210"/>
                  </a:lnTo>
                  <a:lnTo>
                    <a:pt x="732" y="1195"/>
                  </a:lnTo>
                  <a:lnTo>
                    <a:pt x="837" y="1151"/>
                  </a:lnTo>
                  <a:lnTo>
                    <a:pt x="941" y="1106"/>
                  </a:lnTo>
                  <a:lnTo>
                    <a:pt x="1031" y="1031"/>
                  </a:lnTo>
                  <a:lnTo>
                    <a:pt x="1106" y="941"/>
                  </a:lnTo>
                  <a:lnTo>
                    <a:pt x="1166" y="837"/>
                  </a:lnTo>
                  <a:lnTo>
                    <a:pt x="1195" y="717"/>
                  </a:lnTo>
                  <a:lnTo>
                    <a:pt x="1210" y="598"/>
                  </a:lnTo>
                  <a:lnTo>
                    <a:pt x="1195" y="478"/>
                  </a:lnTo>
                  <a:lnTo>
                    <a:pt x="1166" y="359"/>
                  </a:lnTo>
                  <a:lnTo>
                    <a:pt x="1106" y="254"/>
                  </a:lnTo>
                  <a:lnTo>
                    <a:pt x="1031" y="165"/>
                  </a:lnTo>
                  <a:lnTo>
                    <a:pt x="941" y="90"/>
                  </a:lnTo>
                  <a:lnTo>
                    <a:pt x="837" y="45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633;p33"/>
            <p:cNvSpPr/>
            <p:nvPr/>
          </p:nvSpPr>
          <p:spPr>
            <a:xfrm>
              <a:off x="3714472" y="3728263"/>
              <a:ext cx="889672" cy="150632"/>
            </a:xfrm>
            <a:custGeom>
              <a:avLst/>
              <a:gdLst/>
              <a:ahLst/>
              <a:cxnLst/>
              <a:rect l="l" t="t" r="r" b="b"/>
              <a:pathLst>
                <a:path w="32390" h="5484" extrusionOk="0">
                  <a:moveTo>
                    <a:pt x="1" y="1"/>
                  </a:moveTo>
                  <a:lnTo>
                    <a:pt x="1" y="1480"/>
                  </a:lnTo>
                  <a:lnTo>
                    <a:pt x="1" y="1689"/>
                  </a:lnTo>
                  <a:lnTo>
                    <a:pt x="16" y="1898"/>
                  </a:lnTo>
                  <a:lnTo>
                    <a:pt x="45" y="2092"/>
                  </a:lnTo>
                  <a:lnTo>
                    <a:pt x="75" y="2287"/>
                  </a:lnTo>
                  <a:lnTo>
                    <a:pt x="120" y="2481"/>
                  </a:lnTo>
                  <a:lnTo>
                    <a:pt x="180" y="2675"/>
                  </a:lnTo>
                  <a:lnTo>
                    <a:pt x="240" y="2854"/>
                  </a:lnTo>
                  <a:lnTo>
                    <a:pt x="314" y="3034"/>
                  </a:lnTo>
                  <a:lnTo>
                    <a:pt x="389" y="3213"/>
                  </a:lnTo>
                  <a:lnTo>
                    <a:pt x="479" y="3392"/>
                  </a:lnTo>
                  <a:lnTo>
                    <a:pt x="568" y="3557"/>
                  </a:lnTo>
                  <a:lnTo>
                    <a:pt x="673" y="3721"/>
                  </a:lnTo>
                  <a:lnTo>
                    <a:pt x="792" y="3870"/>
                  </a:lnTo>
                  <a:lnTo>
                    <a:pt x="912" y="4035"/>
                  </a:lnTo>
                  <a:lnTo>
                    <a:pt x="1031" y="4169"/>
                  </a:lnTo>
                  <a:lnTo>
                    <a:pt x="1166" y="4318"/>
                  </a:lnTo>
                  <a:lnTo>
                    <a:pt x="1300" y="4438"/>
                  </a:lnTo>
                  <a:lnTo>
                    <a:pt x="1450" y="4572"/>
                  </a:lnTo>
                  <a:lnTo>
                    <a:pt x="1599" y="4692"/>
                  </a:lnTo>
                  <a:lnTo>
                    <a:pt x="1764" y="4797"/>
                  </a:lnTo>
                  <a:lnTo>
                    <a:pt x="1928" y="4901"/>
                  </a:lnTo>
                  <a:lnTo>
                    <a:pt x="2092" y="5006"/>
                  </a:lnTo>
                  <a:lnTo>
                    <a:pt x="2257" y="5095"/>
                  </a:lnTo>
                  <a:lnTo>
                    <a:pt x="2436" y="5170"/>
                  </a:lnTo>
                  <a:lnTo>
                    <a:pt x="2615" y="5245"/>
                  </a:lnTo>
                  <a:lnTo>
                    <a:pt x="2809" y="5304"/>
                  </a:lnTo>
                  <a:lnTo>
                    <a:pt x="2989" y="5364"/>
                  </a:lnTo>
                  <a:lnTo>
                    <a:pt x="3183" y="5409"/>
                  </a:lnTo>
                  <a:lnTo>
                    <a:pt x="3392" y="5439"/>
                  </a:lnTo>
                  <a:lnTo>
                    <a:pt x="3586" y="5469"/>
                  </a:lnTo>
                  <a:lnTo>
                    <a:pt x="3795" y="5484"/>
                  </a:lnTo>
                  <a:lnTo>
                    <a:pt x="28595" y="5484"/>
                  </a:lnTo>
                  <a:lnTo>
                    <a:pt x="28789" y="5469"/>
                  </a:lnTo>
                  <a:lnTo>
                    <a:pt x="28998" y="5439"/>
                  </a:lnTo>
                  <a:lnTo>
                    <a:pt x="29193" y="5409"/>
                  </a:lnTo>
                  <a:lnTo>
                    <a:pt x="29387" y="5364"/>
                  </a:lnTo>
                  <a:lnTo>
                    <a:pt x="29581" y="5304"/>
                  </a:lnTo>
                  <a:lnTo>
                    <a:pt x="29760" y="5245"/>
                  </a:lnTo>
                  <a:lnTo>
                    <a:pt x="29940" y="5170"/>
                  </a:lnTo>
                  <a:lnTo>
                    <a:pt x="30119" y="5095"/>
                  </a:lnTo>
                  <a:lnTo>
                    <a:pt x="30298" y="5006"/>
                  </a:lnTo>
                  <a:lnTo>
                    <a:pt x="30463" y="4901"/>
                  </a:lnTo>
                  <a:lnTo>
                    <a:pt x="30627" y="4797"/>
                  </a:lnTo>
                  <a:lnTo>
                    <a:pt x="30776" y="4692"/>
                  </a:lnTo>
                  <a:lnTo>
                    <a:pt x="30926" y="4572"/>
                  </a:lnTo>
                  <a:lnTo>
                    <a:pt x="31075" y="4438"/>
                  </a:lnTo>
                  <a:lnTo>
                    <a:pt x="31210" y="4318"/>
                  </a:lnTo>
                  <a:lnTo>
                    <a:pt x="31344" y="4169"/>
                  </a:lnTo>
                  <a:lnTo>
                    <a:pt x="31478" y="4035"/>
                  </a:lnTo>
                  <a:lnTo>
                    <a:pt x="31583" y="3870"/>
                  </a:lnTo>
                  <a:lnTo>
                    <a:pt x="31703" y="3721"/>
                  </a:lnTo>
                  <a:lnTo>
                    <a:pt x="31807" y="3557"/>
                  </a:lnTo>
                  <a:lnTo>
                    <a:pt x="31897" y="3392"/>
                  </a:lnTo>
                  <a:lnTo>
                    <a:pt x="31986" y="3213"/>
                  </a:lnTo>
                  <a:lnTo>
                    <a:pt x="32076" y="3034"/>
                  </a:lnTo>
                  <a:lnTo>
                    <a:pt x="32136" y="2854"/>
                  </a:lnTo>
                  <a:lnTo>
                    <a:pt x="32210" y="2675"/>
                  </a:lnTo>
                  <a:lnTo>
                    <a:pt x="32255" y="2481"/>
                  </a:lnTo>
                  <a:lnTo>
                    <a:pt x="32300" y="2287"/>
                  </a:lnTo>
                  <a:lnTo>
                    <a:pt x="32345" y="2092"/>
                  </a:lnTo>
                  <a:lnTo>
                    <a:pt x="32360" y="1898"/>
                  </a:lnTo>
                  <a:lnTo>
                    <a:pt x="32375" y="1689"/>
                  </a:lnTo>
                  <a:lnTo>
                    <a:pt x="32390" y="1480"/>
                  </a:lnTo>
                  <a:lnTo>
                    <a:pt x="3239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634;p33"/>
            <p:cNvSpPr/>
            <p:nvPr/>
          </p:nvSpPr>
          <p:spPr>
            <a:xfrm>
              <a:off x="4641445" y="1540769"/>
              <a:ext cx="281102" cy="280690"/>
            </a:xfrm>
            <a:custGeom>
              <a:avLst/>
              <a:gdLst/>
              <a:ahLst/>
              <a:cxnLst/>
              <a:rect l="l" t="t" r="r" b="b"/>
              <a:pathLst>
                <a:path w="10234" h="10219" extrusionOk="0">
                  <a:moveTo>
                    <a:pt x="9950" y="0"/>
                  </a:moveTo>
                  <a:lnTo>
                    <a:pt x="9905" y="15"/>
                  </a:lnTo>
                  <a:lnTo>
                    <a:pt x="9860" y="45"/>
                  </a:lnTo>
                  <a:lnTo>
                    <a:pt x="9816" y="75"/>
                  </a:lnTo>
                  <a:lnTo>
                    <a:pt x="75" y="9816"/>
                  </a:lnTo>
                  <a:lnTo>
                    <a:pt x="45" y="9860"/>
                  </a:lnTo>
                  <a:lnTo>
                    <a:pt x="30" y="9890"/>
                  </a:lnTo>
                  <a:lnTo>
                    <a:pt x="15" y="9935"/>
                  </a:lnTo>
                  <a:lnTo>
                    <a:pt x="0" y="9980"/>
                  </a:lnTo>
                  <a:lnTo>
                    <a:pt x="15" y="10025"/>
                  </a:lnTo>
                  <a:lnTo>
                    <a:pt x="30" y="10070"/>
                  </a:lnTo>
                  <a:lnTo>
                    <a:pt x="45" y="10114"/>
                  </a:lnTo>
                  <a:lnTo>
                    <a:pt x="75" y="10159"/>
                  </a:lnTo>
                  <a:lnTo>
                    <a:pt x="120" y="10189"/>
                  </a:lnTo>
                  <a:lnTo>
                    <a:pt x="150" y="10204"/>
                  </a:lnTo>
                  <a:lnTo>
                    <a:pt x="194" y="10219"/>
                  </a:lnTo>
                  <a:lnTo>
                    <a:pt x="299" y="10219"/>
                  </a:lnTo>
                  <a:lnTo>
                    <a:pt x="344" y="10204"/>
                  </a:lnTo>
                  <a:lnTo>
                    <a:pt x="374" y="10189"/>
                  </a:lnTo>
                  <a:lnTo>
                    <a:pt x="419" y="10159"/>
                  </a:lnTo>
                  <a:lnTo>
                    <a:pt x="10159" y="419"/>
                  </a:lnTo>
                  <a:lnTo>
                    <a:pt x="10189" y="374"/>
                  </a:lnTo>
                  <a:lnTo>
                    <a:pt x="10219" y="329"/>
                  </a:lnTo>
                  <a:lnTo>
                    <a:pt x="10219" y="284"/>
                  </a:lnTo>
                  <a:lnTo>
                    <a:pt x="10234" y="239"/>
                  </a:lnTo>
                  <a:lnTo>
                    <a:pt x="10219" y="195"/>
                  </a:lnTo>
                  <a:lnTo>
                    <a:pt x="10219" y="150"/>
                  </a:lnTo>
                  <a:lnTo>
                    <a:pt x="10189" y="105"/>
                  </a:lnTo>
                  <a:lnTo>
                    <a:pt x="10159" y="75"/>
                  </a:lnTo>
                  <a:lnTo>
                    <a:pt x="10114" y="45"/>
                  </a:lnTo>
                  <a:lnTo>
                    <a:pt x="10084" y="15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635;p33"/>
            <p:cNvSpPr/>
            <p:nvPr/>
          </p:nvSpPr>
          <p:spPr>
            <a:xfrm>
              <a:off x="4737056" y="1672060"/>
              <a:ext cx="51309" cy="51749"/>
            </a:xfrm>
            <a:custGeom>
              <a:avLst/>
              <a:gdLst/>
              <a:ahLst/>
              <a:cxnLst/>
              <a:rect l="l" t="t" r="r" b="b"/>
              <a:pathLst>
                <a:path w="1868" h="1884" extrusionOk="0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04" y="165"/>
                  </a:lnTo>
                  <a:lnTo>
                    <a:pt x="269" y="285"/>
                  </a:lnTo>
                  <a:lnTo>
                    <a:pt x="150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50" y="1465"/>
                  </a:lnTo>
                  <a:lnTo>
                    <a:pt x="269" y="1599"/>
                  </a:lnTo>
                  <a:lnTo>
                    <a:pt x="404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26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793" y="1301"/>
                  </a:lnTo>
                  <a:lnTo>
                    <a:pt x="1823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68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23" y="658"/>
                  </a:lnTo>
                  <a:lnTo>
                    <a:pt x="1793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636;p33"/>
            <p:cNvSpPr/>
            <p:nvPr/>
          </p:nvSpPr>
          <p:spPr>
            <a:xfrm>
              <a:off x="4782184" y="1340511"/>
              <a:ext cx="311481" cy="311481"/>
            </a:xfrm>
            <a:custGeom>
              <a:avLst/>
              <a:gdLst/>
              <a:ahLst/>
              <a:cxnLst/>
              <a:rect l="l" t="t" r="r" b="b"/>
              <a:pathLst>
                <a:path w="11340" h="11340" extrusionOk="0">
                  <a:moveTo>
                    <a:pt x="5379" y="1"/>
                  </a:moveTo>
                  <a:lnTo>
                    <a:pt x="5080" y="16"/>
                  </a:lnTo>
                  <a:lnTo>
                    <a:pt x="4796" y="61"/>
                  </a:lnTo>
                  <a:lnTo>
                    <a:pt x="4527" y="105"/>
                  </a:lnTo>
                  <a:lnTo>
                    <a:pt x="4243" y="165"/>
                  </a:lnTo>
                  <a:lnTo>
                    <a:pt x="3974" y="255"/>
                  </a:lnTo>
                  <a:lnTo>
                    <a:pt x="3721" y="344"/>
                  </a:lnTo>
                  <a:lnTo>
                    <a:pt x="3452" y="434"/>
                  </a:lnTo>
                  <a:lnTo>
                    <a:pt x="3213" y="554"/>
                  </a:lnTo>
                  <a:lnTo>
                    <a:pt x="2959" y="673"/>
                  </a:lnTo>
                  <a:lnTo>
                    <a:pt x="2720" y="808"/>
                  </a:lnTo>
                  <a:lnTo>
                    <a:pt x="2495" y="957"/>
                  </a:lnTo>
                  <a:lnTo>
                    <a:pt x="2271" y="1121"/>
                  </a:lnTo>
                  <a:lnTo>
                    <a:pt x="2062" y="1286"/>
                  </a:lnTo>
                  <a:lnTo>
                    <a:pt x="1853" y="1465"/>
                  </a:lnTo>
                  <a:lnTo>
                    <a:pt x="1659" y="1659"/>
                  </a:lnTo>
                  <a:lnTo>
                    <a:pt x="1465" y="1853"/>
                  </a:lnTo>
                  <a:lnTo>
                    <a:pt x="1285" y="2062"/>
                  </a:lnTo>
                  <a:lnTo>
                    <a:pt x="1121" y="2272"/>
                  </a:lnTo>
                  <a:lnTo>
                    <a:pt x="957" y="2496"/>
                  </a:lnTo>
                  <a:lnTo>
                    <a:pt x="822" y="2720"/>
                  </a:lnTo>
                  <a:lnTo>
                    <a:pt x="673" y="2959"/>
                  </a:lnTo>
                  <a:lnTo>
                    <a:pt x="553" y="3213"/>
                  </a:lnTo>
                  <a:lnTo>
                    <a:pt x="434" y="3452"/>
                  </a:lnTo>
                  <a:lnTo>
                    <a:pt x="344" y="3721"/>
                  </a:lnTo>
                  <a:lnTo>
                    <a:pt x="255" y="3975"/>
                  </a:lnTo>
                  <a:lnTo>
                    <a:pt x="180" y="4244"/>
                  </a:lnTo>
                  <a:lnTo>
                    <a:pt x="105" y="4527"/>
                  </a:lnTo>
                  <a:lnTo>
                    <a:pt x="60" y="4796"/>
                  </a:lnTo>
                  <a:lnTo>
                    <a:pt x="30" y="5080"/>
                  </a:lnTo>
                  <a:lnTo>
                    <a:pt x="1" y="5379"/>
                  </a:lnTo>
                  <a:lnTo>
                    <a:pt x="1" y="5663"/>
                  </a:lnTo>
                  <a:lnTo>
                    <a:pt x="1" y="5962"/>
                  </a:lnTo>
                  <a:lnTo>
                    <a:pt x="30" y="6246"/>
                  </a:lnTo>
                  <a:lnTo>
                    <a:pt x="60" y="6529"/>
                  </a:lnTo>
                  <a:lnTo>
                    <a:pt x="105" y="6813"/>
                  </a:lnTo>
                  <a:lnTo>
                    <a:pt x="180" y="7082"/>
                  </a:lnTo>
                  <a:lnTo>
                    <a:pt x="255" y="7351"/>
                  </a:lnTo>
                  <a:lnTo>
                    <a:pt x="344" y="7620"/>
                  </a:lnTo>
                  <a:lnTo>
                    <a:pt x="434" y="7874"/>
                  </a:lnTo>
                  <a:lnTo>
                    <a:pt x="553" y="8128"/>
                  </a:lnTo>
                  <a:lnTo>
                    <a:pt x="673" y="8367"/>
                  </a:lnTo>
                  <a:lnTo>
                    <a:pt x="822" y="8606"/>
                  </a:lnTo>
                  <a:lnTo>
                    <a:pt x="957" y="8830"/>
                  </a:lnTo>
                  <a:lnTo>
                    <a:pt x="1121" y="9054"/>
                  </a:lnTo>
                  <a:lnTo>
                    <a:pt x="1285" y="9278"/>
                  </a:lnTo>
                  <a:lnTo>
                    <a:pt x="1465" y="9472"/>
                  </a:lnTo>
                  <a:lnTo>
                    <a:pt x="1659" y="9682"/>
                  </a:lnTo>
                  <a:lnTo>
                    <a:pt x="1853" y="9861"/>
                  </a:lnTo>
                  <a:lnTo>
                    <a:pt x="2062" y="10040"/>
                  </a:lnTo>
                  <a:lnTo>
                    <a:pt x="2271" y="10205"/>
                  </a:lnTo>
                  <a:lnTo>
                    <a:pt x="2495" y="10369"/>
                  </a:lnTo>
                  <a:lnTo>
                    <a:pt x="2720" y="10518"/>
                  </a:lnTo>
                  <a:lnTo>
                    <a:pt x="2959" y="10653"/>
                  </a:lnTo>
                  <a:lnTo>
                    <a:pt x="3213" y="10772"/>
                  </a:lnTo>
                  <a:lnTo>
                    <a:pt x="3452" y="10892"/>
                  </a:lnTo>
                  <a:lnTo>
                    <a:pt x="3721" y="10996"/>
                  </a:lnTo>
                  <a:lnTo>
                    <a:pt x="3974" y="11086"/>
                  </a:lnTo>
                  <a:lnTo>
                    <a:pt x="4243" y="11161"/>
                  </a:lnTo>
                  <a:lnTo>
                    <a:pt x="4527" y="11220"/>
                  </a:lnTo>
                  <a:lnTo>
                    <a:pt x="4796" y="11280"/>
                  </a:lnTo>
                  <a:lnTo>
                    <a:pt x="5080" y="11310"/>
                  </a:lnTo>
                  <a:lnTo>
                    <a:pt x="5379" y="11325"/>
                  </a:lnTo>
                  <a:lnTo>
                    <a:pt x="5663" y="11340"/>
                  </a:lnTo>
                  <a:lnTo>
                    <a:pt x="5961" y="11325"/>
                  </a:lnTo>
                  <a:lnTo>
                    <a:pt x="6245" y="11310"/>
                  </a:lnTo>
                  <a:lnTo>
                    <a:pt x="6529" y="11280"/>
                  </a:lnTo>
                  <a:lnTo>
                    <a:pt x="6813" y="11220"/>
                  </a:lnTo>
                  <a:lnTo>
                    <a:pt x="7082" y="11161"/>
                  </a:lnTo>
                  <a:lnTo>
                    <a:pt x="7351" y="11086"/>
                  </a:lnTo>
                  <a:lnTo>
                    <a:pt x="7620" y="10996"/>
                  </a:lnTo>
                  <a:lnTo>
                    <a:pt x="7874" y="10892"/>
                  </a:lnTo>
                  <a:lnTo>
                    <a:pt x="8128" y="10772"/>
                  </a:lnTo>
                  <a:lnTo>
                    <a:pt x="8367" y="10653"/>
                  </a:lnTo>
                  <a:lnTo>
                    <a:pt x="8606" y="10518"/>
                  </a:lnTo>
                  <a:lnTo>
                    <a:pt x="8845" y="10369"/>
                  </a:lnTo>
                  <a:lnTo>
                    <a:pt x="9054" y="10205"/>
                  </a:lnTo>
                  <a:lnTo>
                    <a:pt x="9278" y="10040"/>
                  </a:lnTo>
                  <a:lnTo>
                    <a:pt x="9487" y="9861"/>
                  </a:lnTo>
                  <a:lnTo>
                    <a:pt x="9681" y="9682"/>
                  </a:lnTo>
                  <a:lnTo>
                    <a:pt x="9861" y="9472"/>
                  </a:lnTo>
                  <a:lnTo>
                    <a:pt x="10040" y="9278"/>
                  </a:lnTo>
                  <a:lnTo>
                    <a:pt x="10204" y="9054"/>
                  </a:lnTo>
                  <a:lnTo>
                    <a:pt x="10369" y="8830"/>
                  </a:lnTo>
                  <a:lnTo>
                    <a:pt x="10518" y="8606"/>
                  </a:lnTo>
                  <a:lnTo>
                    <a:pt x="10652" y="8367"/>
                  </a:lnTo>
                  <a:lnTo>
                    <a:pt x="10772" y="8128"/>
                  </a:lnTo>
                  <a:lnTo>
                    <a:pt x="10892" y="7874"/>
                  </a:lnTo>
                  <a:lnTo>
                    <a:pt x="10996" y="7620"/>
                  </a:lnTo>
                  <a:lnTo>
                    <a:pt x="11086" y="7351"/>
                  </a:lnTo>
                  <a:lnTo>
                    <a:pt x="11160" y="7082"/>
                  </a:lnTo>
                  <a:lnTo>
                    <a:pt x="11220" y="6813"/>
                  </a:lnTo>
                  <a:lnTo>
                    <a:pt x="11280" y="6529"/>
                  </a:lnTo>
                  <a:lnTo>
                    <a:pt x="11310" y="6246"/>
                  </a:lnTo>
                  <a:lnTo>
                    <a:pt x="11325" y="5962"/>
                  </a:lnTo>
                  <a:lnTo>
                    <a:pt x="11340" y="5663"/>
                  </a:lnTo>
                  <a:lnTo>
                    <a:pt x="11325" y="5379"/>
                  </a:lnTo>
                  <a:lnTo>
                    <a:pt x="11310" y="5080"/>
                  </a:lnTo>
                  <a:lnTo>
                    <a:pt x="11280" y="4796"/>
                  </a:lnTo>
                  <a:lnTo>
                    <a:pt x="11220" y="4527"/>
                  </a:lnTo>
                  <a:lnTo>
                    <a:pt x="11160" y="4244"/>
                  </a:lnTo>
                  <a:lnTo>
                    <a:pt x="11086" y="3975"/>
                  </a:lnTo>
                  <a:lnTo>
                    <a:pt x="10996" y="3721"/>
                  </a:lnTo>
                  <a:lnTo>
                    <a:pt x="10892" y="3452"/>
                  </a:lnTo>
                  <a:lnTo>
                    <a:pt x="10772" y="3213"/>
                  </a:lnTo>
                  <a:lnTo>
                    <a:pt x="10652" y="2959"/>
                  </a:lnTo>
                  <a:lnTo>
                    <a:pt x="10518" y="2720"/>
                  </a:lnTo>
                  <a:lnTo>
                    <a:pt x="10369" y="2496"/>
                  </a:lnTo>
                  <a:lnTo>
                    <a:pt x="10204" y="2272"/>
                  </a:lnTo>
                  <a:lnTo>
                    <a:pt x="10040" y="2062"/>
                  </a:lnTo>
                  <a:lnTo>
                    <a:pt x="9861" y="1853"/>
                  </a:lnTo>
                  <a:lnTo>
                    <a:pt x="9681" y="1659"/>
                  </a:lnTo>
                  <a:lnTo>
                    <a:pt x="9487" y="1465"/>
                  </a:lnTo>
                  <a:lnTo>
                    <a:pt x="9278" y="1286"/>
                  </a:lnTo>
                  <a:lnTo>
                    <a:pt x="9054" y="1121"/>
                  </a:lnTo>
                  <a:lnTo>
                    <a:pt x="8845" y="957"/>
                  </a:lnTo>
                  <a:lnTo>
                    <a:pt x="8606" y="808"/>
                  </a:lnTo>
                  <a:lnTo>
                    <a:pt x="8367" y="673"/>
                  </a:lnTo>
                  <a:lnTo>
                    <a:pt x="8128" y="554"/>
                  </a:lnTo>
                  <a:lnTo>
                    <a:pt x="7874" y="434"/>
                  </a:lnTo>
                  <a:lnTo>
                    <a:pt x="7620" y="344"/>
                  </a:lnTo>
                  <a:lnTo>
                    <a:pt x="7351" y="255"/>
                  </a:lnTo>
                  <a:lnTo>
                    <a:pt x="7082" y="165"/>
                  </a:lnTo>
                  <a:lnTo>
                    <a:pt x="6813" y="105"/>
                  </a:lnTo>
                  <a:lnTo>
                    <a:pt x="6529" y="61"/>
                  </a:lnTo>
                  <a:lnTo>
                    <a:pt x="6245" y="16"/>
                  </a:lnTo>
                  <a:lnTo>
                    <a:pt x="59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637;p33"/>
            <p:cNvSpPr/>
            <p:nvPr/>
          </p:nvSpPr>
          <p:spPr>
            <a:xfrm>
              <a:off x="4883124" y="1397971"/>
              <a:ext cx="114512" cy="196585"/>
            </a:xfrm>
            <a:custGeom>
              <a:avLst/>
              <a:gdLst/>
              <a:ahLst/>
              <a:cxnLst/>
              <a:rect l="l" t="t" r="r" b="b"/>
              <a:pathLst>
                <a:path w="4169" h="7157" extrusionOk="0">
                  <a:moveTo>
                    <a:pt x="942" y="329"/>
                  </a:moveTo>
                  <a:lnTo>
                    <a:pt x="1076" y="374"/>
                  </a:lnTo>
                  <a:lnTo>
                    <a:pt x="1211" y="434"/>
                  </a:lnTo>
                  <a:lnTo>
                    <a:pt x="1360" y="508"/>
                  </a:lnTo>
                  <a:lnTo>
                    <a:pt x="1525" y="628"/>
                  </a:lnTo>
                  <a:lnTo>
                    <a:pt x="1689" y="762"/>
                  </a:lnTo>
                  <a:lnTo>
                    <a:pt x="1853" y="942"/>
                  </a:lnTo>
                  <a:lnTo>
                    <a:pt x="2032" y="1121"/>
                  </a:lnTo>
                  <a:lnTo>
                    <a:pt x="2197" y="1345"/>
                  </a:lnTo>
                  <a:lnTo>
                    <a:pt x="2376" y="1584"/>
                  </a:lnTo>
                  <a:lnTo>
                    <a:pt x="2540" y="1838"/>
                  </a:lnTo>
                  <a:lnTo>
                    <a:pt x="2720" y="2122"/>
                  </a:lnTo>
                  <a:lnTo>
                    <a:pt x="2884" y="2421"/>
                  </a:lnTo>
                  <a:lnTo>
                    <a:pt x="3048" y="2749"/>
                  </a:lnTo>
                  <a:lnTo>
                    <a:pt x="3198" y="3093"/>
                  </a:lnTo>
                  <a:lnTo>
                    <a:pt x="3347" y="3451"/>
                  </a:lnTo>
                  <a:lnTo>
                    <a:pt x="3467" y="3795"/>
                  </a:lnTo>
                  <a:lnTo>
                    <a:pt x="3571" y="4124"/>
                  </a:lnTo>
                  <a:lnTo>
                    <a:pt x="3661" y="4437"/>
                  </a:lnTo>
                  <a:lnTo>
                    <a:pt x="3721" y="4751"/>
                  </a:lnTo>
                  <a:lnTo>
                    <a:pt x="3780" y="5035"/>
                  </a:lnTo>
                  <a:lnTo>
                    <a:pt x="3810" y="5304"/>
                  </a:lnTo>
                  <a:lnTo>
                    <a:pt x="3825" y="5573"/>
                  </a:lnTo>
                  <a:lnTo>
                    <a:pt x="3840" y="5797"/>
                  </a:lnTo>
                  <a:lnTo>
                    <a:pt x="3825" y="6021"/>
                  </a:lnTo>
                  <a:lnTo>
                    <a:pt x="3795" y="6215"/>
                  </a:lnTo>
                  <a:lnTo>
                    <a:pt x="3751" y="6380"/>
                  </a:lnTo>
                  <a:lnTo>
                    <a:pt x="3691" y="6529"/>
                  </a:lnTo>
                  <a:lnTo>
                    <a:pt x="3631" y="6633"/>
                  </a:lnTo>
                  <a:lnTo>
                    <a:pt x="3541" y="6723"/>
                  </a:lnTo>
                  <a:lnTo>
                    <a:pt x="3452" y="6783"/>
                  </a:lnTo>
                  <a:lnTo>
                    <a:pt x="3347" y="6813"/>
                  </a:lnTo>
                  <a:lnTo>
                    <a:pt x="3228" y="6813"/>
                  </a:lnTo>
                  <a:lnTo>
                    <a:pt x="3093" y="6783"/>
                  </a:lnTo>
                  <a:lnTo>
                    <a:pt x="2959" y="6723"/>
                  </a:lnTo>
                  <a:lnTo>
                    <a:pt x="2809" y="6633"/>
                  </a:lnTo>
                  <a:lnTo>
                    <a:pt x="2645" y="6514"/>
                  </a:lnTo>
                  <a:lnTo>
                    <a:pt x="2481" y="6380"/>
                  </a:lnTo>
                  <a:lnTo>
                    <a:pt x="2316" y="6215"/>
                  </a:lnTo>
                  <a:lnTo>
                    <a:pt x="2137" y="6021"/>
                  </a:lnTo>
                  <a:lnTo>
                    <a:pt x="1973" y="5812"/>
                  </a:lnTo>
                  <a:lnTo>
                    <a:pt x="1793" y="5573"/>
                  </a:lnTo>
                  <a:lnTo>
                    <a:pt x="1629" y="5304"/>
                  </a:lnTo>
                  <a:lnTo>
                    <a:pt x="1450" y="5020"/>
                  </a:lnTo>
                  <a:lnTo>
                    <a:pt x="1285" y="4721"/>
                  </a:lnTo>
                  <a:lnTo>
                    <a:pt x="1121" y="4393"/>
                  </a:lnTo>
                  <a:lnTo>
                    <a:pt x="972" y="4049"/>
                  </a:lnTo>
                  <a:lnTo>
                    <a:pt x="822" y="3705"/>
                  </a:lnTo>
                  <a:lnTo>
                    <a:pt x="703" y="3362"/>
                  </a:lnTo>
                  <a:lnTo>
                    <a:pt x="598" y="3033"/>
                  </a:lnTo>
                  <a:lnTo>
                    <a:pt x="509" y="2704"/>
                  </a:lnTo>
                  <a:lnTo>
                    <a:pt x="449" y="2406"/>
                  </a:lnTo>
                  <a:lnTo>
                    <a:pt x="389" y="2107"/>
                  </a:lnTo>
                  <a:lnTo>
                    <a:pt x="359" y="1838"/>
                  </a:lnTo>
                  <a:lnTo>
                    <a:pt x="344" y="1584"/>
                  </a:lnTo>
                  <a:lnTo>
                    <a:pt x="329" y="1345"/>
                  </a:lnTo>
                  <a:lnTo>
                    <a:pt x="344" y="1136"/>
                  </a:lnTo>
                  <a:lnTo>
                    <a:pt x="374" y="942"/>
                  </a:lnTo>
                  <a:lnTo>
                    <a:pt x="419" y="762"/>
                  </a:lnTo>
                  <a:lnTo>
                    <a:pt x="479" y="628"/>
                  </a:lnTo>
                  <a:lnTo>
                    <a:pt x="539" y="508"/>
                  </a:lnTo>
                  <a:lnTo>
                    <a:pt x="628" y="419"/>
                  </a:lnTo>
                  <a:lnTo>
                    <a:pt x="718" y="359"/>
                  </a:lnTo>
                  <a:lnTo>
                    <a:pt x="822" y="329"/>
                  </a:lnTo>
                  <a:close/>
                  <a:moveTo>
                    <a:pt x="748" y="0"/>
                  </a:moveTo>
                  <a:lnTo>
                    <a:pt x="658" y="15"/>
                  </a:lnTo>
                  <a:lnTo>
                    <a:pt x="583" y="45"/>
                  </a:lnTo>
                  <a:lnTo>
                    <a:pt x="509" y="90"/>
                  </a:lnTo>
                  <a:lnTo>
                    <a:pt x="434" y="135"/>
                  </a:lnTo>
                  <a:lnTo>
                    <a:pt x="374" y="180"/>
                  </a:lnTo>
                  <a:lnTo>
                    <a:pt x="314" y="254"/>
                  </a:lnTo>
                  <a:lnTo>
                    <a:pt x="210" y="404"/>
                  </a:lnTo>
                  <a:lnTo>
                    <a:pt x="120" y="583"/>
                  </a:lnTo>
                  <a:lnTo>
                    <a:pt x="60" y="792"/>
                  </a:lnTo>
                  <a:lnTo>
                    <a:pt x="16" y="1031"/>
                  </a:lnTo>
                  <a:lnTo>
                    <a:pt x="1" y="1285"/>
                  </a:lnTo>
                  <a:lnTo>
                    <a:pt x="1" y="1584"/>
                  </a:lnTo>
                  <a:lnTo>
                    <a:pt x="16" y="1868"/>
                  </a:lnTo>
                  <a:lnTo>
                    <a:pt x="60" y="2182"/>
                  </a:lnTo>
                  <a:lnTo>
                    <a:pt x="120" y="2495"/>
                  </a:lnTo>
                  <a:lnTo>
                    <a:pt x="195" y="2824"/>
                  </a:lnTo>
                  <a:lnTo>
                    <a:pt x="285" y="3153"/>
                  </a:lnTo>
                  <a:lnTo>
                    <a:pt x="389" y="3496"/>
                  </a:lnTo>
                  <a:lnTo>
                    <a:pt x="524" y="3840"/>
                  </a:lnTo>
                  <a:lnTo>
                    <a:pt x="658" y="4183"/>
                  </a:lnTo>
                  <a:lnTo>
                    <a:pt x="807" y="4527"/>
                  </a:lnTo>
                  <a:lnTo>
                    <a:pt x="972" y="4856"/>
                  </a:lnTo>
                  <a:lnTo>
                    <a:pt x="1136" y="5154"/>
                  </a:lnTo>
                  <a:lnTo>
                    <a:pt x="1315" y="5453"/>
                  </a:lnTo>
                  <a:lnTo>
                    <a:pt x="1495" y="5737"/>
                  </a:lnTo>
                  <a:lnTo>
                    <a:pt x="1689" y="6006"/>
                  </a:lnTo>
                  <a:lnTo>
                    <a:pt x="1883" y="6245"/>
                  </a:lnTo>
                  <a:lnTo>
                    <a:pt x="2077" y="6454"/>
                  </a:lnTo>
                  <a:lnTo>
                    <a:pt x="2286" y="6663"/>
                  </a:lnTo>
                  <a:lnTo>
                    <a:pt x="2496" y="6828"/>
                  </a:lnTo>
                  <a:lnTo>
                    <a:pt x="2690" y="6962"/>
                  </a:lnTo>
                  <a:lnTo>
                    <a:pt x="2884" y="7067"/>
                  </a:lnTo>
                  <a:lnTo>
                    <a:pt x="3078" y="7127"/>
                  </a:lnTo>
                  <a:lnTo>
                    <a:pt x="3258" y="7156"/>
                  </a:lnTo>
                  <a:lnTo>
                    <a:pt x="3347" y="7156"/>
                  </a:lnTo>
                  <a:lnTo>
                    <a:pt x="3422" y="7141"/>
                  </a:lnTo>
                  <a:lnTo>
                    <a:pt x="3511" y="7127"/>
                  </a:lnTo>
                  <a:lnTo>
                    <a:pt x="3586" y="7097"/>
                  </a:lnTo>
                  <a:lnTo>
                    <a:pt x="3661" y="7067"/>
                  </a:lnTo>
                  <a:lnTo>
                    <a:pt x="3736" y="7022"/>
                  </a:lnTo>
                  <a:lnTo>
                    <a:pt x="3795" y="6962"/>
                  </a:lnTo>
                  <a:lnTo>
                    <a:pt x="3855" y="6902"/>
                  </a:lnTo>
                  <a:lnTo>
                    <a:pt x="3960" y="6753"/>
                  </a:lnTo>
                  <a:lnTo>
                    <a:pt x="4049" y="6574"/>
                  </a:lnTo>
                  <a:lnTo>
                    <a:pt x="4109" y="6365"/>
                  </a:lnTo>
                  <a:lnTo>
                    <a:pt x="4154" y="6126"/>
                  </a:lnTo>
                  <a:lnTo>
                    <a:pt x="4169" y="5857"/>
                  </a:lnTo>
                  <a:lnTo>
                    <a:pt x="4169" y="5558"/>
                  </a:lnTo>
                  <a:lnTo>
                    <a:pt x="4154" y="5274"/>
                  </a:lnTo>
                  <a:lnTo>
                    <a:pt x="4109" y="4960"/>
                  </a:lnTo>
                  <a:lnTo>
                    <a:pt x="4049" y="4647"/>
                  </a:lnTo>
                  <a:lnTo>
                    <a:pt x="3975" y="4318"/>
                  </a:lnTo>
                  <a:lnTo>
                    <a:pt x="3885" y="3989"/>
                  </a:lnTo>
                  <a:lnTo>
                    <a:pt x="3780" y="3646"/>
                  </a:lnTo>
                  <a:lnTo>
                    <a:pt x="3646" y="3302"/>
                  </a:lnTo>
                  <a:lnTo>
                    <a:pt x="3511" y="2958"/>
                  </a:lnTo>
                  <a:lnTo>
                    <a:pt x="3362" y="2630"/>
                  </a:lnTo>
                  <a:lnTo>
                    <a:pt x="3198" y="2301"/>
                  </a:lnTo>
                  <a:lnTo>
                    <a:pt x="3033" y="1987"/>
                  </a:lnTo>
                  <a:lnTo>
                    <a:pt x="2854" y="1689"/>
                  </a:lnTo>
                  <a:lnTo>
                    <a:pt x="2675" y="1405"/>
                  </a:lnTo>
                  <a:lnTo>
                    <a:pt x="2481" y="1151"/>
                  </a:lnTo>
                  <a:lnTo>
                    <a:pt x="2286" y="912"/>
                  </a:lnTo>
                  <a:lnTo>
                    <a:pt x="2092" y="688"/>
                  </a:lnTo>
                  <a:lnTo>
                    <a:pt x="1883" y="493"/>
                  </a:lnTo>
                  <a:lnTo>
                    <a:pt x="1674" y="314"/>
                  </a:lnTo>
                  <a:lnTo>
                    <a:pt x="1480" y="180"/>
                  </a:lnTo>
                  <a:lnTo>
                    <a:pt x="1285" y="90"/>
                  </a:lnTo>
                  <a:lnTo>
                    <a:pt x="109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638;p33"/>
            <p:cNvSpPr/>
            <p:nvPr/>
          </p:nvSpPr>
          <p:spPr>
            <a:xfrm>
              <a:off x="4863842" y="1411512"/>
              <a:ext cx="153076" cy="169090"/>
            </a:xfrm>
            <a:custGeom>
              <a:avLst/>
              <a:gdLst/>
              <a:ahLst/>
              <a:cxnLst/>
              <a:rect l="l" t="t" r="r" b="b"/>
              <a:pathLst>
                <a:path w="5573" h="6156" extrusionOk="0">
                  <a:moveTo>
                    <a:pt x="4811" y="344"/>
                  </a:moveTo>
                  <a:lnTo>
                    <a:pt x="4916" y="359"/>
                  </a:lnTo>
                  <a:lnTo>
                    <a:pt x="5005" y="389"/>
                  </a:lnTo>
                  <a:lnTo>
                    <a:pt x="5080" y="449"/>
                  </a:lnTo>
                  <a:lnTo>
                    <a:pt x="5140" y="523"/>
                  </a:lnTo>
                  <a:lnTo>
                    <a:pt x="5200" y="628"/>
                  </a:lnTo>
                  <a:lnTo>
                    <a:pt x="5229" y="762"/>
                  </a:lnTo>
                  <a:lnTo>
                    <a:pt x="5229" y="912"/>
                  </a:lnTo>
                  <a:lnTo>
                    <a:pt x="5229" y="1091"/>
                  </a:lnTo>
                  <a:lnTo>
                    <a:pt x="5200" y="1270"/>
                  </a:lnTo>
                  <a:lnTo>
                    <a:pt x="5140" y="1479"/>
                  </a:lnTo>
                  <a:lnTo>
                    <a:pt x="5065" y="1703"/>
                  </a:lnTo>
                  <a:lnTo>
                    <a:pt x="4960" y="1957"/>
                  </a:lnTo>
                  <a:lnTo>
                    <a:pt x="4841" y="2226"/>
                  </a:lnTo>
                  <a:lnTo>
                    <a:pt x="4692" y="2495"/>
                  </a:lnTo>
                  <a:lnTo>
                    <a:pt x="4527" y="2779"/>
                  </a:lnTo>
                  <a:lnTo>
                    <a:pt x="4348" y="3048"/>
                  </a:lnTo>
                  <a:lnTo>
                    <a:pt x="4154" y="3332"/>
                  </a:lnTo>
                  <a:lnTo>
                    <a:pt x="3930" y="3601"/>
                  </a:lnTo>
                  <a:lnTo>
                    <a:pt x="3706" y="3870"/>
                  </a:lnTo>
                  <a:lnTo>
                    <a:pt x="3467" y="4139"/>
                  </a:lnTo>
                  <a:lnTo>
                    <a:pt x="3227" y="4393"/>
                  </a:lnTo>
                  <a:lnTo>
                    <a:pt x="2974" y="4632"/>
                  </a:lnTo>
                  <a:lnTo>
                    <a:pt x="2734" y="4841"/>
                  </a:lnTo>
                  <a:lnTo>
                    <a:pt x="2481" y="5050"/>
                  </a:lnTo>
                  <a:lnTo>
                    <a:pt x="2241" y="5229"/>
                  </a:lnTo>
                  <a:lnTo>
                    <a:pt x="1987" y="5394"/>
                  </a:lnTo>
                  <a:lnTo>
                    <a:pt x="1748" y="5528"/>
                  </a:lnTo>
                  <a:lnTo>
                    <a:pt x="1539" y="5633"/>
                  </a:lnTo>
                  <a:lnTo>
                    <a:pt x="1345" y="5722"/>
                  </a:lnTo>
                  <a:lnTo>
                    <a:pt x="1166" y="5782"/>
                  </a:lnTo>
                  <a:lnTo>
                    <a:pt x="987" y="5812"/>
                  </a:lnTo>
                  <a:lnTo>
                    <a:pt x="837" y="5827"/>
                  </a:lnTo>
                  <a:lnTo>
                    <a:pt x="703" y="5812"/>
                  </a:lnTo>
                  <a:lnTo>
                    <a:pt x="598" y="5782"/>
                  </a:lnTo>
                  <a:lnTo>
                    <a:pt x="494" y="5722"/>
                  </a:lnTo>
                  <a:lnTo>
                    <a:pt x="434" y="5633"/>
                  </a:lnTo>
                  <a:lnTo>
                    <a:pt x="374" y="5528"/>
                  </a:lnTo>
                  <a:lnTo>
                    <a:pt x="344" y="5394"/>
                  </a:lnTo>
                  <a:lnTo>
                    <a:pt x="344" y="5244"/>
                  </a:lnTo>
                  <a:lnTo>
                    <a:pt x="359" y="5065"/>
                  </a:lnTo>
                  <a:lnTo>
                    <a:pt x="389" y="4871"/>
                  </a:lnTo>
                  <a:lnTo>
                    <a:pt x="434" y="4661"/>
                  </a:lnTo>
                  <a:lnTo>
                    <a:pt x="508" y="4437"/>
                  </a:lnTo>
                  <a:lnTo>
                    <a:pt x="613" y="4198"/>
                  </a:lnTo>
                  <a:lnTo>
                    <a:pt x="733" y="3959"/>
                  </a:lnTo>
                  <a:lnTo>
                    <a:pt x="867" y="3690"/>
                  </a:lnTo>
                  <a:lnTo>
                    <a:pt x="1031" y="3422"/>
                  </a:lnTo>
                  <a:lnTo>
                    <a:pt x="1211" y="3153"/>
                  </a:lnTo>
                  <a:lnTo>
                    <a:pt x="1405" y="2869"/>
                  </a:lnTo>
                  <a:lnTo>
                    <a:pt x="1629" y="2570"/>
                  </a:lnTo>
                  <a:lnTo>
                    <a:pt x="1868" y="2286"/>
                  </a:lnTo>
                  <a:lnTo>
                    <a:pt x="2107" y="2017"/>
                  </a:lnTo>
                  <a:lnTo>
                    <a:pt x="2346" y="1763"/>
                  </a:lnTo>
                  <a:lnTo>
                    <a:pt x="2600" y="1539"/>
                  </a:lnTo>
                  <a:lnTo>
                    <a:pt x="2839" y="1315"/>
                  </a:lnTo>
                  <a:lnTo>
                    <a:pt x="3093" y="1121"/>
                  </a:lnTo>
                  <a:lnTo>
                    <a:pt x="3332" y="927"/>
                  </a:lnTo>
                  <a:lnTo>
                    <a:pt x="3586" y="777"/>
                  </a:lnTo>
                  <a:lnTo>
                    <a:pt x="3825" y="628"/>
                  </a:lnTo>
                  <a:lnTo>
                    <a:pt x="4109" y="493"/>
                  </a:lnTo>
                  <a:lnTo>
                    <a:pt x="4273" y="434"/>
                  </a:lnTo>
                  <a:lnTo>
                    <a:pt x="4423" y="389"/>
                  </a:lnTo>
                  <a:lnTo>
                    <a:pt x="4557" y="359"/>
                  </a:lnTo>
                  <a:lnTo>
                    <a:pt x="4692" y="344"/>
                  </a:lnTo>
                  <a:close/>
                  <a:moveTo>
                    <a:pt x="4617" y="0"/>
                  </a:moveTo>
                  <a:lnTo>
                    <a:pt x="4408" y="45"/>
                  </a:lnTo>
                  <a:lnTo>
                    <a:pt x="4169" y="105"/>
                  </a:lnTo>
                  <a:lnTo>
                    <a:pt x="3930" y="210"/>
                  </a:lnTo>
                  <a:lnTo>
                    <a:pt x="3661" y="329"/>
                  </a:lnTo>
                  <a:lnTo>
                    <a:pt x="3407" y="478"/>
                  </a:lnTo>
                  <a:lnTo>
                    <a:pt x="3153" y="658"/>
                  </a:lnTo>
                  <a:lnTo>
                    <a:pt x="2899" y="837"/>
                  </a:lnTo>
                  <a:lnTo>
                    <a:pt x="2630" y="1046"/>
                  </a:lnTo>
                  <a:lnTo>
                    <a:pt x="2376" y="1285"/>
                  </a:lnTo>
                  <a:lnTo>
                    <a:pt x="2122" y="1524"/>
                  </a:lnTo>
                  <a:lnTo>
                    <a:pt x="1868" y="1793"/>
                  </a:lnTo>
                  <a:lnTo>
                    <a:pt x="1614" y="2062"/>
                  </a:lnTo>
                  <a:lnTo>
                    <a:pt x="1375" y="2346"/>
                  </a:lnTo>
                  <a:lnTo>
                    <a:pt x="1151" y="2630"/>
                  </a:lnTo>
                  <a:lnTo>
                    <a:pt x="942" y="2928"/>
                  </a:lnTo>
                  <a:lnTo>
                    <a:pt x="762" y="3212"/>
                  </a:lnTo>
                  <a:lnTo>
                    <a:pt x="583" y="3496"/>
                  </a:lnTo>
                  <a:lnTo>
                    <a:pt x="434" y="3780"/>
                  </a:lnTo>
                  <a:lnTo>
                    <a:pt x="299" y="4064"/>
                  </a:lnTo>
                  <a:lnTo>
                    <a:pt x="195" y="4333"/>
                  </a:lnTo>
                  <a:lnTo>
                    <a:pt x="105" y="4617"/>
                  </a:lnTo>
                  <a:lnTo>
                    <a:pt x="45" y="4871"/>
                  </a:lnTo>
                  <a:lnTo>
                    <a:pt x="1" y="5110"/>
                  </a:lnTo>
                  <a:lnTo>
                    <a:pt x="1" y="5334"/>
                  </a:lnTo>
                  <a:lnTo>
                    <a:pt x="30" y="5528"/>
                  </a:lnTo>
                  <a:lnTo>
                    <a:pt x="75" y="5707"/>
                  </a:lnTo>
                  <a:lnTo>
                    <a:pt x="120" y="5782"/>
                  </a:lnTo>
                  <a:lnTo>
                    <a:pt x="165" y="5857"/>
                  </a:lnTo>
                  <a:lnTo>
                    <a:pt x="225" y="5916"/>
                  </a:lnTo>
                  <a:lnTo>
                    <a:pt x="284" y="5976"/>
                  </a:lnTo>
                  <a:lnTo>
                    <a:pt x="389" y="6051"/>
                  </a:lnTo>
                  <a:lnTo>
                    <a:pt x="523" y="6111"/>
                  </a:lnTo>
                  <a:lnTo>
                    <a:pt x="673" y="6155"/>
                  </a:lnTo>
                  <a:lnTo>
                    <a:pt x="1001" y="6155"/>
                  </a:lnTo>
                  <a:lnTo>
                    <a:pt x="1196" y="6111"/>
                  </a:lnTo>
                  <a:lnTo>
                    <a:pt x="1390" y="6051"/>
                  </a:lnTo>
                  <a:lnTo>
                    <a:pt x="1599" y="5976"/>
                  </a:lnTo>
                  <a:lnTo>
                    <a:pt x="1913" y="5827"/>
                  </a:lnTo>
                  <a:lnTo>
                    <a:pt x="2167" y="5677"/>
                  </a:lnTo>
                  <a:lnTo>
                    <a:pt x="2421" y="5513"/>
                  </a:lnTo>
                  <a:lnTo>
                    <a:pt x="2675" y="5319"/>
                  </a:lnTo>
                  <a:lnTo>
                    <a:pt x="2944" y="5110"/>
                  </a:lnTo>
                  <a:lnTo>
                    <a:pt x="3198" y="4886"/>
                  </a:lnTo>
                  <a:lnTo>
                    <a:pt x="3452" y="4632"/>
                  </a:lnTo>
                  <a:lnTo>
                    <a:pt x="3706" y="4378"/>
                  </a:lnTo>
                  <a:lnTo>
                    <a:pt x="3960" y="4094"/>
                  </a:lnTo>
                  <a:lnTo>
                    <a:pt x="4199" y="3810"/>
                  </a:lnTo>
                  <a:lnTo>
                    <a:pt x="4423" y="3526"/>
                  </a:lnTo>
                  <a:lnTo>
                    <a:pt x="4632" y="3242"/>
                  </a:lnTo>
                  <a:lnTo>
                    <a:pt x="4811" y="2943"/>
                  </a:lnTo>
                  <a:lnTo>
                    <a:pt x="4990" y="2660"/>
                  </a:lnTo>
                  <a:lnTo>
                    <a:pt x="5140" y="2376"/>
                  </a:lnTo>
                  <a:lnTo>
                    <a:pt x="5274" y="2092"/>
                  </a:lnTo>
                  <a:lnTo>
                    <a:pt x="5379" y="1823"/>
                  </a:lnTo>
                  <a:lnTo>
                    <a:pt x="5468" y="1539"/>
                  </a:lnTo>
                  <a:lnTo>
                    <a:pt x="5528" y="1285"/>
                  </a:lnTo>
                  <a:lnTo>
                    <a:pt x="5573" y="1046"/>
                  </a:lnTo>
                  <a:lnTo>
                    <a:pt x="5573" y="822"/>
                  </a:lnTo>
                  <a:lnTo>
                    <a:pt x="5543" y="628"/>
                  </a:lnTo>
                  <a:lnTo>
                    <a:pt x="5498" y="463"/>
                  </a:lnTo>
                  <a:lnTo>
                    <a:pt x="5453" y="374"/>
                  </a:lnTo>
                  <a:lnTo>
                    <a:pt x="5409" y="314"/>
                  </a:lnTo>
                  <a:lnTo>
                    <a:pt x="5349" y="239"/>
                  </a:lnTo>
                  <a:lnTo>
                    <a:pt x="5289" y="180"/>
                  </a:lnTo>
                  <a:lnTo>
                    <a:pt x="5229" y="135"/>
                  </a:lnTo>
                  <a:lnTo>
                    <a:pt x="5155" y="90"/>
                  </a:lnTo>
                  <a:lnTo>
                    <a:pt x="5080" y="60"/>
                  </a:lnTo>
                  <a:lnTo>
                    <a:pt x="5005" y="30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639;p33"/>
            <p:cNvSpPr/>
            <p:nvPr/>
          </p:nvSpPr>
          <p:spPr>
            <a:xfrm>
              <a:off x="4835112" y="1453371"/>
              <a:ext cx="210538" cy="85781"/>
            </a:xfrm>
            <a:custGeom>
              <a:avLst/>
              <a:gdLst/>
              <a:ahLst/>
              <a:cxnLst/>
              <a:rect l="l" t="t" r="r" b="b"/>
              <a:pathLst>
                <a:path w="7665" h="3123" extrusionOk="0">
                  <a:moveTo>
                    <a:pt x="3541" y="329"/>
                  </a:moveTo>
                  <a:lnTo>
                    <a:pt x="3900" y="344"/>
                  </a:lnTo>
                  <a:lnTo>
                    <a:pt x="4244" y="374"/>
                  </a:lnTo>
                  <a:lnTo>
                    <a:pt x="4602" y="404"/>
                  </a:lnTo>
                  <a:lnTo>
                    <a:pt x="4931" y="448"/>
                  </a:lnTo>
                  <a:lnTo>
                    <a:pt x="5259" y="508"/>
                  </a:lnTo>
                  <a:lnTo>
                    <a:pt x="5573" y="583"/>
                  </a:lnTo>
                  <a:lnTo>
                    <a:pt x="5872" y="672"/>
                  </a:lnTo>
                  <a:lnTo>
                    <a:pt x="6141" y="762"/>
                  </a:lnTo>
                  <a:lnTo>
                    <a:pt x="6395" y="867"/>
                  </a:lnTo>
                  <a:lnTo>
                    <a:pt x="6619" y="971"/>
                  </a:lnTo>
                  <a:lnTo>
                    <a:pt x="6798" y="1076"/>
                  </a:lnTo>
                  <a:lnTo>
                    <a:pt x="6963" y="1180"/>
                  </a:lnTo>
                  <a:lnTo>
                    <a:pt x="7097" y="1285"/>
                  </a:lnTo>
                  <a:lnTo>
                    <a:pt x="7202" y="1404"/>
                  </a:lnTo>
                  <a:lnTo>
                    <a:pt x="7261" y="1509"/>
                  </a:lnTo>
                  <a:lnTo>
                    <a:pt x="7306" y="1629"/>
                  </a:lnTo>
                  <a:lnTo>
                    <a:pt x="7321" y="1733"/>
                  </a:lnTo>
                  <a:lnTo>
                    <a:pt x="7306" y="1838"/>
                  </a:lnTo>
                  <a:lnTo>
                    <a:pt x="7246" y="1942"/>
                  </a:lnTo>
                  <a:lnTo>
                    <a:pt x="7157" y="2047"/>
                  </a:lnTo>
                  <a:lnTo>
                    <a:pt x="7052" y="2151"/>
                  </a:lnTo>
                  <a:lnTo>
                    <a:pt x="6903" y="2241"/>
                  </a:lnTo>
                  <a:lnTo>
                    <a:pt x="6739" y="2346"/>
                  </a:lnTo>
                  <a:lnTo>
                    <a:pt x="6544" y="2420"/>
                  </a:lnTo>
                  <a:lnTo>
                    <a:pt x="6320" y="2510"/>
                  </a:lnTo>
                  <a:lnTo>
                    <a:pt x="6051" y="2585"/>
                  </a:lnTo>
                  <a:lnTo>
                    <a:pt x="5767" y="2644"/>
                  </a:lnTo>
                  <a:lnTo>
                    <a:pt x="5469" y="2704"/>
                  </a:lnTo>
                  <a:lnTo>
                    <a:pt x="5140" y="2734"/>
                  </a:lnTo>
                  <a:lnTo>
                    <a:pt x="4811" y="2764"/>
                  </a:lnTo>
                  <a:lnTo>
                    <a:pt x="4483" y="2779"/>
                  </a:lnTo>
                  <a:lnTo>
                    <a:pt x="4124" y="2779"/>
                  </a:lnTo>
                  <a:lnTo>
                    <a:pt x="3766" y="2764"/>
                  </a:lnTo>
                  <a:lnTo>
                    <a:pt x="3392" y="2749"/>
                  </a:lnTo>
                  <a:lnTo>
                    <a:pt x="3033" y="2704"/>
                  </a:lnTo>
                  <a:lnTo>
                    <a:pt x="2690" y="2659"/>
                  </a:lnTo>
                  <a:lnTo>
                    <a:pt x="2361" y="2585"/>
                  </a:lnTo>
                  <a:lnTo>
                    <a:pt x="2062" y="2525"/>
                  </a:lnTo>
                  <a:lnTo>
                    <a:pt x="1779" y="2435"/>
                  </a:lnTo>
                  <a:lnTo>
                    <a:pt x="1510" y="2346"/>
                  </a:lnTo>
                  <a:lnTo>
                    <a:pt x="1271" y="2256"/>
                  </a:lnTo>
                  <a:lnTo>
                    <a:pt x="1061" y="2151"/>
                  </a:lnTo>
                  <a:lnTo>
                    <a:pt x="867" y="2047"/>
                  </a:lnTo>
                  <a:lnTo>
                    <a:pt x="718" y="1942"/>
                  </a:lnTo>
                  <a:lnTo>
                    <a:pt x="583" y="1823"/>
                  </a:lnTo>
                  <a:lnTo>
                    <a:pt x="479" y="1718"/>
                  </a:lnTo>
                  <a:lnTo>
                    <a:pt x="404" y="1599"/>
                  </a:lnTo>
                  <a:lnTo>
                    <a:pt x="359" y="1494"/>
                  </a:lnTo>
                  <a:lnTo>
                    <a:pt x="344" y="1375"/>
                  </a:lnTo>
                  <a:lnTo>
                    <a:pt x="359" y="1285"/>
                  </a:lnTo>
                  <a:lnTo>
                    <a:pt x="404" y="1210"/>
                  </a:lnTo>
                  <a:lnTo>
                    <a:pt x="464" y="1121"/>
                  </a:lnTo>
                  <a:lnTo>
                    <a:pt x="539" y="1031"/>
                  </a:lnTo>
                  <a:lnTo>
                    <a:pt x="628" y="956"/>
                  </a:lnTo>
                  <a:lnTo>
                    <a:pt x="748" y="867"/>
                  </a:lnTo>
                  <a:lnTo>
                    <a:pt x="897" y="792"/>
                  </a:lnTo>
                  <a:lnTo>
                    <a:pt x="1047" y="717"/>
                  </a:lnTo>
                  <a:lnTo>
                    <a:pt x="1345" y="613"/>
                  </a:lnTo>
                  <a:lnTo>
                    <a:pt x="1614" y="538"/>
                  </a:lnTo>
                  <a:lnTo>
                    <a:pt x="1898" y="463"/>
                  </a:lnTo>
                  <a:lnTo>
                    <a:pt x="2197" y="418"/>
                  </a:lnTo>
                  <a:lnTo>
                    <a:pt x="2526" y="374"/>
                  </a:lnTo>
                  <a:lnTo>
                    <a:pt x="2854" y="344"/>
                  </a:lnTo>
                  <a:lnTo>
                    <a:pt x="3183" y="329"/>
                  </a:lnTo>
                  <a:close/>
                  <a:moveTo>
                    <a:pt x="3168" y="0"/>
                  </a:moveTo>
                  <a:lnTo>
                    <a:pt x="2824" y="15"/>
                  </a:lnTo>
                  <a:lnTo>
                    <a:pt x="2481" y="45"/>
                  </a:lnTo>
                  <a:lnTo>
                    <a:pt x="2137" y="90"/>
                  </a:lnTo>
                  <a:lnTo>
                    <a:pt x="1823" y="135"/>
                  </a:lnTo>
                  <a:lnTo>
                    <a:pt x="1525" y="209"/>
                  </a:lnTo>
                  <a:lnTo>
                    <a:pt x="1241" y="284"/>
                  </a:lnTo>
                  <a:lnTo>
                    <a:pt x="972" y="389"/>
                  </a:lnTo>
                  <a:lnTo>
                    <a:pt x="733" y="493"/>
                  </a:lnTo>
                  <a:lnTo>
                    <a:pt x="524" y="628"/>
                  </a:lnTo>
                  <a:lnTo>
                    <a:pt x="344" y="747"/>
                  </a:lnTo>
                  <a:lnTo>
                    <a:pt x="210" y="897"/>
                  </a:lnTo>
                  <a:lnTo>
                    <a:pt x="105" y="1046"/>
                  </a:lnTo>
                  <a:lnTo>
                    <a:pt x="61" y="1121"/>
                  </a:lnTo>
                  <a:lnTo>
                    <a:pt x="31" y="1195"/>
                  </a:lnTo>
                  <a:lnTo>
                    <a:pt x="16" y="1285"/>
                  </a:lnTo>
                  <a:lnTo>
                    <a:pt x="1" y="1360"/>
                  </a:lnTo>
                  <a:lnTo>
                    <a:pt x="1" y="1449"/>
                  </a:lnTo>
                  <a:lnTo>
                    <a:pt x="16" y="1524"/>
                  </a:lnTo>
                  <a:lnTo>
                    <a:pt x="46" y="1614"/>
                  </a:lnTo>
                  <a:lnTo>
                    <a:pt x="75" y="1688"/>
                  </a:lnTo>
                  <a:lnTo>
                    <a:pt x="150" y="1853"/>
                  </a:lnTo>
                  <a:lnTo>
                    <a:pt x="285" y="2002"/>
                  </a:lnTo>
                  <a:lnTo>
                    <a:pt x="434" y="2151"/>
                  </a:lnTo>
                  <a:lnTo>
                    <a:pt x="643" y="2301"/>
                  </a:lnTo>
                  <a:lnTo>
                    <a:pt x="867" y="2435"/>
                  </a:lnTo>
                  <a:lnTo>
                    <a:pt x="1136" y="2555"/>
                  </a:lnTo>
                  <a:lnTo>
                    <a:pt x="1405" y="2674"/>
                  </a:lnTo>
                  <a:lnTo>
                    <a:pt x="1689" y="2764"/>
                  </a:lnTo>
                  <a:lnTo>
                    <a:pt x="2003" y="2854"/>
                  </a:lnTo>
                  <a:lnTo>
                    <a:pt x="2331" y="2928"/>
                  </a:lnTo>
                  <a:lnTo>
                    <a:pt x="2675" y="2988"/>
                  </a:lnTo>
                  <a:lnTo>
                    <a:pt x="3019" y="3048"/>
                  </a:lnTo>
                  <a:lnTo>
                    <a:pt x="3392" y="3078"/>
                  </a:lnTo>
                  <a:lnTo>
                    <a:pt x="3751" y="3108"/>
                  </a:lnTo>
                  <a:lnTo>
                    <a:pt x="4124" y="3123"/>
                  </a:lnTo>
                  <a:lnTo>
                    <a:pt x="4498" y="3123"/>
                  </a:lnTo>
                  <a:lnTo>
                    <a:pt x="4841" y="3108"/>
                  </a:lnTo>
                  <a:lnTo>
                    <a:pt x="5185" y="3078"/>
                  </a:lnTo>
                  <a:lnTo>
                    <a:pt x="5528" y="3033"/>
                  </a:lnTo>
                  <a:lnTo>
                    <a:pt x="5842" y="2973"/>
                  </a:lnTo>
                  <a:lnTo>
                    <a:pt x="6141" y="2913"/>
                  </a:lnTo>
                  <a:lnTo>
                    <a:pt x="6425" y="2824"/>
                  </a:lnTo>
                  <a:lnTo>
                    <a:pt x="6739" y="2704"/>
                  </a:lnTo>
                  <a:lnTo>
                    <a:pt x="6948" y="2615"/>
                  </a:lnTo>
                  <a:lnTo>
                    <a:pt x="7127" y="2510"/>
                  </a:lnTo>
                  <a:lnTo>
                    <a:pt x="7276" y="2391"/>
                  </a:lnTo>
                  <a:lnTo>
                    <a:pt x="7411" y="2271"/>
                  </a:lnTo>
                  <a:lnTo>
                    <a:pt x="7515" y="2151"/>
                  </a:lnTo>
                  <a:lnTo>
                    <a:pt x="7590" y="2017"/>
                  </a:lnTo>
                  <a:lnTo>
                    <a:pt x="7635" y="1883"/>
                  </a:lnTo>
                  <a:lnTo>
                    <a:pt x="7665" y="1748"/>
                  </a:lnTo>
                  <a:lnTo>
                    <a:pt x="7665" y="1658"/>
                  </a:lnTo>
                  <a:lnTo>
                    <a:pt x="7650" y="1584"/>
                  </a:lnTo>
                  <a:lnTo>
                    <a:pt x="7620" y="1494"/>
                  </a:lnTo>
                  <a:lnTo>
                    <a:pt x="7605" y="1419"/>
                  </a:lnTo>
                  <a:lnTo>
                    <a:pt x="7515" y="1255"/>
                  </a:lnTo>
                  <a:lnTo>
                    <a:pt x="7381" y="1106"/>
                  </a:lnTo>
                  <a:lnTo>
                    <a:pt x="7232" y="956"/>
                  </a:lnTo>
                  <a:lnTo>
                    <a:pt x="7022" y="822"/>
                  </a:lnTo>
                  <a:lnTo>
                    <a:pt x="6798" y="687"/>
                  </a:lnTo>
                  <a:lnTo>
                    <a:pt x="6529" y="553"/>
                  </a:lnTo>
                  <a:lnTo>
                    <a:pt x="6260" y="448"/>
                  </a:lnTo>
                  <a:lnTo>
                    <a:pt x="5977" y="344"/>
                  </a:lnTo>
                  <a:lnTo>
                    <a:pt x="5663" y="254"/>
                  </a:lnTo>
                  <a:lnTo>
                    <a:pt x="5334" y="179"/>
                  </a:lnTo>
                  <a:lnTo>
                    <a:pt x="4991" y="120"/>
                  </a:lnTo>
                  <a:lnTo>
                    <a:pt x="4647" y="75"/>
                  </a:lnTo>
                  <a:lnTo>
                    <a:pt x="4288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640;p33"/>
            <p:cNvSpPr/>
            <p:nvPr/>
          </p:nvSpPr>
          <p:spPr>
            <a:xfrm>
              <a:off x="4917182" y="1473064"/>
              <a:ext cx="46393" cy="45981"/>
            </a:xfrm>
            <a:custGeom>
              <a:avLst/>
              <a:gdLst/>
              <a:ahLst/>
              <a:cxnLst/>
              <a:rect l="l" t="t" r="r" b="b"/>
              <a:pathLst>
                <a:path w="1689" h="1674" extrusionOk="0">
                  <a:moveTo>
                    <a:pt x="837" y="0"/>
                  </a:moveTo>
                  <a:lnTo>
                    <a:pt x="673" y="15"/>
                  </a:lnTo>
                  <a:lnTo>
                    <a:pt x="509" y="60"/>
                  </a:lnTo>
                  <a:lnTo>
                    <a:pt x="374" y="150"/>
                  </a:lnTo>
                  <a:lnTo>
                    <a:pt x="240" y="254"/>
                  </a:lnTo>
                  <a:lnTo>
                    <a:pt x="135" y="389"/>
                  </a:lnTo>
                  <a:lnTo>
                    <a:pt x="60" y="523"/>
                  </a:lnTo>
                  <a:lnTo>
                    <a:pt x="16" y="687"/>
                  </a:lnTo>
                  <a:lnTo>
                    <a:pt x="1" y="837"/>
                  </a:lnTo>
                  <a:lnTo>
                    <a:pt x="16" y="1001"/>
                  </a:lnTo>
                  <a:lnTo>
                    <a:pt x="75" y="1166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39"/>
                  </a:lnTo>
                  <a:lnTo>
                    <a:pt x="539" y="1614"/>
                  </a:lnTo>
                  <a:lnTo>
                    <a:pt x="688" y="1659"/>
                  </a:lnTo>
                  <a:lnTo>
                    <a:pt x="852" y="1674"/>
                  </a:lnTo>
                  <a:lnTo>
                    <a:pt x="1017" y="1659"/>
                  </a:lnTo>
                  <a:lnTo>
                    <a:pt x="1181" y="1614"/>
                  </a:lnTo>
                  <a:lnTo>
                    <a:pt x="1330" y="1524"/>
                  </a:lnTo>
                  <a:lnTo>
                    <a:pt x="1450" y="1420"/>
                  </a:lnTo>
                  <a:lnTo>
                    <a:pt x="1554" y="1300"/>
                  </a:lnTo>
                  <a:lnTo>
                    <a:pt x="1629" y="1151"/>
                  </a:lnTo>
                  <a:lnTo>
                    <a:pt x="1674" y="1001"/>
                  </a:lnTo>
                  <a:lnTo>
                    <a:pt x="1689" y="837"/>
                  </a:lnTo>
                  <a:lnTo>
                    <a:pt x="1674" y="673"/>
                  </a:lnTo>
                  <a:lnTo>
                    <a:pt x="1614" y="508"/>
                  </a:lnTo>
                  <a:lnTo>
                    <a:pt x="1539" y="359"/>
                  </a:lnTo>
                  <a:lnTo>
                    <a:pt x="1435" y="239"/>
                  </a:lnTo>
                  <a:lnTo>
                    <a:pt x="1300" y="135"/>
                  </a:lnTo>
                  <a:lnTo>
                    <a:pt x="1166" y="60"/>
                  </a:lnTo>
                  <a:lnTo>
                    <a:pt x="1002" y="1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641;p33"/>
            <p:cNvSpPr/>
            <p:nvPr/>
          </p:nvSpPr>
          <p:spPr>
            <a:xfrm>
              <a:off x="4873703" y="1407804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03" y="1"/>
                  </a:moveTo>
                  <a:lnTo>
                    <a:pt x="299" y="31"/>
                  </a:lnTo>
                  <a:lnTo>
                    <a:pt x="209" y="76"/>
                  </a:lnTo>
                  <a:lnTo>
                    <a:pt x="135" y="150"/>
                  </a:lnTo>
                  <a:lnTo>
                    <a:pt x="75" y="225"/>
                  </a:lnTo>
                  <a:lnTo>
                    <a:pt x="45" y="300"/>
                  </a:lnTo>
                  <a:lnTo>
                    <a:pt x="15" y="389"/>
                  </a:lnTo>
                  <a:lnTo>
                    <a:pt x="0" y="494"/>
                  </a:lnTo>
                  <a:lnTo>
                    <a:pt x="15" y="584"/>
                  </a:lnTo>
                  <a:lnTo>
                    <a:pt x="45" y="688"/>
                  </a:lnTo>
                  <a:lnTo>
                    <a:pt x="90" y="763"/>
                  </a:lnTo>
                  <a:lnTo>
                    <a:pt x="149" y="838"/>
                  </a:lnTo>
                  <a:lnTo>
                    <a:pt x="224" y="897"/>
                  </a:lnTo>
                  <a:lnTo>
                    <a:pt x="314" y="942"/>
                  </a:lnTo>
                  <a:lnTo>
                    <a:pt x="403" y="972"/>
                  </a:lnTo>
                  <a:lnTo>
                    <a:pt x="493" y="987"/>
                  </a:lnTo>
                  <a:lnTo>
                    <a:pt x="598" y="972"/>
                  </a:lnTo>
                  <a:lnTo>
                    <a:pt x="687" y="942"/>
                  </a:lnTo>
                  <a:lnTo>
                    <a:pt x="777" y="897"/>
                  </a:lnTo>
                  <a:lnTo>
                    <a:pt x="852" y="838"/>
                  </a:lnTo>
                  <a:lnTo>
                    <a:pt x="911" y="763"/>
                  </a:lnTo>
                  <a:lnTo>
                    <a:pt x="956" y="673"/>
                  </a:lnTo>
                  <a:lnTo>
                    <a:pt x="986" y="584"/>
                  </a:lnTo>
                  <a:lnTo>
                    <a:pt x="986" y="494"/>
                  </a:lnTo>
                  <a:lnTo>
                    <a:pt x="986" y="389"/>
                  </a:lnTo>
                  <a:lnTo>
                    <a:pt x="956" y="300"/>
                  </a:lnTo>
                  <a:lnTo>
                    <a:pt x="896" y="210"/>
                  </a:lnTo>
                  <a:lnTo>
                    <a:pt x="837" y="135"/>
                  </a:lnTo>
                  <a:lnTo>
                    <a:pt x="762" y="76"/>
                  </a:lnTo>
                  <a:lnTo>
                    <a:pt x="687" y="3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642;p33"/>
            <p:cNvSpPr/>
            <p:nvPr/>
          </p:nvSpPr>
          <p:spPr>
            <a:xfrm>
              <a:off x="5020182" y="1474300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389" y="0"/>
                  </a:moveTo>
                  <a:lnTo>
                    <a:pt x="299" y="30"/>
                  </a:lnTo>
                  <a:lnTo>
                    <a:pt x="210" y="75"/>
                  </a:lnTo>
                  <a:lnTo>
                    <a:pt x="135" y="149"/>
                  </a:lnTo>
                  <a:lnTo>
                    <a:pt x="75" y="224"/>
                  </a:lnTo>
                  <a:lnTo>
                    <a:pt x="30" y="299"/>
                  </a:lnTo>
                  <a:lnTo>
                    <a:pt x="1" y="389"/>
                  </a:lnTo>
                  <a:lnTo>
                    <a:pt x="1" y="493"/>
                  </a:lnTo>
                  <a:lnTo>
                    <a:pt x="1" y="583"/>
                  </a:lnTo>
                  <a:lnTo>
                    <a:pt x="30" y="687"/>
                  </a:lnTo>
                  <a:lnTo>
                    <a:pt x="90" y="762"/>
                  </a:lnTo>
                  <a:lnTo>
                    <a:pt x="150" y="837"/>
                  </a:lnTo>
                  <a:lnTo>
                    <a:pt x="225" y="896"/>
                  </a:lnTo>
                  <a:lnTo>
                    <a:pt x="314" y="941"/>
                  </a:lnTo>
                  <a:lnTo>
                    <a:pt x="404" y="971"/>
                  </a:lnTo>
                  <a:lnTo>
                    <a:pt x="494" y="986"/>
                  </a:lnTo>
                  <a:lnTo>
                    <a:pt x="583" y="971"/>
                  </a:lnTo>
                  <a:lnTo>
                    <a:pt x="688" y="941"/>
                  </a:lnTo>
                  <a:lnTo>
                    <a:pt x="777" y="896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42" y="672"/>
                  </a:lnTo>
                  <a:lnTo>
                    <a:pt x="972" y="583"/>
                  </a:lnTo>
                  <a:lnTo>
                    <a:pt x="987" y="478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09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643;p33"/>
            <p:cNvSpPr/>
            <p:nvPr/>
          </p:nvSpPr>
          <p:spPr>
            <a:xfrm>
              <a:off x="4857690" y="1526816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93" y="0"/>
                  </a:moveTo>
                  <a:lnTo>
                    <a:pt x="404" y="15"/>
                  </a:lnTo>
                  <a:lnTo>
                    <a:pt x="299" y="45"/>
                  </a:lnTo>
                  <a:lnTo>
                    <a:pt x="210" y="90"/>
                  </a:lnTo>
                  <a:lnTo>
                    <a:pt x="135" y="150"/>
                  </a:lnTo>
                  <a:lnTo>
                    <a:pt x="75" y="224"/>
                  </a:lnTo>
                  <a:lnTo>
                    <a:pt x="30" y="314"/>
                  </a:lnTo>
                  <a:lnTo>
                    <a:pt x="15" y="404"/>
                  </a:lnTo>
                  <a:lnTo>
                    <a:pt x="0" y="493"/>
                  </a:lnTo>
                  <a:lnTo>
                    <a:pt x="15" y="583"/>
                  </a:lnTo>
                  <a:lnTo>
                    <a:pt x="45" y="688"/>
                  </a:lnTo>
                  <a:lnTo>
                    <a:pt x="90" y="777"/>
                  </a:lnTo>
                  <a:lnTo>
                    <a:pt x="150" y="852"/>
                  </a:lnTo>
                  <a:lnTo>
                    <a:pt x="225" y="912"/>
                  </a:lnTo>
                  <a:lnTo>
                    <a:pt x="314" y="956"/>
                  </a:lnTo>
                  <a:lnTo>
                    <a:pt x="404" y="971"/>
                  </a:lnTo>
                  <a:lnTo>
                    <a:pt x="493" y="986"/>
                  </a:lnTo>
                  <a:lnTo>
                    <a:pt x="598" y="971"/>
                  </a:lnTo>
                  <a:lnTo>
                    <a:pt x="688" y="942"/>
                  </a:lnTo>
                  <a:lnTo>
                    <a:pt x="777" y="897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57" y="673"/>
                  </a:lnTo>
                  <a:lnTo>
                    <a:pt x="986" y="583"/>
                  </a:lnTo>
                  <a:lnTo>
                    <a:pt x="986" y="493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10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644;p33"/>
            <p:cNvSpPr/>
            <p:nvPr/>
          </p:nvSpPr>
          <p:spPr>
            <a:xfrm>
              <a:off x="3358312" y="1540769"/>
              <a:ext cx="280690" cy="280690"/>
            </a:xfrm>
            <a:custGeom>
              <a:avLst/>
              <a:gdLst/>
              <a:ahLst/>
              <a:cxnLst/>
              <a:rect l="l" t="t" r="r" b="b"/>
              <a:pathLst>
                <a:path w="10219" h="10219" extrusionOk="0">
                  <a:moveTo>
                    <a:pt x="194" y="0"/>
                  </a:moveTo>
                  <a:lnTo>
                    <a:pt x="149" y="15"/>
                  </a:lnTo>
                  <a:lnTo>
                    <a:pt x="105" y="45"/>
                  </a:lnTo>
                  <a:lnTo>
                    <a:pt x="60" y="75"/>
                  </a:lnTo>
                  <a:lnTo>
                    <a:pt x="30" y="105"/>
                  </a:lnTo>
                  <a:lnTo>
                    <a:pt x="15" y="150"/>
                  </a:lnTo>
                  <a:lnTo>
                    <a:pt x="0" y="195"/>
                  </a:lnTo>
                  <a:lnTo>
                    <a:pt x="0" y="239"/>
                  </a:lnTo>
                  <a:lnTo>
                    <a:pt x="0" y="284"/>
                  </a:lnTo>
                  <a:lnTo>
                    <a:pt x="15" y="329"/>
                  </a:lnTo>
                  <a:lnTo>
                    <a:pt x="30" y="374"/>
                  </a:lnTo>
                  <a:lnTo>
                    <a:pt x="60" y="419"/>
                  </a:lnTo>
                  <a:lnTo>
                    <a:pt x="9800" y="10159"/>
                  </a:lnTo>
                  <a:lnTo>
                    <a:pt x="9845" y="10189"/>
                  </a:lnTo>
                  <a:lnTo>
                    <a:pt x="9890" y="10204"/>
                  </a:lnTo>
                  <a:lnTo>
                    <a:pt x="9935" y="10219"/>
                  </a:lnTo>
                  <a:lnTo>
                    <a:pt x="10025" y="10219"/>
                  </a:lnTo>
                  <a:lnTo>
                    <a:pt x="10069" y="10204"/>
                  </a:lnTo>
                  <a:lnTo>
                    <a:pt x="10114" y="10189"/>
                  </a:lnTo>
                  <a:lnTo>
                    <a:pt x="10144" y="10159"/>
                  </a:lnTo>
                  <a:lnTo>
                    <a:pt x="10174" y="10114"/>
                  </a:lnTo>
                  <a:lnTo>
                    <a:pt x="10204" y="10070"/>
                  </a:lnTo>
                  <a:lnTo>
                    <a:pt x="10219" y="10025"/>
                  </a:lnTo>
                  <a:lnTo>
                    <a:pt x="10219" y="9980"/>
                  </a:lnTo>
                  <a:lnTo>
                    <a:pt x="10219" y="9935"/>
                  </a:lnTo>
                  <a:lnTo>
                    <a:pt x="10204" y="9890"/>
                  </a:lnTo>
                  <a:lnTo>
                    <a:pt x="10174" y="9860"/>
                  </a:lnTo>
                  <a:lnTo>
                    <a:pt x="10144" y="9816"/>
                  </a:lnTo>
                  <a:lnTo>
                    <a:pt x="403" y="75"/>
                  </a:lnTo>
                  <a:lnTo>
                    <a:pt x="374" y="45"/>
                  </a:lnTo>
                  <a:lnTo>
                    <a:pt x="329" y="1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645;p33"/>
            <p:cNvSpPr/>
            <p:nvPr/>
          </p:nvSpPr>
          <p:spPr>
            <a:xfrm>
              <a:off x="3492074" y="1672060"/>
              <a:ext cx="51721" cy="51749"/>
            </a:xfrm>
            <a:custGeom>
              <a:avLst/>
              <a:gdLst/>
              <a:ahLst/>
              <a:cxnLst/>
              <a:rect l="l" t="t" r="r" b="b"/>
              <a:pathLst>
                <a:path w="1883" h="1884" extrusionOk="0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19" y="165"/>
                  </a:lnTo>
                  <a:lnTo>
                    <a:pt x="269" y="285"/>
                  </a:lnTo>
                  <a:lnTo>
                    <a:pt x="165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65" y="1465"/>
                  </a:lnTo>
                  <a:lnTo>
                    <a:pt x="269" y="1599"/>
                  </a:lnTo>
                  <a:lnTo>
                    <a:pt x="419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42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808" y="1301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646;p33"/>
            <p:cNvSpPr/>
            <p:nvPr/>
          </p:nvSpPr>
          <p:spPr>
            <a:xfrm>
              <a:off x="3161760" y="1332326"/>
              <a:ext cx="311481" cy="311481"/>
            </a:xfrm>
            <a:custGeom>
              <a:avLst/>
              <a:gdLst/>
              <a:ahLst/>
              <a:cxnLst/>
              <a:rect l="l" t="t" r="r" b="b"/>
              <a:pathLst>
                <a:path w="11340" h="11340" extrusionOk="0">
                  <a:moveTo>
                    <a:pt x="5378" y="0"/>
                  </a:moveTo>
                  <a:lnTo>
                    <a:pt x="5094" y="30"/>
                  </a:lnTo>
                  <a:lnTo>
                    <a:pt x="4811" y="60"/>
                  </a:lnTo>
                  <a:lnTo>
                    <a:pt x="4527" y="105"/>
                  </a:lnTo>
                  <a:lnTo>
                    <a:pt x="4258" y="179"/>
                  </a:lnTo>
                  <a:lnTo>
                    <a:pt x="3989" y="254"/>
                  </a:lnTo>
                  <a:lnTo>
                    <a:pt x="3720" y="344"/>
                  </a:lnTo>
                  <a:lnTo>
                    <a:pt x="3466" y="433"/>
                  </a:lnTo>
                  <a:lnTo>
                    <a:pt x="3212" y="553"/>
                  </a:lnTo>
                  <a:lnTo>
                    <a:pt x="2973" y="672"/>
                  </a:lnTo>
                  <a:lnTo>
                    <a:pt x="2734" y="822"/>
                  </a:lnTo>
                  <a:lnTo>
                    <a:pt x="2495" y="956"/>
                  </a:lnTo>
                  <a:lnTo>
                    <a:pt x="2271" y="1120"/>
                  </a:lnTo>
                  <a:lnTo>
                    <a:pt x="2062" y="1285"/>
                  </a:lnTo>
                  <a:lnTo>
                    <a:pt x="1853" y="1464"/>
                  </a:lnTo>
                  <a:lnTo>
                    <a:pt x="1658" y="1658"/>
                  </a:lnTo>
                  <a:lnTo>
                    <a:pt x="1464" y="1853"/>
                  </a:lnTo>
                  <a:lnTo>
                    <a:pt x="1300" y="2062"/>
                  </a:lnTo>
                  <a:lnTo>
                    <a:pt x="1120" y="2271"/>
                  </a:lnTo>
                  <a:lnTo>
                    <a:pt x="971" y="2495"/>
                  </a:lnTo>
                  <a:lnTo>
                    <a:pt x="822" y="2719"/>
                  </a:lnTo>
                  <a:lnTo>
                    <a:pt x="687" y="2958"/>
                  </a:lnTo>
                  <a:lnTo>
                    <a:pt x="553" y="3212"/>
                  </a:lnTo>
                  <a:lnTo>
                    <a:pt x="448" y="3466"/>
                  </a:lnTo>
                  <a:lnTo>
                    <a:pt x="344" y="3720"/>
                  </a:lnTo>
                  <a:lnTo>
                    <a:pt x="254" y="3974"/>
                  </a:lnTo>
                  <a:lnTo>
                    <a:pt x="179" y="4243"/>
                  </a:lnTo>
                  <a:lnTo>
                    <a:pt x="120" y="4527"/>
                  </a:lnTo>
                  <a:lnTo>
                    <a:pt x="60" y="4796"/>
                  </a:lnTo>
                  <a:lnTo>
                    <a:pt x="30" y="5079"/>
                  </a:lnTo>
                  <a:lnTo>
                    <a:pt x="0" y="5378"/>
                  </a:lnTo>
                  <a:lnTo>
                    <a:pt x="0" y="5662"/>
                  </a:lnTo>
                  <a:lnTo>
                    <a:pt x="0" y="5961"/>
                  </a:lnTo>
                  <a:lnTo>
                    <a:pt x="30" y="6245"/>
                  </a:lnTo>
                  <a:lnTo>
                    <a:pt x="60" y="6529"/>
                  </a:lnTo>
                  <a:lnTo>
                    <a:pt x="120" y="6812"/>
                  </a:lnTo>
                  <a:lnTo>
                    <a:pt x="179" y="7081"/>
                  </a:lnTo>
                  <a:lnTo>
                    <a:pt x="254" y="7350"/>
                  </a:lnTo>
                  <a:lnTo>
                    <a:pt x="344" y="7619"/>
                  </a:lnTo>
                  <a:lnTo>
                    <a:pt x="448" y="7873"/>
                  </a:lnTo>
                  <a:lnTo>
                    <a:pt x="553" y="8127"/>
                  </a:lnTo>
                  <a:lnTo>
                    <a:pt x="687" y="8366"/>
                  </a:lnTo>
                  <a:lnTo>
                    <a:pt x="822" y="8605"/>
                  </a:lnTo>
                  <a:lnTo>
                    <a:pt x="971" y="8844"/>
                  </a:lnTo>
                  <a:lnTo>
                    <a:pt x="1120" y="9053"/>
                  </a:lnTo>
                  <a:lnTo>
                    <a:pt x="1300" y="9277"/>
                  </a:lnTo>
                  <a:lnTo>
                    <a:pt x="1464" y="9487"/>
                  </a:lnTo>
                  <a:lnTo>
                    <a:pt x="1658" y="9681"/>
                  </a:lnTo>
                  <a:lnTo>
                    <a:pt x="1853" y="9860"/>
                  </a:lnTo>
                  <a:lnTo>
                    <a:pt x="2062" y="10039"/>
                  </a:lnTo>
                  <a:lnTo>
                    <a:pt x="2271" y="10219"/>
                  </a:lnTo>
                  <a:lnTo>
                    <a:pt x="2495" y="10368"/>
                  </a:lnTo>
                  <a:lnTo>
                    <a:pt x="2734" y="10517"/>
                  </a:lnTo>
                  <a:lnTo>
                    <a:pt x="2973" y="10652"/>
                  </a:lnTo>
                  <a:lnTo>
                    <a:pt x="3212" y="10786"/>
                  </a:lnTo>
                  <a:lnTo>
                    <a:pt x="3466" y="10891"/>
                  </a:lnTo>
                  <a:lnTo>
                    <a:pt x="3720" y="10996"/>
                  </a:lnTo>
                  <a:lnTo>
                    <a:pt x="3989" y="11085"/>
                  </a:lnTo>
                  <a:lnTo>
                    <a:pt x="4258" y="11160"/>
                  </a:lnTo>
                  <a:lnTo>
                    <a:pt x="4527" y="11220"/>
                  </a:lnTo>
                  <a:lnTo>
                    <a:pt x="4811" y="11279"/>
                  </a:lnTo>
                  <a:lnTo>
                    <a:pt x="5094" y="11309"/>
                  </a:lnTo>
                  <a:lnTo>
                    <a:pt x="5378" y="11324"/>
                  </a:lnTo>
                  <a:lnTo>
                    <a:pt x="5677" y="11339"/>
                  </a:lnTo>
                  <a:lnTo>
                    <a:pt x="5961" y="11324"/>
                  </a:lnTo>
                  <a:lnTo>
                    <a:pt x="6245" y="11309"/>
                  </a:lnTo>
                  <a:lnTo>
                    <a:pt x="6529" y="11279"/>
                  </a:lnTo>
                  <a:lnTo>
                    <a:pt x="6812" y="11220"/>
                  </a:lnTo>
                  <a:lnTo>
                    <a:pt x="7081" y="11160"/>
                  </a:lnTo>
                  <a:lnTo>
                    <a:pt x="7350" y="11085"/>
                  </a:lnTo>
                  <a:lnTo>
                    <a:pt x="7619" y="10996"/>
                  </a:lnTo>
                  <a:lnTo>
                    <a:pt x="7873" y="10891"/>
                  </a:lnTo>
                  <a:lnTo>
                    <a:pt x="8127" y="10786"/>
                  </a:lnTo>
                  <a:lnTo>
                    <a:pt x="8366" y="10652"/>
                  </a:lnTo>
                  <a:lnTo>
                    <a:pt x="8605" y="10517"/>
                  </a:lnTo>
                  <a:lnTo>
                    <a:pt x="8844" y="10368"/>
                  </a:lnTo>
                  <a:lnTo>
                    <a:pt x="9068" y="10219"/>
                  </a:lnTo>
                  <a:lnTo>
                    <a:pt x="9278" y="10039"/>
                  </a:lnTo>
                  <a:lnTo>
                    <a:pt x="9487" y="9860"/>
                  </a:lnTo>
                  <a:lnTo>
                    <a:pt x="9681" y="9681"/>
                  </a:lnTo>
                  <a:lnTo>
                    <a:pt x="9875" y="9487"/>
                  </a:lnTo>
                  <a:lnTo>
                    <a:pt x="10039" y="9277"/>
                  </a:lnTo>
                  <a:lnTo>
                    <a:pt x="10219" y="9053"/>
                  </a:lnTo>
                  <a:lnTo>
                    <a:pt x="10368" y="8844"/>
                  </a:lnTo>
                  <a:lnTo>
                    <a:pt x="10517" y="8605"/>
                  </a:lnTo>
                  <a:lnTo>
                    <a:pt x="10652" y="8366"/>
                  </a:lnTo>
                  <a:lnTo>
                    <a:pt x="10786" y="8127"/>
                  </a:lnTo>
                  <a:lnTo>
                    <a:pt x="10891" y="7873"/>
                  </a:lnTo>
                  <a:lnTo>
                    <a:pt x="10996" y="7619"/>
                  </a:lnTo>
                  <a:lnTo>
                    <a:pt x="11085" y="7350"/>
                  </a:lnTo>
                  <a:lnTo>
                    <a:pt x="11160" y="7081"/>
                  </a:lnTo>
                  <a:lnTo>
                    <a:pt x="11220" y="6812"/>
                  </a:lnTo>
                  <a:lnTo>
                    <a:pt x="11279" y="6529"/>
                  </a:lnTo>
                  <a:lnTo>
                    <a:pt x="11309" y="6245"/>
                  </a:lnTo>
                  <a:lnTo>
                    <a:pt x="11339" y="5961"/>
                  </a:lnTo>
                  <a:lnTo>
                    <a:pt x="11339" y="5662"/>
                  </a:lnTo>
                  <a:lnTo>
                    <a:pt x="11339" y="5378"/>
                  </a:lnTo>
                  <a:lnTo>
                    <a:pt x="11309" y="5079"/>
                  </a:lnTo>
                  <a:lnTo>
                    <a:pt x="11279" y="4796"/>
                  </a:lnTo>
                  <a:lnTo>
                    <a:pt x="11220" y="4527"/>
                  </a:lnTo>
                  <a:lnTo>
                    <a:pt x="11160" y="4243"/>
                  </a:lnTo>
                  <a:lnTo>
                    <a:pt x="11085" y="3974"/>
                  </a:lnTo>
                  <a:lnTo>
                    <a:pt x="10996" y="3720"/>
                  </a:lnTo>
                  <a:lnTo>
                    <a:pt x="10891" y="3466"/>
                  </a:lnTo>
                  <a:lnTo>
                    <a:pt x="10786" y="3212"/>
                  </a:lnTo>
                  <a:lnTo>
                    <a:pt x="10652" y="2958"/>
                  </a:lnTo>
                  <a:lnTo>
                    <a:pt x="10517" y="2719"/>
                  </a:lnTo>
                  <a:lnTo>
                    <a:pt x="10368" y="2495"/>
                  </a:lnTo>
                  <a:lnTo>
                    <a:pt x="10219" y="2271"/>
                  </a:lnTo>
                  <a:lnTo>
                    <a:pt x="10039" y="2062"/>
                  </a:lnTo>
                  <a:lnTo>
                    <a:pt x="9875" y="1853"/>
                  </a:lnTo>
                  <a:lnTo>
                    <a:pt x="9681" y="1658"/>
                  </a:lnTo>
                  <a:lnTo>
                    <a:pt x="9487" y="1464"/>
                  </a:lnTo>
                  <a:lnTo>
                    <a:pt x="9278" y="1285"/>
                  </a:lnTo>
                  <a:lnTo>
                    <a:pt x="9068" y="1120"/>
                  </a:lnTo>
                  <a:lnTo>
                    <a:pt x="8844" y="956"/>
                  </a:lnTo>
                  <a:lnTo>
                    <a:pt x="8605" y="822"/>
                  </a:lnTo>
                  <a:lnTo>
                    <a:pt x="8366" y="672"/>
                  </a:lnTo>
                  <a:lnTo>
                    <a:pt x="8127" y="553"/>
                  </a:lnTo>
                  <a:lnTo>
                    <a:pt x="7873" y="433"/>
                  </a:lnTo>
                  <a:lnTo>
                    <a:pt x="7619" y="344"/>
                  </a:lnTo>
                  <a:lnTo>
                    <a:pt x="7350" y="254"/>
                  </a:lnTo>
                  <a:lnTo>
                    <a:pt x="7081" y="179"/>
                  </a:lnTo>
                  <a:lnTo>
                    <a:pt x="6812" y="105"/>
                  </a:lnTo>
                  <a:lnTo>
                    <a:pt x="6529" y="60"/>
                  </a:lnTo>
                  <a:lnTo>
                    <a:pt x="6245" y="30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647;p33"/>
            <p:cNvSpPr/>
            <p:nvPr/>
          </p:nvSpPr>
          <p:spPr>
            <a:xfrm>
              <a:off x="3230674" y="1397559"/>
              <a:ext cx="179775" cy="179747"/>
            </a:xfrm>
            <a:custGeom>
              <a:avLst/>
              <a:gdLst/>
              <a:ahLst/>
              <a:cxnLst/>
              <a:rect l="l" t="t" r="r" b="b"/>
              <a:pathLst>
                <a:path w="6545" h="6544" extrusionOk="0">
                  <a:moveTo>
                    <a:pt x="3377" y="2301"/>
                  </a:moveTo>
                  <a:lnTo>
                    <a:pt x="3467" y="2316"/>
                  </a:lnTo>
                  <a:lnTo>
                    <a:pt x="3556" y="2346"/>
                  </a:lnTo>
                  <a:lnTo>
                    <a:pt x="3646" y="2376"/>
                  </a:lnTo>
                  <a:lnTo>
                    <a:pt x="3736" y="2421"/>
                  </a:lnTo>
                  <a:lnTo>
                    <a:pt x="3810" y="2465"/>
                  </a:lnTo>
                  <a:lnTo>
                    <a:pt x="3960" y="2585"/>
                  </a:lnTo>
                  <a:lnTo>
                    <a:pt x="4079" y="2734"/>
                  </a:lnTo>
                  <a:lnTo>
                    <a:pt x="4124" y="2809"/>
                  </a:lnTo>
                  <a:lnTo>
                    <a:pt x="4169" y="2899"/>
                  </a:lnTo>
                  <a:lnTo>
                    <a:pt x="4199" y="2988"/>
                  </a:lnTo>
                  <a:lnTo>
                    <a:pt x="4229" y="3078"/>
                  </a:lnTo>
                  <a:lnTo>
                    <a:pt x="4244" y="3183"/>
                  </a:lnTo>
                  <a:lnTo>
                    <a:pt x="4244" y="3272"/>
                  </a:lnTo>
                  <a:lnTo>
                    <a:pt x="4244" y="3377"/>
                  </a:lnTo>
                  <a:lnTo>
                    <a:pt x="4229" y="3466"/>
                  </a:lnTo>
                  <a:lnTo>
                    <a:pt x="4199" y="3571"/>
                  </a:lnTo>
                  <a:lnTo>
                    <a:pt x="4169" y="3646"/>
                  </a:lnTo>
                  <a:lnTo>
                    <a:pt x="4124" y="3735"/>
                  </a:lnTo>
                  <a:lnTo>
                    <a:pt x="4079" y="3825"/>
                  </a:lnTo>
                  <a:lnTo>
                    <a:pt x="3960" y="3959"/>
                  </a:lnTo>
                  <a:lnTo>
                    <a:pt x="3810" y="4079"/>
                  </a:lnTo>
                  <a:lnTo>
                    <a:pt x="3736" y="4124"/>
                  </a:lnTo>
                  <a:lnTo>
                    <a:pt x="3646" y="4169"/>
                  </a:lnTo>
                  <a:lnTo>
                    <a:pt x="3556" y="4198"/>
                  </a:lnTo>
                  <a:lnTo>
                    <a:pt x="3467" y="4228"/>
                  </a:lnTo>
                  <a:lnTo>
                    <a:pt x="3377" y="4243"/>
                  </a:lnTo>
                  <a:lnTo>
                    <a:pt x="3168" y="4243"/>
                  </a:lnTo>
                  <a:lnTo>
                    <a:pt x="3078" y="4228"/>
                  </a:lnTo>
                  <a:lnTo>
                    <a:pt x="2989" y="4198"/>
                  </a:lnTo>
                  <a:lnTo>
                    <a:pt x="2899" y="4169"/>
                  </a:lnTo>
                  <a:lnTo>
                    <a:pt x="2810" y="4124"/>
                  </a:lnTo>
                  <a:lnTo>
                    <a:pt x="2735" y="4079"/>
                  </a:lnTo>
                  <a:lnTo>
                    <a:pt x="2585" y="3959"/>
                  </a:lnTo>
                  <a:lnTo>
                    <a:pt x="2466" y="3825"/>
                  </a:lnTo>
                  <a:lnTo>
                    <a:pt x="2421" y="3735"/>
                  </a:lnTo>
                  <a:lnTo>
                    <a:pt x="2376" y="3646"/>
                  </a:lnTo>
                  <a:lnTo>
                    <a:pt x="2346" y="3571"/>
                  </a:lnTo>
                  <a:lnTo>
                    <a:pt x="2316" y="3466"/>
                  </a:lnTo>
                  <a:lnTo>
                    <a:pt x="2302" y="3377"/>
                  </a:lnTo>
                  <a:lnTo>
                    <a:pt x="2302" y="3272"/>
                  </a:lnTo>
                  <a:lnTo>
                    <a:pt x="2302" y="3183"/>
                  </a:lnTo>
                  <a:lnTo>
                    <a:pt x="2316" y="3078"/>
                  </a:lnTo>
                  <a:lnTo>
                    <a:pt x="2346" y="2988"/>
                  </a:lnTo>
                  <a:lnTo>
                    <a:pt x="2376" y="2899"/>
                  </a:lnTo>
                  <a:lnTo>
                    <a:pt x="2421" y="2809"/>
                  </a:lnTo>
                  <a:lnTo>
                    <a:pt x="2466" y="2734"/>
                  </a:lnTo>
                  <a:lnTo>
                    <a:pt x="2585" y="2585"/>
                  </a:lnTo>
                  <a:lnTo>
                    <a:pt x="2735" y="2465"/>
                  </a:lnTo>
                  <a:lnTo>
                    <a:pt x="2810" y="2421"/>
                  </a:lnTo>
                  <a:lnTo>
                    <a:pt x="2899" y="2376"/>
                  </a:lnTo>
                  <a:lnTo>
                    <a:pt x="2989" y="2346"/>
                  </a:lnTo>
                  <a:lnTo>
                    <a:pt x="3078" y="2316"/>
                  </a:lnTo>
                  <a:lnTo>
                    <a:pt x="3168" y="2301"/>
                  </a:lnTo>
                  <a:close/>
                  <a:moveTo>
                    <a:pt x="2824" y="0"/>
                  </a:moveTo>
                  <a:lnTo>
                    <a:pt x="2824" y="927"/>
                  </a:lnTo>
                  <a:lnTo>
                    <a:pt x="2600" y="986"/>
                  </a:lnTo>
                  <a:lnTo>
                    <a:pt x="2361" y="1061"/>
                  </a:lnTo>
                  <a:lnTo>
                    <a:pt x="2152" y="1166"/>
                  </a:lnTo>
                  <a:lnTo>
                    <a:pt x="1943" y="1285"/>
                  </a:lnTo>
                  <a:lnTo>
                    <a:pt x="1241" y="583"/>
                  </a:lnTo>
                  <a:lnTo>
                    <a:pt x="494" y="1345"/>
                  </a:lnTo>
                  <a:lnTo>
                    <a:pt x="1226" y="2062"/>
                  </a:lnTo>
                  <a:lnTo>
                    <a:pt x="1151" y="2197"/>
                  </a:lnTo>
                  <a:lnTo>
                    <a:pt x="1077" y="2346"/>
                  </a:lnTo>
                  <a:lnTo>
                    <a:pt x="1017" y="2495"/>
                  </a:lnTo>
                  <a:lnTo>
                    <a:pt x="972" y="2660"/>
                  </a:lnTo>
                  <a:lnTo>
                    <a:pt x="1" y="2660"/>
                  </a:lnTo>
                  <a:lnTo>
                    <a:pt x="1" y="3720"/>
                  </a:lnTo>
                  <a:lnTo>
                    <a:pt x="927" y="3720"/>
                  </a:lnTo>
                  <a:lnTo>
                    <a:pt x="987" y="3959"/>
                  </a:lnTo>
                  <a:lnTo>
                    <a:pt x="1062" y="4183"/>
                  </a:lnTo>
                  <a:lnTo>
                    <a:pt x="1166" y="4393"/>
                  </a:lnTo>
                  <a:lnTo>
                    <a:pt x="1286" y="4602"/>
                  </a:lnTo>
                  <a:lnTo>
                    <a:pt x="673" y="5214"/>
                  </a:lnTo>
                  <a:lnTo>
                    <a:pt x="1420" y="5961"/>
                  </a:lnTo>
                  <a:lnTo>
                    <a:pt x="2063" y="5319"/>
                  </a:lnTo>
                  <a:lnTo>
                    <a:pt x="2242" y="5423"/>
                  </a:lnTo>
                  <a:lnTo>
                    <a:pt x="2436" y="5498"/>
                  </a:lnTo>
                  <a:lnTo>
                    <a:pt x="2630" y="5573"/>
                  </a:lnTo>
                  <a:lnTo>
                    <a:pt x="2824" y="5618"/>
                  </a:lnTo>
                  <a:lnTo>
                    <a:pt x="2824" y="6544"/>
                  </a:lnTo>
                  <a:lnTo>
                    <a:pt x="3885" y="6544"/>
                  </a:lnTo>
                  <a:lnTo>
                    <a:pt x="3885" y="5573"/>
                  </a:lnTo>
                  <a:lnTo>
                    <a:pt x="4109" y="5513"/>
                  </a:lnTo>
                  <a:lnTo>
                    <a:pt x="4318" y="5423"/>
                  </a:lnTo>
                  <a:lnTo>
                    <a:pt x="4513" y="5304"/>
                  </a:lnTo>
                  <a:lnTo>
                    <a:pt x="4692" y="5184"/>
                  </a:lnTo>
                  <a:lnTo>
                    <a:pt x="5409" y="5887"/>
                  </a:lnTo>
                  <a:lnTo>
                    <a:pt x="6156" y="5140"/>
                  </a:lnTo>
                  <a:lnTo>
                    <a:pt x="5394" y="4378"/>
                  </a:lnTo>
                  <a:lnTo>
                    <a:pt x="5469" y="4213"/>
                  </a:lnTo>
                  <a:lnTo>
                    <a:pt x="5529" y="4064"/>
                  </a:lnTo>
                  <a:lnTo>
                    <a:pt x="5573" y="3885"/>
                  </a:lnTo>
                  <a:lnTo>
                    <a:pt x="5618" y="3720"/>
                  </a:lnTo>
                  <a:lnTo>
                    <a:pt x="6544" y="3720"/>
                  </a:lnTo>
                  <a:lnTo>
                    <a:pt x="6544" y="2660"/>
                  </a:lnTo>
                  <a:lnTo>
                    <a:pt x="5573" y="2660"/>
                  </a:lnTo>
                  <a:lnTo>
                    <a:pt x="5529" y="2495"/>
                  </a:lnTo>
                  <a:lnTo>
                    <a:pt x="5469" y="2346"/>
                  </a:lnTo>
                  <a:lnTo>
                    <a:pt x="5394" y="2197"/>
                  </a:lnTo>
                  <a:lnTo>
                    <a:pt x="5319" y="2062"/>
                  </a:lnTo>
                  <a:lnTo>
                    <a:pt x="6051" y="1345"/>
                  </a:lnTo>
                  <a:lnTo>
                    <a:pt x="5304" y="583"/>
                  </a:lnTo>
                  <a:lnTo>
                    <a:pt x="4587" y="1285"/>
                  </a:lnTo>
                  <a:lnTo>
                    <a:pt x="4438" y="1196"/>
                  </a:lnTo>
                  <a:lnTo>
                    <a:pt x="4259" y="1106"/>
                  </a:lnTo>
                  <a:lnTo>
                    <a:pt x="4079" y="1031"/>
                  </a:lnTo>
                  <a:lnTo>
                    <a:pt x="3885" y="971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648;p33"/>
            <p:cNvSpPr/>
            <p:nvPr/>
          </p:nvSpPr>
          <p:spPr>
            <a:xfrm>
              <a:off x="4149022" y="1269125"/>
              <a:ext cx="12333" cy="373448"/>
            </a:xfrm>
            <a:custGeom>
              <a:avLst/>
              <a:gdLst/>
              <a:ahLst/>
              <a:cxnLst/>
              <a:rect l="l" t="t" r="r" b="b"/>
              <a:pathLst>
                <a:path w="449" h="13596" extrusionOk="0">
                  <a:moveTo>
                    <a:pt x="180" y="0"/>
                  </a:moveTo>
                  <a:lnTo>
                    <a:pt x="135" y="15"/>
                  </a:lnTo>
                  <a:lnTo>
                    <a:pt x="60" y="60"/>
                  </a:lnTo>
                  <a:lnTo>
                    <a:pt x="16" y="135"/>
                  </a:lnTo>
                  <a:lnTo>
                    <a:pt x="1" y="180"/>
                  </a:lnTo>
                  <a:lnTo>
                    <a:pt x="1" y="224"/>
                  </a:lnTo>
                  <a:lnTo>
                    <a:pt x="1" y="13371"/>
                  </a:lnTo>
                  <a:lnTo>
                    <a:pt x="1" y="13416"/>
                  </a:lnTo>
                  <a:lnTo>
                    <a:pt x="16" y="13446"/>
                  </a:lnTo>
                  <a:lnTo>
                    <a:pt x="60" y="13521"/>
                  </a:lnTo>
                  <a:lnTo>
                    <a:pt x="135" y="13565"/>
                  </a:lnTo>
                  <a:lnTo>
                    <a:pt x="180" y="13580"/>
                  </a:lnTo>
                  <a:lnTo>
                    <a:pt x="225" y="13595"/>
                  </a:lnTo>
                  <a:lnTo>
                    <a:pt x="270" y="13580"/>
                  </a:lnTo>
                  <a:lnTo>
                    <a:pt x="314" y="13565"/>
                  </a:lnTo>
                  <a:lnTo>
                    <a:pt x="374" y="13521"/>
                  </a:lnTo>
                  <a:lnTo>
                    <a:pt x="434" y="13446"/>
                  </a:lnTo>
                  <a:lnTo>
                    <a:pt x="449" y="13416"/>
                  </a:lnTo>
                  <a:lnTo>
                    <a:pt x="449" y="13371"/>
                  </a:lnTo>
                  <a:lnTo>
                    <a:pt x="449" y="224"/>
                  </a:lnTo>
                  <a:lnTo>
                    <a:pt x="449" y="180"/>
                  </a:lnTo>
                  <a:lnTo>
                    <a:pt x="434" y="135"/>
                  </a:lnTo>
                  <a:lnTo>
                    <a:pt x="374" y="60"/>
                  </a:lnTo>
                  <a:lnTo>
                    <a:pt x="314" y="1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649;p33"/>
            <p:cNvSpPr/>
            <p:nvPr/>
          </p:nvSpPr>
          <p:spPr>
            <a:xfrm>
              <a:off x="4129329" y="1477157"/>
              <a:ext cx="51721" cy="51749"/>
            </a:xfrm>
            <a:custGeom>
              <a:avLst/>
              <a:gdLst/>
              <a:ahLst/>
              <a:cxnLst/>
              <a:rect l="l" t="t" r="r" b="b"/>
              <a:pathLst>
                <a:path w="1883" h="1884" extrusionOk="0">
                  <a:moveTo>
                    <a:pt x="942" y="1"/>
                  </a:moveTo>
                  <a:lnTo>
                    <a:pt x="837" y="16"/>
                  </a:lnTo>
                  <a:lnTo>
                    <a:pt x="748" y="31"/>
                  </a:lnTo>
                  <a:lnTo>
                    <a:pt x="658" y="45"/>
                  </a:lnTo>
                  <a:lnTo>
                    <a:pt x="568" y="75"/>
                  </a:lnTo>
                  <a:lnTo>
                    <a:pt x="419" y="165"/>
                  </a:lnTo>
                  <a:lnTo>
                    <a:pt x="270" y="285"/>
                  </a:lnTo>
                  <a:lnTo>
                    <a:pt x="165" y="419"/>
                  </a:lnTo>
                  <a:lnTo>
                    <a:pt x="75" y="583"/>
                  </a:lnTo>
                  <a:lnTo>
                    <a:pt x="45" y="658"/>
                  </a:lnTo>
                  <a:lnTo>
                    <a:pt x="16" y="748"/>
                  </a:lnTo>
                  <a:lnTo>
                    <a:pt x="1" y="852"/>
                  </a:lnTo>
                  <a:lnTo>
                    <a:pt x="1" y="942"/>
                  </a:lnTo>
                  <a:lnTo>
                    <a:pt x="1" y="1032"/>
                  </a:lnTo>
                  <a:lnTo>
                    <a:pt x="16" y="1136"/>
                  </a:lnTo>
                  <a:lnTo>
                    <a:pt x="45" y="1226"/>
                  </a:lnTo>
                  <a:lnTo>
                    <a:pt x="75" y="1300"/>
                  </a:lnTo>
                  <a:lnTo>
                    <a:pt x="165" y="1465"/>
                  </a:lnTo>
                  <a:lnTo>
                    <a:pt x="270" y="1599"/>
                  </a:lnTo>
                  <a:lnTo>
                    <a:pt x="419" y="1719"/>
                  </a:lnTo>
                  <a:lnTo>
                    <a:pt x="568" y="1808"/>
                  </a:lnTo>
                  <a:lnTo>
                    <a:pt x="658" y="1838"/>
                  </a:lnTo>
                  <a:lnTo>
                    <a:pt x="748" y="1868"/>
                  </a:lnTo>
                  <a:lnTo>
                    <a:pt x="837" y="1883"/>
                  </a:lnTo>
                  <a:lnTo>
                    <a:pt x="1031" y="1883"/>
                  </a:lnTo>
                  <a:lnTo>
                    <a:pt x="1121" y="1868"/>
                  </a:lnTo>
                  <a:lnTo>
                    <a:pt x="1226" y="1838"/>
                  </a:lnTo>
                  <a:lnTo>
                    <a:pt x="1300" y="1808"/>
                  </a:lnTo>
                  <a:lnTo>
                    <a:pt x="1465" y="1719"/>
                  </a:lnTo>
                  <a:lnTo>
                    <a:pt x="1599" y="1599"/>
                  </a:lnTo>
                  <a:lnTo>
                    <a:pt x="1719" y="1465"/>
                  </a:lnTo>
                  <a:lnTo>
                    <a:pt x="1808" y="1300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52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83"/>
                  </a:lnTo>
                  <a:lnTo>
                    <a:pt x="1719" y="419"/>
                  </a:lnTo>
                  <a:lnTo>
                    <a:pt x="1599" y="285"/>
                  </a:lnTo>
                  <a:lnTo>
                    <a:pt x="1465" y="165"/>
                  </a:lnTo>
                  <a:lnTo>
                    <a:pt x="1300" y="75"/>
                  </a:lnTo>
                  <a:lnTo>
                    <a:pt x="1226" y="45"/>
                  </a:lnTo>
                  <a:lnTo>
                    <a:pt x="1121" y="31"/>
                  </a:lnTo>
                  <a:lnTo>
                    <a:pt x="1031" y="16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650;p33"/>
            <p:cNvSpPr/>
            <p:nvPr/>
          </p:nvSpPr>
          <p:spPr>
            <a:xfrm>
              <a:off x="3999246" y="1088175"/>
              <a:ext cx="311893" cy="311481"/>
            </a:xfrm>
            <a:custGeom>
              <a:avLst/>
              <a:gdLst/>
              <a:ahLst/>
              <a:cxnLst/>
              <a:rect l="l" t="t" r="r" b="b"/>
              <a:pathLst>
                <a:path w="11355" h="11340" extrusionOk="0">
                  <a:moveTo>
                    <a:pt x="5678" y="0"/>
                  </a:moveTo>
                  <a:lnTo>
                    <a:pt x="5379" y="15"/>
                  </a:lnTo>
                  <a:lnTo>
                    <a:pt x="5095" y="30"/>
                  </a:lnTo>
                  <a:lnTo>
                    <a:pt x="4811" y="60"/>
                  </a:lnTo>
                  <a:lnTo>
                    <a:pt x="4527" y="120"/>
                  </a:lnTo>
                  <a:lnTo>
                    <a:pt x="4259" y="179"/>
                  </a:lnTo>
                  <a:lnTo>
                    <a:pt x="3990" y="254"/>
                  </a:lnTo>
                  <a:lnTo>
                    <a:pt x="3721" y="344"/>
                  </a:lnTo>
                  <a:lnTo>
                    <a:pt x="3467" y="448"/>
                  </a:lnTo>
                  <a:lnTo>
                    <a:pt x="3213" y="568"/>
                  </a:lnTo>
                  <a:lnTo>
                    <a:pt x="2974" y="687"/>
                  </a:lnTo>
                  <a:lnTo>
                    <a:pt x="2735" y="822"/>
                  </a:lnTo>
                  <a:lnTo>
                    <a:pt x="2511" y="971"/>
                  </a:lnTo>
                  <a:lnTo>
                    <a:pt x="2287" y="1135"/>
                  </a:lnTo>
                  <a:lnTo>
                    <a:pt x="2062" y="1300"/>
                  </a:lnTo>
                  <a:lnTo>
                    <a:pt x="1868" y="1479"/>
                  </a:lnTo>
                  <a:lnTo>
                    <a:pt x="1659" y="1658"/>
                  </a:lnTo>
                  <a:lnTo>
                    <a:pt x="1480" y="1853"/>
                  </a:lnTo>
                  <a:lnTo>
                    <a:pt x="1301" y="2062"/>
                  </a:lnTo>
                  <a:lnTo>
                    <a:pt x="1136" y="2286"/>
                  </a:lnTo>
                  <a:lnTo>
                    <a:pt x="972" y="2495"/>
                  </a:lnTo>
                  <a:lnTo>
                    <a:pt x="822" y="2734"/>
                  </a:lnTo>
                  <a:lnTo>
                    <a:pt x="688" y="2973"/>
                  </a:lnTo>
                  <a:lnTo>
                    <a:pt x="568" y="3212"/>
                  </a:lnTo>
                  <a:lnTo>
                    <a:pt x="449" y="3466"/>
                  </a:lnTo>
                  <a:lnTo>
                    <a:pt x="344" y="3720"/>
                  </a:lnTo>
                  <a:lnTo>
                    <a:pt x="255" y="3989"/>
                  </a:lnTo>
                  <a:lnTo>
                    <a:pt x="180" y="4258"/>
                  </a:lnTo>
                  <a:lnTo>
                    <a:pt x="120" y="4527"/>
                  </a:lnTo>
                  <a:lnTo>
                    <a:pt x="75" y="4811"/>
                  </a:lnTo>
                  <a:lnTo>
                    <a:pt x="31" y="5094"/>
                  </a:lnTo>
                  <a:lnTo>
                    <a:pt x="16" y="5378"/>
                  </a:lnTo>
                  <a:lnTo>
                    <a:pt x="1" y="5677"/>
                  </a:lnTo>
                  <a:lnTo>
                    <a:pt x="16" y="5961"/>
                  </a:lnTo>
                  <a:lnTo>
                    <a:pt x="31" y="6260"/>
                  </a:lnTo>
                  <a:lnTo>
                    <a:pt x="75" y="6544"/>
                  </a:lnTo>
                  <a:lnTo>
                    <a:pt x="120" y="6812"/>
                  </a:lnTo>
                  <a:lnTo>
                    <a:pt x="180" y="7096"/>
                  </a:lnTo>
                  <a:lnTo>
                    <a:pt x="255" y="7365"/>
                  </a:lnTo>
                  <a:lnTo>
                    <a:pt x="344" y="7619"/>
                  </a:lnTo>
                  <a:lnTo>
                    <a:pt x="449" y="7888"/>
                  </a:lnTo>
                  <a:lnTo>
                    <a:pt x="568" y="8127"/>
                  </a:lnTo>
                  <a:lnTo>
                    <a:pt x="688" y="8381"/>
                  </a:lnTo>
                  <a:lnTo>
                    <a:pt x="822" y="8620"/>
                  </a:lnTo>
                  <a:lnTo>
                    <a:pt x="972" y="8844"/>
                  </a:lnTo>
                  <a:lnTo>
                    <a:pt x="1136" y="9068"/>
                  </a:lnTo>
                  <a:lnTo>
                    <a:pt x="1301" y="9277"/>
                  </a:lnTo>
                  <a:lnTo>
                    <a:pt x="1480" y="9487"/>
                  </a:lnTo>
                  <a:lnTo>
                    <a:pt x="1659" y="9681"/>
                  </a:lnTo>
                  <a:lnTo>
                    <a:pt x="1868" y="9875"/>
                  </a:lnTo>
                  <a:lnTo>
                    <a:pt x="2062" y="10054"/>
                  </a:lnTo>
                  <a:lnTo>
                    <a:pt x="2287" y="10219"/>
                  </a:lnTo>
                  <a:lnTo>
                    <a:pt x="2511" y="10383"/>
                  </a:lnTo>
                  <a:lnTo>
                    <a:pt x="2735" y="10517"/>
                  </a:lnTo>
                  <a:lnTo>
                    <a:pt x="2974" y="10667"/>
                  </a:lnTo>
                  <a:lnTo>
                    <a:pt x="3213" y="10786"/>
                  </a:lnTo>
                  <a:lnTo>
                    <a:pt x="3467" y="10906"/>
                  </a:lnTo>
                  <a:lnTo>
                    <a:pt x="3721" y="10995"/>
                  </a:lnTo>
                  <a:lnTo>
                    <a:pt x="3990" y="11085"/>
                  </a:lnTo>
                  <a:lnTo>
                    <a:pt x="4259" y="11160"/>
                  </a:lnTo>
                  <a:lnTo>
                    <a:pt x="4527" y="11235"/>
                  </a:lnTo>
                  <a:lnTo>
                    <a:pt x="4811" y="11279"/>
                  </a:lnTo>
                  <a:lnTo>
                    <a:pt x="5095" y="11309"/>
                  </a:lnTo>
                  <a:lnTo>
                    <a:pt x="5379" y="11339"/>
                  </a:lnTo>
                  <a:lnTo>
                    <a:pt x="5962" y="11339"/>
                  </a:lnTo>
                  <a:lnTo>
                    <a:pt x="6260" y="11309"/>
                  </a:lnTo>
                  <a:lnTo>
                    <a:pt x="6544" y="11279"/>
                  </a:lnTo>
                  <a:lnTo>
                    <a:pt x="6813" y="11235"/>
                  </a:lnTo>
                  <a:lnTo>
                    <a:pt x="7097" y="11160"/>
                  </a:lnTo>
                  <a:lnTo>
                    <a:pt x="7366" y="11085"/>
                  </a:lnTo>
                  <a:lnTo>
                    <a:pt x="7620" y="10995"/>
                  </a:lnTo>
                  <a:lnTo>
                    <a:pt x="7889" y="10906"/>
                  </a:lnTo>
                  <a:lnTo>
                    <a:pt x="8128" y="10786"/>
                  </a:lnTo>
                  <a:lnTo>
                    <a:pt x="8382" y="10667"/>
                  </a:lnTo>
                  <a:lnTo>
                    <a:pt x="8621" y="10517"/>
                  </a:lnTo>
                  <a:lnTo>
                    <a:pt x="8845" y="10383"/>
                  </a:lnTo>
                  <a:lnTo>
                    <a:pt x="9069" y="10219"/>
                  </a:lnTo>
                  <a:lnTo>
                    <a:pt x="9278" y="10054"/>
                  </a:lnTo>
                  <a:lnTo>
                    <a:pt x="9487" y="9875"/>
                  </a:lnTo>
                  <a:lnTo>
                    <a:pt x="9682" y="9681"/>
                  </a:lnTo>
                  <a:lnTo>
                    <a:pt x="9876" y="9487"/>
                  </a:lnTo>
                  <a:lnTo>
                    <a:pt x="10055" y="9277"/>
                  </a:lnTo>
                  <a:lnTo>
                    <a:pt x="10219" y="9068"/>
                  </a:lnTo>
                  <a:lnTo>
                    <a:pt x="10384" y="8844"/>
                  </a:lnTo>
                  <a:lnTo>
                    <a:pt x="10533" y="8620"/>
                  </a:lnTo>
                  <a:lnTo>
                    <a:pt x="10668" y="8381"/>
                  </a:lnTo>
                  <a:lnTo>
                    <a:pt x="10787" y="8127"/>
                  </a:lnTo>
                  <a:lnTo>
                    <a:pt x="10907" y="7888"/>
                  </a:lnTo>
                  <a:lnTo>
                    <a:pt x="10996" y="7619"/>
                  </a:lnTo>
                  <a:lnTo>
                    <a:pt x="11086" y="7365"/>
                  </a:lnTo>
                  <a:lnTo>
                    <a:pt x="11176" y="7096"/>
                  </a:lnTo>
                  <a:lnTo>
                    <a:pt x="11235" y="6812"/>
                  </a:lnTo>
                  <a:lnTo>
                    <a:pt x="11280" y="6544"/>
                  </a:lnTo>
                  <a:lnTo>
                    <a:pt x="11325" y="6260"/>
                  </a:lnTo>
                  <a:lnTo>
                    <a:pt x="11340" y="5961"/>
                  </a:lnTo>
                  <a:lnTo>
                    <a:pt x="11355" y="5677"/>
                  </a:lnTo>
                  <a:lnTo>
                    <a:pt x="11340" y="5378"/>
                  </a:lnTo>
                  <a:lnTo>
                    <a:pt x="11325" y="5094"/>
                  </a:lnTo>
                  <a:lnTo>
                    <a:pt x="11280" y="4811"/>
                  </a:lnTo>
                  <a:lnTo>
                    <a:pt x="11235" y="4527"/>
                  </a:lnTo>
                  <a:lnTo>
                    <a:pt x="11176" y="4258"/>
                  </a:lnTo>
                  <a:lnTo>
                    <a:pt x="11086" y="3989"/>
                  </a:lnTo>
                  <a:lnTo>
                    <a:pt x="10996" y="3720"/>
                  </a:lnTo>
                  <a:lnTo>
                    <a:pt x="10907" y="3466"/>
                  </a:lnTo>
                  <a:lnTo>
                    <a:pt x="10787" y="3212"/>
                  </a:lnTo>
                  <a:lnTo>
                    <a:pt x="10668" y="2973"/>
                  </a:lnTo>
                  <a:lnTo>
                    <a:pt x="10533" y="2734"/>
                  </a:lnTo>
                  <a:lnTo>
                    <a:pt x="10384" y="2495"/>
                  </a:lnTo>
                  <a:lnTo>
                    <a:pt x="10219" y="2286"/>
                  </a:lnTo>
                  <a:lnTo>
                    <a:pt x="10055" y="2062"/>
                  </a:lnTo>
                  <a:lnTo>
                    <a:pt x="9876" y="1853"/>
                  </a:lnTo>
                  <a:lnTo>
                    <a:pt x="9682" y="1658"/>
                  </a:lnTo>
                  <a:lnTo>
                    <a:pt x="9487" y="1479"/>
                  </a:lnTo>
                  <a:lnTo>
                    <a:pt x="9278" y="1300"/>
                  </a:lnTo>
                  <a:lnTo>
                    <a:pt x="9069" y="1135"/>
                  </a:lnTo>
                  <a:lnTo>
                    <a:pt x="8845" y="971"/>
                  </a:lnTo>
                  <a:lnTo>
                    <a:pt x="8621" y="822"/>
                  </a:lnTo>
                  <a:lnTo>
                    <a:pt x="8382" y="687"/>
                  </a:lnTo>
                  <a:lnTo>
                    <a:pt x="8128" y="568"/>
                  </a:lnTo>
                  <a:lnTo>
                    <a:pt x="7889" y="448"/>
                  </a:lnTo>
                  <a:lnTo>
                    <a:pt x="7620" y="344"/>
                  </a:lnTo>
                  <a:lnTo>
                    <a:pt x="7366" y="254"/>
                  </a:lnTo>
                  <a:lnTo>
                    <a:pt x="7097" y="179"/>
                  </a:lnTo>
                  <a:lnTo>
                    <a:pt x="6813" y="120"/>
                  </a:lnTo>
                  <a:lnTo>
                    <a:pt x="6544" y="60"/>
                  </a:lnTo>
                  <a:lnTo>
                    <a:pt x="6260" y="30"/>
                  </a:lnTo>
                  <a:lnTo>
                    <a:pt x="5962" y="15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651;p33"/>
            <p:cNvSpPr/>
            <p:nvPr/>
          </p:nvSpPr>
          <p:spPr>
            <a:xfrm>
              <a:off x="4067776" y="1152584"/>
              <a:ext cx="178127" cy="178127"/>
            </a:xfrm>
            <a:custGeom>
              <a:avLst/>
              <a:gdLst/>
              <a:ahLst/>
              <a:cxnLst/>
              <a:rect l="l" t="t" r="r" b="b"/>
              <a:pathLst>
                <a:path w="6485" h="6485" extrusionOk="0">
                  <a:moveTo>
                    <a:pt x="2585" y="329"/>
                  </a:moveTo>
                  <a:lnTo>
                    <a:pt x="2361" y="583"/>
                  </a:lnTo>
                  <a:lnTo>
                    <a:pt x="2167" y="852"/>
                  </a:lnTo>
                  <a:lnTo>
                    <a:pt x="2047" y="1031"/>
                  </a:lnTo>
                  <a:lnTo>
                    <a:pt x="1928" y="1240"/>
                  </a:lnTo>
                  <a:lnTo>
                    <a:pt x="1823" y="1435"/>
                  </a:lnTo>
                  <a:lnTo>
                    <a:pt x="1734" y="1644"/>
                  </a:lnTo>
                  <a:lnTo>
                    <a:pt x="733" y="1644"/>
                  </a:lnTo>
                  <a:lnTo>
                    <a:pt x="897" y="1405"/>
                  </a:lnTo>
                  <a:lnTo>
                    <a:pt x="1091" y="1181"/>
                  </a:lnTo>
                  <a:lnTo>
                    <a:pt x="1300" y="987"/>
                  </a:lnTo>
                  <a:lnTo>
                    <a:pt x="1525" y="807"/>
                  </a:lnTo>
                  <a:lnTo>
                    <a:pt x="1778" y="643"/>
                  </a:lnTo>
                  <a:lnTo>
                    <a:pt x="2032" y="523"/>
                  </a:lnTo>
                  <a:lnTo>
                    <a:pt x="2301" y="419"/>
                  </a:lnTo>
                  <a:lnTo>
                    <a:pt x="2585" y="329"/>
                  </a:lnTo>
                  <a:close/>
                  <a:moveTo>
                    <a:pt x="3123" y="269"/>
                  </a:moveTo>
                  <a:lnTo>
                    <a:pt x="3123" y="1644"/>
                  </a:lnTo>
                  <a:lnTo>
                    <a:pt x="2018" y="1644"/>
                  </a:lnTo>
                  <a:lnTo>
                    <a:pt x="2182" y="1315"/>
                  </a:lnTo>
                  <a:lnTo>
                    <a:pt x="2376" y="1001"/>
                  </a:lnTo>
                  <a:lnTo>
                    <a:pt x="2585" y="733"/>
                  </a:lnTo>
                  <a:lnTo>
                    <a:pt x="2765" y="523"/>
                  </a:lnTo>
                  <a:lnTo>
                    <a:pt x="2929" y="374"/>
                  </a:lnTo>
                  <a:lnTo>
                    <a:pt x="3033" y="269"/>
                  </a:lnTo>
                  <a:close/>
                  <a:moveTo>
                    <a:pt x="3497" y="269"/>
                  </a:moveTo>
                  <a:lnTo>
                    <a:pt x="3676" y="434"/>
                  </a:lnTo>
                  <a:lnTo>
                    <a:pt x="3795" y="568"/>
                  </a:lnTo>
                  <a:lnTo>
                    <a:pt x="3930" y="718"/>
                  </a:lnTo>
                  <a:lnTo>
                    <a:pt x="4079" y="912"/>
                  </a:lnTo>
                  <a:lnTo>
                    <a:pt x="4229" y="1121"/>
                  </a:lnTo>
                  <a:lnTo>
                    <a:pt x="4378" y="1375"/>
                  </a:lnTo>
                  <a:lnTo>
                    <a:pt x="4512" y="1644"/>
                  </a:lnTo>
                  <a:lnTo>
                    <a:pt x="3377" y="1644"/>
                  </a:lnTo>
                  <a:lnTo>
                    <a:pt x="3377" y="269"/>
                  </a:lnTo>
                  <a:close/>
                  <a:moveTo>
                    <a:pt x="3945" y="344"/>
                  </a:moveTo>
                  <a:lnTo>
                    <a:pt x="4229" y="419"/>
                  </a:lnTo>
                  <a:lnTo>
                    <a:pt x="4483" y="523"/>
                  </a:lnTo>
                  <a:lnTo>
                    <a:pt x="4737" y="658"/>
                  </a:lnTo>
                  <a:lnTo>
                    <a:pt x="4976" y="822"/>
                  </a:lnTo>
                  <a:lnTo>
                    <a:pt x="5200" y="987"/>
                  </a:lnTo>
                  <a:lnTo>
                    <a:pt x="5409" y="1196"/>
                  </a:lnTo>
                  <a:lnTo>
                    <a:pt x="5603" y="1405"/>
                  </a:lnTo>
                  <a:lnTo>
                    <a:pt x="5767" y="1644"/>
                  </a:lnTo>
                  <a:lnTo>
                    <a:pt x="4796" y="1644"/>
                  </a:lnTo>
                  <a:lnTo>
                    <a:pt x="4707" y="1435"/>
                  </a:lnTo>
                  <a:lnTo>
                    <a:pt x="4602" y="1240"/>
                  </a:lnTo>
                  <a:lnTo>
                    <a:pt x="4483" y="1031"/>
                  </a:lnTo>
                  <a:lnTo>
                    <a:pt x="4363" y="852"/>
                  </a:lnTo>
                  <a:lnTo>
                    <a:pt x="4154" y="583"/>
                  </a:lnTo>
                  <a:lnTo>
                    <a:pt x="3945" y="344"/>
                  </a:lnTo>
                  <a:close/>
                  <a:moveTo>
                    <a:pt x="1629" y="1913"/>
                  </a:moveTo>
                  <a:lnTo>
                    <a:pt x="1554" y="2182"/>
                  </a:lnTo>
                  <a:lnTo>
                    <a:pt x="1480" y="2466"/>
                  </a:lnTo>
                  <a:lnTo>
                    <a:pt x="1450" y="2749"/>
                  </a:lnTo>
                  <a:lnTo>
                    <a:pt x="1420" y="3048"/>
                  </a:lnTo>
                  <a:lnTo>
                    <a:pt x="270" y="3048"/>
                  </a:lnTo>
                  <a:lnTo>
                    <a:pt x="314" y="2749"/>
                  </a:lnTo>
                  <a:lnTo>
                    <a:pt x="374" y="2451"/>
                  </a:lnTo>
                  <a:lnTo>
                    <a:pt x="464" y="2182"/>
                  </a:lnTo>
                  <a:lnTo>
                    <a:pt x="583" y="1913"/>
                  </a:lnTo>
                  <a:close/>
                  <a:moveTo>
                    <a:pt x="3123" y="1913"/>
                  </a:moveTo>
                  <a:lnTo>
                    <a:pt x="3123" y="3048"/>
                  </a:lnTo>
                  <a:lnTo>
                    <a:pt x="1689" y="3048"/>
                  </a:lnTo>
                  <a:lnTo>
                    <a:pt x="1704" y="2749"/>
                  </a:lnTo>
                  <a:lnTo>
                    <a:pt x="1749" y="2466"/>
                  </a:lnTo>
                  <a:lnTo>
                    <a:pt x="1823" y="2182"/>
                  </a:lnTo>
                  <a:lnTo>
                    <a:pt x="1913" y="1913"/>
                  </a:lnTo>
                  <a:close/>
                  <a:moveTo>
                    <a:pt x="4617" y="1913"/>
                  </a:moveTo>
                  <a:lnTo>
                    <a:pt x="4707" y="2182"/>
                  </a:lnTo>
                  <a:lnTo>
                    <a:pt x="4781" y="2466"/>
                  </a:lnTo>
                  <a:lnTo>
                    <a:pt x="4826" y="2749"/>
                  </a:lnTo>
                  <a:lnTo>
                    <a:pt x="4841" y="3048"/>
                  </a:lnTo>
                  <a:lnTo>
                    <a:pt x="3377" y="3048"/>
                  </a:lnTo>
                  <a:lnTo>
                    <a:pt x="3377" y="1913"/>
                  </a:lnTo>
                  <a:close/>
                  <a:moveTo>
                    <a:pt x="5917" y="1913"/>
                  </a:moveTo>
                  <a:lnTo>
                    <a:pt x="6036" y="2182"/>
                  </a:lnTo>
                  <a:lnTo>
                    <a:pt x="6126" y="2451"/>
                  </a:lnTo>
                  <a:lnTo>
                    <a:pt x="6186" y="2749"/>
                  </a:lnTo>
                  <a:lnTo>
                    <a:pt x="6216" y="3048"/>
                  </a:lnTo>
                  <a:lnTo>
                    <a:pt x="5110" y="3048"/>
                  </a:lnTo>
                  <a:lnTo>
                    <a:pt x="5080" y="2749"/>
                  </a:lnTo>
                  <a:lnTo>
                    <a:pt x="5035" y="2466"/>
                  </a:lnTo>
                  <a:lnTo>
                    <a:pt x="4976" y="2182"/>
                  </a:lnTo>
                  <a:lnTo>
                    <a:pt x="4901" y="1913"/>
                  </a:lnTo>
                  <a:close/>
                  <a:moveTo>
                    <a:pt x="1420" y="3302"/>
                  </a:moveTo>
                  <a:lnTo>
                    <a:pt x="1435" y="3601"/>
                  </a:lnTo>
                  <a:lnTo>
                    <a:pt x="1465" y="3885"/>
                  </a:lnTo>
                  <a:lnTo>
                    <a:pt x="1525" y="4169"/>
                  </a:lnTo>
                  <a:lnTo>
                    <a:pt x="1584" y="4438"/>
                  </a:lnTo>
                  <a:lnTo>
                    <a:pt x="524" y="4438"/>
                  </a:lnTo>
                  <a:lnTo>
                    <a:pt x="419" y="4169"/>
                  </a:lnTo>
                  <a:lnTo>
                    <a:pt x="329" y="3885"/>
                  </a:lnTo>
                  <a:lnTo>
                    <a:pt x="285" y="3601"/>
                  </a:lnTo>
                  <a:lnTo>
                    <a:pt x="270" y="3302"/>
                  </a:lnTo>
                  <a:close/>
                  <a:moveTo>
                    <a:pt x="3123" y="3302"/>
                  </a:moveTo>
                  <a:lnTo>
                    <a:pt x="3123" y="4438"/>
                  </a:lnTo>
                  <a:lnTo>
                    <a:pt x="1853" y="4438"/>
                  </a:lnTo>
                  <a:lnTo>
                    <a:pt x="1778" y="4169"/>
                  </a:lnTo>
                  <a:lnTo>
                    <a:pt x="1734" y="3885"/>
                  </a:lnTo>
                  <a:lnTo>
                    <a:pt x="1704" y="3601"/>
                  </a:lnTo>
                  <a:lnTo>
                    <a:pt x="1689" y="3302"/>
                  </a:lnTo>
                  <a:close/>
                  <a:moveTo>
                    <a:pt x="4841" y="3302"/>
                  </a:moveTo>
                  <a:lnTo>
                    <a:pt x="4826" y="3601"/>
                  </a:lnTo>
                  <a:lnTo>
                    <a:pt x="4796" y="3885"/>
                  </a:lnTo>
                  <a:lnTo>
                    <a:pt x="4737" y="4169"/>
                  </a:lnTo>
                  <a:lnTo>
                    <a:pt x="4677" y="4438"/>
                  </a:lnTo>
                  <a:lnTo>
                    <a:pt x="3377" y="4438"/>
                  </a:lnTo>
                  <a:lnTo>
                    <a:pt x="3377" y="3302"/>
                  </a:lnTo>
                  <a:close/>
                  <a:moveTo>
                    <a:pt x="6230" y="3302"/>
                  </a:moveTo>
                  <a:lnTo>
                    <a:pt x="6201" y="3601"/>
                  </a:lnTo>
                  <a:lnTo>
                    <a:pt x="6156" y="3885"/>
                  </a:lnTo>
                  <a:lnTo>
                    <a:pt x="6081" y="4169"/>
                  </a:lnTo>
                  <a:lnTo>
                    <a:pt x="5977" y="4438"/>
                  </a:lnTo>
                  <a:lnTo>
                    <a:pt x="4946" y="4438"/>
                  </a:lnTo>
                  <a:lnTo>
                    <a:pt x="5005" y="4169"/>
                  </a:lnTo>
                  <a:lnTo>
                    <a:pt x="5050" y="3885"/>
                  </a:lnTo>
                  <a:lnTo>
                    <a:pt x="5095" y="3601"/>
                  </a:lnTo>
                  <a:lnTo>
                    <a:pt x="5110" y="3302"/>
                  </a:lnTo>
                  <a:close/>
                  <a:moveTo>
                    <a:pt x="5842" y="4692"/>
                  </a:moveTo>
                  <a:lnTo>
                    <a:pt x="5678" y="4960"/>
                  </a:lnTo>
                  <a:lnTo>
                    <a:pt x="5484" y="5214"/>
                  </a:lnTo>
                  <a:lnTo>
                    <a:pt x="5274" y="5438"/>
                  </a:lnTo>
                  <a:lnTo>
                    <a:pt x="5035" y="5633"/>
                  </a:lnTo>
                  <a:lnTo>
                    <a:pt x="4766" y="5797"/>
                  </a:lnTo>
                  <a:lnTo>
                    <a:pt x="4497" y="5946"/>
                  </a:lnTo>
                  <a:lnTo>
                    <a:pt x="4214" y="6066"/>
                  </a:lnTo>
                  <a:lnTo>
                    <a:pt x="3900" y="6156"/>
                  </a:lnTo>
                  <a:lnTo>
                    <a:pt x="3900" y="6156"/>
                  </a:lnTo>
                  <a:lnTo>
                    <a:pt x="4109" y="5946"/>
                  </a:lnTo>
                  <a:lnTo>
                    <a:pt x="4303" y="5737"/>
                  </a:lnTo>
                  <a:lnTo>
                    <a:pt x="4468" y="5498"/>
                  </a:lnTo>
                  <a:lnTo>
                    <a:pt x="4617" y="5244"/>
                  </a:lnTo>
                  <a:lnTo>
                    <a:pt x="4751" y="4975"/>
                  </a:lnTo>
                  <a:lnTo>
                    <a:pt x="4856" y="4692"/>
                  </a:lnTo>
                  <a:close/>
                  <a:moveTo>
                    <a:pt x="1659" y="4692"/>
                  </a:moveTo>
                  <a:lnTo>
                    <a:pt x="1778" y="4975"/>
                  </a:lnTo>
                  <a:lnTo>
                    <a:pt x="1913" y="5244"/>
                  </a:lnTo>
                  <a:lnTo>
                    <a:pt x="2062" y="5498"/>
                  </a:lnTo>
                  <a:lnTo>
                    <a:pt x="2227" y="5737"/>
                  </a:lnTo>
                  <a:lnTo>
                    <a:pt x="2421" y="5961"/>
                  </a:lnTo>
                  <a:lnTo>
                    <a:pt x="2630" y="6156"/>
                  </a:lnTo>
                  <a:lnTo>
                    <a:pt x="2316" y="6081"/>
                  </a:lnTo>
                  <a:lnTo>
                    <a:pt x="2032" y="5961"/>
                  </a:lnTo>
                  <a:lnTo>
                    <a:pt x="1749" y="5812"/>
                  </a:lnTo>
                  <a:lnTo>
                    <a:pt x="1480" y="5648"/>
                  </a:lnTo>
                  <a:lnTo>
                    <a:pt x="1241" y="5438"/>
                  </a:lnTo>
                  <a:lnTo>
                    <a:pt x="1017" y="5214"/>
                  </a:lnTo>
                  <a:lnTo>
                    <a:pt x="822" y="4975"/>
                  </a:lnTo>
                  <a:lnTo>
                    <a:pt x="643" y="4692"/>
                  </a:lnTo>
                  <a:close/>
                  <a:moveTo>
                    <a:pt x="3123" y="4692"/>
                  </a:moveTo>
                  <a:lnTo>
                    <a:pt x="3123" y="6200"/>
                  </a:lnTo>
                  <a:lnTo>
                    <a:pt x="3018" y="6141"/>
                  </a:lnTo>
                  <a:lnTo>
                    <a:pt x="2899" y="6051"/>
                  </a:lnTo>
                  <a:lnTo>
                    <a:pt x="2750" y="5917"/>
                  </a:lnTo>
                  <a:lnTo>
                    <a:pt x="2585" y="5752"/>
                  </a:lnTo>
                  <a:lnTo>
                    <a:pt x="2421" y="5558"/>
                  </a:lnTo>
                  <a:lnTo>
                    <a:pt x="2257" y="5304"/>
                  </a:lnTo>
                  <a:lnTo>
                    <a:pt x="2092" y="5020"/>
                  </a:lnTo>
                  <a:lnTo>
                    <a:pt x="2018" y="4871"/>
                  </a:lnTo>
                  <a:lnTo>
                    <a:pt x="1943" y="4692"/>
                  </a:lnTo>
                  <a:close/>
                  <a:moveTo>
                    <a:pt x="4587" y="4692"/>
                  </a:moveTo>
                  <a:lnTo>
                    <a:pt x="4483" y="4931"/>
                  </a:lnTo>
                  <a:lnTo>
                    <a:pt x="4363" y="5155"/>
                  </a:lnTo>
                  <a:lnTo>
                    <a:pt x="4244" y="5364"/>
                  </a:lnTo>
                  <a:lnTo>
                    <a:pt x="4094" y="5558"/>
                  </a:lnTo>
                  <a:lnTo>
                    <a:pt x="3975" y="5707"/>
                  </a:lnTo>
                  <a:lnTo>
                    <a:pt x="3870" y="5827"/>
                  </a:lnTo>
                  <a:lnTo>
                    <a:pt x="3661" y="6021"/>
                  </a:lnTo>
                  <a:lnTo>
                    <a:pt x="3482" y="6141"/>
                  </a:lnTo>
                  <a:lnTo>
                    <a:pt x="3377" y="6215"/>
                  </a:lnTo>
                  <a:lnTo>
                    <a:pt x="3377" y="4692"/>
                  </a:lnTo>
                  <a:close/>
                  <a:moveTo>
                    <a:pt x="3243" y="1"/>
                  </a:moveTo>
                  <a:lnTo>
                    <a:pt x="2914" y="15"/>
                  </a:lnTo>
                  <a:lnTo>
                    <a:pt x="2600" y="60"/>
                  </a:lnTo>
                  <a:lnTo>
                    <a:pt x="2286" y="150"/>
                  </a:lnTo>
                  <a:lnTo>
                    <a:pt x="1988" y="254"/>
                  </a:lnTo>
                  <a:lnTo>
                    <a:pt x="1704" y="389"/>
                  </a:lnTo>
                  <a:lnTo>
                    <a:pt x="1435" y="553"/>
                  </a:lnTo>
                  <a:lnTo>
                    <a:pt x="1181" y="747"/>
                  </a:lnTo>
                  <a:lnTo>
                    <a:pt x="957" y="957"/>
                  </a:lnTo>
                  <a:lnTo>
                    <a:pt x="748" y="1181"/>
                  </a:lnTo>
                  <a:lnTo>
                    <a:pt x="553" y="1435"/>
                  </a:lnTo>
                  <a:lnTo>
                    <a:pt x="404" y="1704"/>
                  </a:lnTo>
                  <a:lnTo>
                    <a:pt x="255" y="1987"/>
                  </a:lnTo>
                  <a:lnTo>
                    <a:pt x="150" y="2271"/>
                  </a:lnTo>
                  <a:lnTo>
                    <a:pt x="75" y="2585"/>
                  </a:lnTo>
                  <a:lnTo>
                    <a:pt x="16" y="2914"/>
                  </a:lnTo>
                  <a:lnTo>
                    <a:pt x="1" y="3242"/>
                  </a:lnTo>
                  <a:lnTo>
                    <a:pt x="16" y="3571"/>
                  </a:lnTo>
                  <a:lnTo>
                    <a:pt x="75" y="3900"/>
                  </a:lnTo>
                  <a:lnTo>
                    <a:pt x="150" y="4199"/>
                  </a:lnTo>
                  <a:lnTo>
                    <a:pt x="255" y="4497"/>
                  </a:lnTo>
                  <a:lnTo>
                    <a:pt x="404" y="4781"/>
                  </a:lnTo>
                  <a:lnTo>
                    <a:pt x="553" y="5050"/>
                  </a:lnTo>
                  <a:lnTo>
                    <a:pt x="748" y="5304"/>
                  </a:lnTo>
                  <a:lnTo>
                    <a:pt x="957" y="5528"/>
                  </a:lnTo>
                  <a:lnTo>
                    <a:pt x="1181" y="5737"/>
                  </a:lnTo>
                  <a:lnTo>
                    <a:pt x="1435" y="5931"/>
                  </a:lnTo>
                  <a:lnTo>
                    <a:pt x="1704" y="6096"/>
                  </a:lnTo>
                  <a:lnTo>
                    <a:pt x="1988" y="6230"/>
                  </a:lnTo>
                  <a:lnTo>
                    <a:pt x="2286" y="6335"/>
                  </a:lnTo>
                  <a:lnTo>
                    <a:pt x="2600" y="6410"/>
                  </a:lnTo>
                  <a:lnTo>
                    <a:pt x="2914" y="6469"/>
                  </a:lnTo>
                  <a:lnTo>
                    <a:pt x="3243" y="6484"/>
                  </a:lnTo>
                  <a:lnTo>
                    <a:pt x="3571" y="6469"/>
                  </a:lnTo>
                  <a:lnTo>
                    <a:pt x="3900" y="6410"/>
                  </a:lnTo>
                  <a:lnTo>
                    <a:pt x="4214" y="6335"/>
                  </a:lnTo>
                  <a:lnTo>
                    <a:pt x="4512" y="6230"/>
                  </a:lnTo>
                  <a:lnTo>
                    <a:pt x="4796" y="6096"/>
                  </a:lnTo>
                  <a:lnTo>
                    <a:pt x="5065" y="5931"/>
                  </a:lnTo>
                  <a:lnTo>
                    <a:pt x="5304" y="5737"/>
                  </a:lnTo>
                  <a:lnTo>
                    <a:pt x="5543" y="5528"/>
                  </a:lnTo>
                  <a:lnTo>
                    <a:pt x="5752" y="5304"/>
                  </a:lnTo>
                  <a:lnTo>
                    <a:pt x="5932" y="5050"/>
                  </a:lnTo>
                  <a:lnTo>
                    <a:pt x="6096" y="4781"/>
                  </a:lnTo>
                  <a:lnTo>
                    <a:pt x="6230" y="4497"/>
                  </a:lnTo>
                  <a:lnTo>
                    <a:pt x="6350" y="4199"/>
                  </a:lnTo>
                  <a:lnTo>
                    <a:pt x="6425" y="3900"/>
                  </a:lnTo>
                  <a:lnTo>
                    <a:pt x="6470" y="3571"/>
                  </a:lnTo>
                  <a:lnTo>
                    <a:pt x="6484" y="3242"/>
                  </a:lnTo>
                  <a:lnTo>
                    <a:pt x="6470" y="2914"/>
                  </a:lnTo>
                  <a:lnTo>
                    <a:pt x="6425" y="2585"/>
                  </a:lnTo>
                  <a:lnTo>
                    <a:pt x="6350" y="2271"/>
                  </a:lnTo>
                  <a:lnTo>
                    <a:pt x="6230" y="1987"/>
                  </a:lnTo>
                  <a:lnTo>
                    <a:pt x="6096" y="1704"/>
                  </a:lnTo>
                  <a:lnTo>
                    <a:pt x="5932" y="1435"/>
                  </a:lnTo>
                  <a:lnTo>
                    <a:pt x="5752" y="1181"/>
                  </a:lnTo>
                  <a:lnTo>
                    <a:pt x="5543" y="957"/>
                  </a:lnTo>
                  <a:lnTo>
                    <a:pt x="5304" y="747"/>
                  </a:lnTo>
                  <a:lnTo>
                    <a:pt x="5065" y="553"/>
                  </a:lnTo>
                  <a:lnTo>
                    <a:pt x="4796" y="389"/>
                  </a:lnTo>
                  <a:lnTo>
                    <a:pt x="4512" y="254"/>
                  </a:lnTo>
                  <a:lnTo>
                    <a:pt x="4214" y="150"/>
                  </a:lnTo>
                  <a:lnTo>
                    <a:pt x="3900" y="60"/>
                  </a:lnTo>
                  <a:lnTo>
                    <a:pt x="3571" y="15"/>
                  </a:lnTo>
                  <a:lnTo>
                    <a:pt x="3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31215" y="260473"/>
            <a:ext cx="731520" cy="731520"/>
            <a:chOff x="7300975" y="2028313"/>
            <a:chExt cx="824700" cy="824700"/>
          </a:xfrm>
        </p:grpSpPr>
        <p:sp>
          <p:nvSpPr>
            <p:cNvPr id="126" name="Google Shape;1741;p35"/>
            <p:cNvSpPr/>
            <p:nvPr/>
          </p:nvSpPr>
          <p:spPr>
            <a:xfrm>
              <a:off x="7300975" y="2028313"/>
              <a:ext cx="824700" cy="824700"/>
            </a:xfrm>
            <a:prstGeom prst="ellipse">
              <a:avLst/>
            </a:prstGeom>
            <a:solidFill>
              <a:srgbClr val="EA4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27" name="Google Shape;1758;p35"/>
            <p:cNvGrpSpPr/>
            <p:nvPr/>
          </p:nvGrpSpPr>
          <p:grpSpPr>
            <a:xfrm>
              <a:off x="7532914" y="2263025"/>
              <a:ext cx="360819" cy="355292"/>
              <a:chOff x="4781114" y="2878202"/>
              <a:chExt cx="360819" cy="355292"/>
            </a:xfrm>
          </p:grpSpPr>
          <p:sp>
            <p:nvSpPr>
              <p:cNvPr id="128" name="Google Shape;1759;p35"/>
              <p:cNvSpPr/>
              <p:nvPr/>
            </p:nvSpPr>
            <p:spPr>
              <a:xfrm>
                <a:off x="4902990" y="2878202"/>
                <a:ext cx="116247" cy="110378"/>
              </a:xfrm>
              <a:custGeom>
                <a:avLst/>
                <a:gdLst/>
                <a:ahLst/>
                <a:cxnLst/>
                <a:rect l="l" t="t" r="r" b="b"/>
                <a:pathLst>
                  <a:path w="3407" h="3235" extrusionOk="0">
                    <a:moveTo>
                      <a:pt x="1645" y="0"/>
                    </a:moveTo>
                    <a:cubicBezTo>
                      <a:pt x="811" y="0"/>
                      <a:pt x="1" y="641"/>
                      <a:pt x="1" y="1610"/>
                    </a:cubicBezTo>
                    <a:cubicBezTo>
                      <a:pt x="1" y="2591"/>
                      <a:pt x="804" y="3235"/>
                      <a:pt x="1634" y="3235"/>
                    </a:cubicBezTo>
                    <a:cubicBezTo>
                      <a:pt x="2033" y="3235"/>
                      <a:pt x="2438" y="3086"/>
                      <a:pt x="2763" y="2753"/>
                    </a:cubicBezTo>
                    <a:cubicBezTo>
                      <a:pt x="3406" y="2134"/>
                      <a:pt x="3406" y="1110"/>
                      <a:pt x="2763" y="467"/>
                    </a:cubicBezTo>
                    <a:cubicBezTo>
                      <a:pt x="2441" y="145"/>
                      <a:pt x="2041" y="0"/>
                      <a:pt x="16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760;p35"/>
              <p:cNvSpPr/>
              <p:nvPr/>
            </p:nvSpPr>
            <p:spPr>
              <a:xfrm>
                <a:off x="4781114" y="3000522"/>
                <a:ext cx="115428" cy="110754"/>
              </a:xfrm>
              <a:custGeom>
                <a:avLst/>
                <a:gdLst/>
                <a:ahLst/>
                <a:cxnLst/>
                <a:rect l="l" t="t" r="r" b="b"/>
                <a:pathLst>
                  <a:path w="3383" h="3246" extrusionOk="0">
                    <a:moveTo>
                      <a:pt x="1626" y="1"/>
                    </a:moveTo>
                    <a:cubicBezTo>
                      <a:pt x="800" y="1"/>
                      <a:pt x="1" y="652"/>
                      <a:pt x="1" y="1621"/>
                    </a:cubicBezTo>
                    <a:cubicBezTo>
                      <a:pt x="1" y="2602"/>
                      <a:pt x="793" y="3246"/>
                      <a:pt x="1616" y="3246"/>
                    </a:cubicBezTo>
                    <a:cubicBezTo>
                      <a:pt x="2012" y="3246"/>
                      <a:pt x="2414" y="3097"/>
                      <a:pt x="2739" y="2764"/>
                    </a:cubicBezTo>
                    <a:cubicBezTo>
                      <a:pt x="3382" y="2145"/>
                      <a:pt x="3382" y="1121"/>
                      <a:pt x="2739" y="478"/>
                    </a:cubicBezTo>
                    <a:cubicBezTo>
                      <a:pt x="2417" y="148"/>
                      <a:pt x="2019" y="1"/>
                      <a:pt x="16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761;p35"/>
              <p:cNvSpPr/>
              <p:nvPr/>
            </p:nvSpPr>
            <p:spPr>
              <a:xfrm>
                <a:off x="5025686" y="3000522"/>
                <a:ext cx="116247" cy="110754"/>
              </a:xfrm>
              <a:custGeom>
                <a:avLst/>
                <a:gdLst/>
                <a:ahLst/>
                <a:cxnLst/>
                <a:rect l="l" t="t" r="r" b="b"/>
                <a:pathLst>
                  <a:path w="3407" h="3246" extrusionOk="0">
                    <a:moveTo>
                      <a:pt x="1634" y="1"/>
                    </a:moveTo>
                    <a:cubicBezTo>
                      <a:pt x="800" y="1"/>
                      <a:pt x="1" y="652"/>
                      <a:pt x="1" y="1621"/>
                    </a:cubicBezTo>
                    <a:cubicBezTo>
                      <a:pt x="1" y="2602"/>
                      <a:pt x="793" y="3246"/>
                      <a:pt x="1623" y="3246"/>
                    </a:cubicBezTo>
                    <a:cubicBezTo>
                      <a:pt x="2023" y="3246"/>
                      <a:pt x="2431" y="3097"/>
                      <a:pt x="2763" y="2764"/>
                    </a:cubicBezTo>
                    <a:cubicBezTo>
                      <a:pt x="3406" y="2145"/>
                      <a:pt x="3406" y="1121"/>
                      <a:pt x="2763" y="478"/>
                    </a:cubicBezTo>
                    <a:cubicBezTo>
                      <a:pt x="2434" y="148"/>
                      <a:pt x="2030" y="1"/>
                      <a:pt x="16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762;p35"/>
              <p:cNvSpPr/>
              <p:nvPr/>
            </p:nvSpPr>
            <p:spPr>
              <a:xfrm>
                <a:off x="4890707" y="3123081"/>
                <a:ext cx="122832" cy="110412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3236" extrusionOk="0">
                    <a:moveTo>
                      <a:pt x="2003" y="1"/>
                    </a:moveTo>
                    <a:cubicBezTo>
                      <a:pt x="964" y="1"/>
                      <a:pt x="1" y="1047"/>
                      <a:pt x="504" y="2244"/>
                    </a:cubicBezTo>
                    <a:cubicBezTo>
                      <a:pt x="784" y="2925"/>
                      <a:pt x="1376" y="3235"/>
                      <a:pt x="1968" y="3235"/>
                    </a:cubicBezTo>
                    <a:cubicBezTo>
                      <a:pt x="2784" y="3235"/>
                      <a:pt x="3600" y="2646"/>
                      <a:pt x="3600" y="1625"/>
                    </a:cubicBezTo>
                    <a:cubicBezTo>
                      <a:pt x="3600" y="1196"/>
                      <a:pt x="3433" y="791"/>
                      <a:pt x="3123" y="482"/>
                    </a:cubicBezTo>
                    <a:cubicBezTo>
                      <a:pt x="2787" y="146"/>
                      <a:pt x="2390" y="1"/>
                      <a:pt x="20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763;p35"/>
              <p:cNvSpPr/>
              <p:nvPr/>
            </p:nvSpPr>
            <p:spPr>
              <a:xfrm>
                <a:off x="4837958" y="2939277"/>
                <a:ext cx="57765" cy="53022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1554" extrusionOk="0">
                    <a:moveTo>
                      <a:pt x="1354" y="1"/>
                    </a:moveTo>
                    <a:cubicBezTo>
                      <a:pt x="1291" y="1"/>
                      <a:pt x="1226" y="20"/>
                      <a:pt x="1169" y="58"/>
                    </a:cubicBezTo>
                    <a:cubicBezTo>
                      <a:pt x="788" y="344"/>
                      <a:pt x="430" y="677"/>
                      <a:pt x="168" y="1082"/>
                    </a:cubicBezTo>
                    <a:cubicBezTo>
                      <a:pt x="0" y="1318"/>
                      <a:pt x="201" y="1553"/>
                      <a:pt x="417" y="1553"/>
                    </a:cubicBezTo>
                    <a:cubicBezTo>
                      <a:pt x="507" y="1553"/>
                      <a:pt x="599" y="1513"/>
                      <a:pt x="669" y="1415"/>
                    </a:cubicBezTo>
                    <a:cubicBezTo>
                      <a:pt x="883" y="1082"/>
                      <a:pt x="1193" y="796"/>
                      <a:pt x="1526" y="558"/>
                    </a:cubicBezTo>
                    <a:cubicBezTo>
                      <a:pt x="1669" y="463"/>
                      <a:pt x="1693" y="272"/>
                      <a:pt x="1597" y="129"/>
                    </a:cubicBezTo>
                    <a:cubicBezTo>
                      <a:pt x="1540" y="44"/>
                      <a:pt x="1449" y="1"/>
                      <a:pt x="13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764;p35"/>
              <p:cNvSpPr/>
              <p:nvPr/>
            </p:nvSpPr>
            <p:spPr>
              <a:xfrm>
                <a:off x="5020841" y="3119499"/>
                <a:ext cx="58652" cy="53227"/>
              </a:xfrm>
              <a:custGeom>
                <a:avLst/>
                <a:gdLst/>
                <a:ahLst/>
                <a:cxnLst/>
                <a:rect l="l" t="t" r="r" b="b"/>
                <a:pathLst>
                  <a:path w="1719" h="1560" extrusionOk="0">
                    <a:moveTo>
                      <a:pt x="1290" y="1"/>
                    </a:moveTo>
                    <a:cubicBezTo>
                      <a:pt x="1203" y="1"/>
                      <a:pt x="1115" y="40"/>
                      <a:pt x="1048" y="134"/>
                    </a:cubicBezTo>
                    <a:cubicBezTo>
                      <a:pt x="810" y="468"/>
                      <a:pt x="524" y="777"/>
                      <a:pt x="191" y="992"/>
                    </a:cubicBezTo>
                    <a:cubicBezTo>
                      <a:pt x="48" y="1087"/>
                      <a:pt x="0" y="1277"/>
                      <a:pt x="119" y="1420"/>
                    </a:cubicBezTo>
                    <a:cubicBezTo>
                      <a:pt x="163" y="1507"/>
                      <a:pt x="260" y="1559"/>
                      <a:pt x="355" y="1559"/>
                    </a:cubicBezTo>
                    <a:cubicBezTo>
                      <a:pt x="417" y="1559"/>
                      <a:pt x="478" y="1538"/>
                      <a:pt x="524" y="1492"/>
                    </a:cubicBezTo>
                    <a:cubicBezTo>
                      <a:pt x="929" y="1230"/>
                      <a:pt x="1262" y="872"/>
                      <a:pt x="1548" y="491"/>
                    </a:cubicBezTo>
                    <a:cubicBezTo>
                      <a:pt x="1719" y="252"/>
                      <a:pt x="1510" y="1"/>
                      <a:pt x="12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765;p35"/>
              <p:cNvSpPr/>
              <p:nvPr/>
            </p:nvSpPr>
            <p:spPr>
              <a:xfrm>
                <a:off x="4837855" y="3119499"/>
                <a:ext cx="58686" cy="53227"/>
              </a:xfrm>
              <a:custGeom>
                <a:avLst/>
                <a:gdLst/>
                <a:ahLst/>
                <a:cxnLst/>
                <a:rect l="l" t="t" r="r" b="b"/>
                <a:pathLst>
                  <a:path w="1720" h="1560" extrusionOk="0">
                    <a:moveTo>
                      <a:pt x="429" y="1"/>
                    </a:moveTo>
                    <a:cubicBezTo>
                      <a:pt x="210" y="1"/>
                      <a:pt x="1" y="252"/>
                      <a:pt x="171" y="491"/>
                    </a:cubicBezTo>
                    <a:cubicBezTo>
                      <a:pt x="457" y="872"/>
                      <a:pt x="791" y="1230"/>
                      <a:pt x="1196" y="1492"/>
                    </a:cubicBezTo>
                    <a:cubicBezTo>
                      <a:pt x="1242" y="1538"/>
                      <a:pt x="1303" y="1559"/>
                      <a:pt x="1365" y="1559"/>
                    </a:cubicBezTo>
                    <a:cubicBezTo>
                      <a:pt x="1464" y="1559"/>
                      <a:pt x="1566" y="1507"/>
                      <a:pt x="1624" y="1420"/>
                    </a:cubicBezTo>
                    <a:cubicBezTo>
                      <a:pt x="1719" y="1277"/>
                      <a:pt x="1672" y="1087"/>
                      <a:pt x="1529" y="992"/>
                    </a:cubicBezTo>
                    <a:cubicBezTo>
                      <a:pt x="1196" y="777"/>
                      <a:pt x="910" y="468"/>
                      <a:pt x="672" y="134"/>
                    </a:cubicBezTo>
                    <a:cubicBezTo>
                      <a:pt x="604" y="40"/>
                      <a:pt x="516" y="1"/>
                      <a:pt x="4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766;p35"/>
              <p:cNvSpPr/>
              <p:nvPr/>
            </p:nvSpPr>
            <p:spPr>
              <a:xfrm>
                <a:off x="5020841" y="2939277"/>
                <a:ext cx="57765" cy="53022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1554" extrusionOk="0">
                    <a:moveTo>
                      <a:pt x="339" y="1"/>
                    </a:moveTo>
                    <a:cubicBezTo>
                      <a:pt x="244" y="1"/>
                      <a:pt x="152" y="44"/>
                      <a:pt x="95" y="129"/>
                    </a:cubicBezTo>
                    <a:cubicBezTo>
                      <a:pt x="0" y="272"/>
                      <a:pt x="24" y="463"/>
                      <a:pt x="167" y="558"/>
                    </a:cubicBezTo>
                    <a:cubicBezTo>
                      <a:pt x="500" y="796"/>
                      <a:pt x="810" y="1082"/>
                      <a:pt x="1024" y="1415"/>
                    </a:cubicBezTo>
                    <a:cubicBezTo>
                      <a:pt x="1094" y="1513"/>
                      <a:pt x="1186" y="1553"/>
                      <a:pt x="1276" y="1553"/>
                    </a:cubicBezTo>
                    <a:cubicBezTo>
                      <a:pt x="1492" y="1553"/>
                      <a:pt x="1693" y="1318"/>
                      <a:pt x="1524" y="1082"/>
                    </a:cubicBezTo>
                    <a:cubicBezTo>
                      <a:pt x="1262" y="677"/>
                      <a:pt x="905" y="344"/>
                      <a:pt x="524" y="58"/>
                    </a:cubicBezTo>
                    <a:cubicBezTo>
                      <a:pt x="467" y="20"/>
                      <a:pt x="402" y="1"/>
                      <a:pt x="3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6" name="Content Placeholder 2"/>
          <p:cNvSpPr>
            <a:spLocks noGrp="1"/>
          </p:cNvSpPr>
          <p:nvPr>
            <p:ph idx="1"/>
          </p:nvPr>
        </p:nvSpPr>
        <p:spPr>
          <a:xfrm>
            <a:off x="358345" y="1235676"/>
            <a:ext cx="9413183" cy="5103339"/>
          </a:xfrm>
        </p:spPr>
        <p:txBody>
          <a:bodyPr/>
          <a:lstStyle>
            <a:lvl2pPr>
              <a:defRPr b="0" i="1" u="sng"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112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0" y="303342"/>
            <a:ext cx="9563442" cy="771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TIÊU ĐỀ BÀI TẬP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336F-2470-4100-894E-902BBAE49B2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27040" y="6492875"/>
            <a:ext cx="174920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691F-5619-4A11-9E99-3DE10800D4C6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18248" y="295712"/>
            <a:ext cx="731520" cy="731520"/>
            <a:chOff x="1019288" y="2988113"/>
            <a:chExt cx="824700" cy="824700"/>
          </a:xfrm>
        </p:grpSpPr>
        <p:sp>
          <p:nvSpPr>
            <p:cNvPr id="14" name="Google Shape;1771;p35"/>
            <p:cNvSpPr/>
            <p:nvPr/>
          </p:nvSpPr>
          <p:spPr>
            <a:xfrm>
              <a:off x="1019288" y="2988113"/>
              <a:ext cx="824700" cy="824700"/>
            </a:xfrm>
            <a:prstGeom prst="ellipse">
              <a:avLst/>
            </a:prstGeom>
            <a:solidFill>
              <a:srgbClr val="277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5" name="Google Shape;1778;p35"/>
            <p:cNvGrpSpPr/>
            <p:nvPr/>
          </p:nvGrpSpPr>
          <p:grpSpPr>
            <a:xfrm>
              <a:off x="1243322" y="3221070"/>
              <a:ext cx="376627" cy="358819"/>
              <a:chOff x="2430622" y="2290545"/>
              <a:chExt cx="376627" cy="358819"/>
            </a:xfrm>
          </p:grpSpPr>
          <p:sp>
            <p:nvSpPr>
              <p:cNvPr id="16" name="Google Shape;1779;p35"/>
              <p:cNvSpPr/>
              <p:nvPr/>
            </p:nvSpPr>
            <p:spPr>
              <a:xfrm>
                <a:off x="2430622" y="2290545"/>
                <a:ext cx="269166" cy="327896"/>
              </a:xfrm>
              <a:custGeom>
                <a:avLst/>
                <a:gdLst/>
                <a:ahLst/>
                <a:cxnLst/>
                <a:rect l="l" t="t" r="r" b="b"/>
                <a:pathLst>
                  <a:path w="7860" h="9575" extrusionOk="0">
                    <a:moveTo>
                      <a:pt x="6264" y="2025"/>
                    </a:moveTo>
                    <a:cubicBezTo>
                      <a:pt x="6669" y="2025"/>
                      <a:pt x="6669" y="2620"/>
                      <a:pt x="6264" y="2620"/>
                    </a:cubicBezTo>
                    <a:lnTo>
                      <a:pt x="4430" y="2620"/>
                    </a:lnTo>
                    <a:cubicBezTo>
                      <a:pt x="4025" y="2620"/>
                      <a:pt x="4025" y="2025"/>
                      <a:pt x="4430" y="2025"/>
                    </a:cubicBezTo>
                    <a:close/>
                    <a:moveTo>
                      <a:pt x="3406" y="2025"/>
                    </a:moveTo>
                    <a:cubicBezTo>
                      <a:pt x="3811" y="2025"/>
                      <a:pt x="3811" y="2644"/>
                      <a:pt x="3406" y="2644"/>
                    </a:cubicBezTo>
                    <a:lnTo>
                      <a:pt x="1572" y="2644"/>
                    </a:lnTo>
                    <a:cubicBezTo>
                      <a:pt x="1144" y="2644"/>
                      <a:pt x="1144" y="2025"/>
                      <a:pt x="1572" y="2025"/>
                    </a:cubicBezTo>
                    <a:close/>
                    <a:moveTo>
                      <a:pt x="3406" y="3239"/>
                    </a:moveTo>
                    <a:cubicBezTo>
                      <a:pt x="3811" y="3239"/>
                      <a:pt x="3811" y="3859"/>
                      <a:pt x="3406" y="3859"/>
                    </a:cubicBezTo>
                    <a:lnTo>
                      <a:pt x="1572" y="3859"/>
                    </a:lnTo>
                    <a:cubicBezTo>
                      <a:pt x="1144" y="3859"/>
                      <a:pt x="1144" y="3239"/>
                      <a:pt x="1572" y="3239"/>
                    </a:cubicBezTo>
                    <a:close/>
                    <a:moveTo>
                      <a:pt x="6264" y="3239"/>
                    </a:moveTo>
                    <a:cubicBezTo>
                      <a:pt x="6669" y="3239"/>
                      <a:pt x="6669" y="3859"/>
                      <a:pt x="6264" y="3859"/>
                    </a:cubicBezTo>
                    <a:lnTo>
                      <a:pt x="4430" y="3859"/>
                    </a:lnTo>
                    <a:cubicBezTo>
                      <a:pt x="4025" y="3859"/>
                      <a:pt x="4025" y="3239"/>
                      <a:pt x="4430" y="3239"/>
                    </a:cubicBezTo>
                    <a:close/>
                    <a:moveTo>
                      <a:pt x="3406" y="4478"/>
                    </a:moveTo>
                    <a:cubicBezTo>
                      <a:pt x="3811" y="4478"/>
                      <a:pt x="3811" y="5097"/>
                      <a:pt x="3406" y="5097"/>
                    </a:cubicBezTo>
                    <a:lnTo>
                      <a:pt x="1572" y="5097"/>
                    </a:lnTo>
                    <a:cubicBezTo>
                      <a:pt x="1144" y="5097"/>
                      <a:pt x="1144" y="4478"/>
                      <a:pt x="1572" y="4478"/>
                    </a:cubicBezTo>
                    <a:close/>
                    <a:moveTo>
                      <a:pt x="5311" y="4478"/>
                    </a:moveTo>
                    <a:cubicBezTo>
                      <a:pt x="5716" y="4478"/>
                      <a:pt x="5716" y="5097"/>
                      <a:pt x="5311" y="5097"/>
                    </a:cubicBezTo>
                    <a:lnTo>
                      <a:pt x="4406" y="5097"/>
                    </a:lnTo>
                    <a:cubicBezTo>
                      <a:pt x="4263" y="5097"/>
                      <a:pt x="4120" y="4954"/>
                      <a:pt x="4120" y="4811"/>
                    </a:cubicBezTo>
                    <a:lnTo>
                      <a:pt x="4120" y="4787"/>
                    </a:lnTo>
                    <a:cubicBezTo>
                      <a:pt x="4120" y="4621"/>
                      <a:pt x="4263" y="4478"/>
                      <a:pt x="4406" y="4478"/>
                    </a:cubicBezTo>
                    <a:close/>
                    <a:moveTo>
                      <a:pt x="3406" y="5716"/>
                    </a:moveTo>
                    <a:cubicBezTo>
                      <a:pt x="3811" y="5716"/>
                      <a:pt x="3811" y="6311"/>
                      <a:pt x="3406" y="6311"/>
                    </a:cubicBezTo>
                    <a:lnTo>
                      <a:pt x="1572" y="6311"/>
                    </a:lnTo>
                    <a:cubicBezTo>
                      <a:pt x="1144" y="6311"/>
                      <a:pt x="1144" y="5716"/>
                      <a:pt x="1572" y="5716"/>
                    </a:cubicBezTo>
                    <a:close/>
                    <a:moveTo>
                      <a:pt x="3406" y="6954"/>
                    </a:moveTo>
                    <a:cubicBezTo>
                      <a:pt x="3811" y="6954"/>
                      <a:pt x="3811" y="7574"/>
                      <a:pt x="3406" y="7574"/>
                    </a:cubicBezTo>
                    <a:lnTo>
                      <a:pt x="1572" y="7574"/>
                    </a:lnTo>
                    <a:cubicBezTo>
                      <a:pt x="1144" y="7574"/>
                      <a:pt x="1144" y="6954"/>
                      <a:pt x="1572" y="6954"/>
                    </a:cubicBezTo>
                    <a:close/>
                    <a:moveTo>
                      <a:pt x="1263" y="1"/>
                    </a:moveTo>
                    <a:cubicBezTo>
                      <a:pt x="572" y="1"/>
                      <a:pt x="1" y="548"/>
                      <a:pt x="1" y="1239"/>
                    </a:cubicBezTo>
                    <a:lnTo>
                      <a:pt x="1" y="8336"/>
                    </a:lnTo>
                    <a:cubicBezTo>
                      <a:pt x="1" y="9026"/>
                      <a:pt x="572" y="9574"/>
                      <a:pt x="1263" y="9574"/>
                    </a:cubicBezTo>
                    <a:lnTo>
                      <a:pt x="4835" y="9574"/>
                    </a:lnTo>
                    <a:cubicBezTo>
                      <a:pt x="3531" y="7488"/>
                      <a:pt x="5012" y="4787"/>
                      <a:pt x="7470" y="4787"/>
                    </a:cubicBezTo>
                    <a:cubicBezTo>
                      <a:pt x="7481" y="4787"/>
                      <a:pt x="7491" y="4787"/>
                      <a:pt x="7502" y="4787"/>
                    </a:cubicBezTo>
                    <a:lnTo>
                      <a:pt x="7550" y="4787"/>
                    </a:lnTo>
                    <a:cubicBezTo>
                      <a:pt x="7645" y="4787"/>
                      <a:pt x="7740" y="4787"/>
                      <a:pt x="7859" y="4811"/>
                    </a:cubicBezTo>
                    <a:lnTo>
                      <a:pt x="7859" y="1239"/>
                    </a:lnTo>
                    <a:cubicBezTo>
                      <a:pt x="7836" y="548"/>
                      <a:pt x="7288" y="1"/>
                      <a:pt x="66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80;p35"/>
              <p:cNvSpPr/>
              <p:nvPr/>
            </p:nvSpPr>
            <p:spPr>
              <a:xfrm>
                <a:off x="2565993" y="2474852"/>
                <a:ext cx="241256" cy="174513"/>
              </a:xfrm>
              <a:custGeom>
                <a:avLst/>
                <a:gdLst/>
                <a:ahLst/>
                <a:cxnLst/>
                <a:rect l="l" t="t" r="r" b="b"/>
                <a:pathLst>
                  <a:path w="7045" h="5096" extrusionOk="0">
                    <a:moveTo>
                      <a:pt x="4400" y="1625"/>
                    </a:moveTo>
                    <a:cubicBezTo>
                      <a:pt x="4628" y="1625"/>
                      <a:pt x="4838" y="1897"/>
                      <a:pt x="4645" y="2144"/>
                    </a:cubicBezTo>
                    <a:lnTo>
                      <a:pt x="3668" y="3359"/>
                    </a:lnTo>
                    <a:cubicBezTo>
                      <a:pt x="3613" y="3428"/>
                      <a:pt x="3525" y="3465"/>
                      <a:pt x="3438" y="3465"/>
                    </a:cubicBezTo>
                    <a:cubicBezTo>
                      <a:pt x="3375" y="3465"/>
                      <a:pt x="3313" y="3446"/>
                      <a:pt x="3263" y="3406"/>
                    </a:cubicBezTo>
                    <a:lnTo>
                      <a:pt x="2525" y="2882"/>
                    </a:lnTo>
                    <a:cubicBezTo>
                      <a:pt x="2382" y="2787"/>
                      <a:pt x="2358" y="2573"/>
                      <a:pt x="2454" y="2454"/>
                    </a:cubicBezTo>
                    <a:cubicBezTo>
                      <a:pt x="2512" y="2366"/>
                      <a:pt x="2605" y="2315"/>
                      <a:pt x="2702" y="2315"/>
                    </a:cubicBezTo>
                    <a:cubicBezTo>
                      <a:pt x="2764" y="2315"/>
                      <a:pt x="2827" y="2336"/>
                      <a:pt x="2882" y="2382"/>
                    </a:cubicBezTo>
                    <a:lnTo>
                      <a:pt x="3382" y="2739"/>
                    </a:lnTo>
                    <a:lnTo>
                      <a:pt x="4168" y="1739"/>
                    </a:lnTo>
                    <a:cubicBezTo>
                      <a:pt x="4237" y="1659"/>
                      <a:pt x="4319" y="1625"/>
                      <a:pt x="4400" y="1625"/>
                    </a:cubicBezTo>
                    <a:close/>
                    <a:moveTo>
                      <a:pt x="3525" y="1"/>
                    </a:moveTo>
                    <a:cubicBezTo>
                      <a:pt x="739" y="1"/>
                      <a:pt x="1" y="3835"/>
                      <a:pt x="2549" y="4883"/>
                    </a:cubicBezTo>
                    <a:cubicBezTo>
                      <a:pt x="2902" y="5030"/>
                      <a:pt x="3247" y="5096"/>
                      <a:pt x="3576" y="5096"/>
                    </a:cubicBezTo>
                    <a:cubicBezTo>
                      <a:pt x="5644" y="5096"/>
                      <a:pt x="7044" y="2468"/>
                      <a:pt x="5359" y="763"/>
                    </a:cubicBezTo>
                    <a:cubicBezTo>
                      <a:pt x="4883" y="263"/>
                      <a:pt x="4240" y="1"/>
                      <a:pt x="35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358346" y="1235676"/>
            <a:ext cx="9253014" cy="5103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3pPr marL="1257300" indent="-34290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12" name="Google Shape;1564;p33"/>
          <p:cNvGrpSpPr/>
          <p:nvPr/>
        </p:nvGrpSpPr>
        <p:grpSpPr>
          <a:xfrm>
            <a:off x="9935233" y="2896008"/>
            <a:ext cx="1678246" cy="3165373"/>
            <a:chOff x="3161760" y="1088175"/>
            <a:chExt cx="1931905" cy="3643804"/>
          </a:xfrm>
        </p:grpSpPr>
        <p:sp>
          <p:nvSpPr>
            <p:cNvPr id="18" name="Google Shape;1565;p33"/>
            <p:cNvSpPr/>
            <p:nvPr/>
          </p:nvSpPr>
          <p:spPr>
            <a:xfrm>
              <a:off x="3482626" y="4612138"/>
              <a:ext cx="1422734" cy="119841"/>
            </a:xfrm>
            <a:custGeom>
              <a:avLst/>
              <a:gdLst/>
              <a:ahLst/>
              <a:cxnLst/>
              <a:rect l="l" t="t" r="r" b="b"/>
              <a:pathLst>
                <a:path w="51797" h="4363" extrusionOk="0">
                  <a:moveTo>
                    <a:pt x="25891" y="1"/>
                  </a:moveTo>
                  <a:lnTo>
                    <a:pt x="23247" y="16"/>
                  </a:lnTo>
                  <a:lnTo>
                    <a:pt x="20677" y="45"/>
                  </a:lnTo>
                  <a:lnTo>
                    <a:pt x="18197" y="105"/>
                  </a:lnTo>
                  <a:lnTo>
                    <a:pt x="15822" y="180"/>
                  </a:lnTo>
                  <a:lnTo>
                    <a:pt x="13551" y="270"/>
                  </a:lnTo>
                  <a:lnTo>
                    <a:pt x="11415" y="374"/>
                  </a:lnTo>
                  <a:lnTo>
                    <a:pt x="9428" y="509"/>
                  </a:lnTo>
                  <a:lnTo>
                    <a:pt x="7590" y="643"/>
                  </a:lnTo>
                  <a:lnTo>
                    <a:pt x="5917" y="792"/>
                  </a:lnTo>
                  <a:lnTo>
                    <a:pt x="4423" y="972"/>
                  </a:lnTo>
                  <a:lnTo>
                    <a:pt x="3751" y="1061"/>
                  </a:lnTo>
                  <a:lnTo>
                    <a:pt x="3123" y="1151"/>
                  </a:lnTo>
                  <a:lnTo>
                    <a:pt x="2555" y="1241"/>
                  </a:lnTo>
                  <a:lnTo>
                    <a:pt x="2033" y="1330"/>
                  </a:lnTo>
                  <a:lnTo>
                    <a:pt x="1569" y="1435"/>
                  </a:lnTo>
                  <a:lnTo>
                    <a:pt x="1166" y="1539"/>
                  </a:lnTo>
                  <a:lnTo>
                    <a:pt x="808" y="1644"/>
                  </a:lnTo>
                  <a:lnTo>
                    <a:pt x="524" y="1749"/>
                  </a:lnTo>
                  <a:lnTo>
                    <a:pt x="300" y="1853"/>
                  </a:lnTo>
                  <a:lnTo>
                    <a:pt x="210" y="1913"/>
                  </a:lnTo>
                  <a:lnTo>
                    <a:pt x="135" y="1958"/>
                  </a:lnTo>
                  <a:lnTo>
                    <a:pt x="75" y="2018"/>
                  </a:lnTo>
                  <a:lnTo>
                    <a:pt x="31" y="2077"/>
                  </a:lnTo>
                  <a:lnTo>
                    <a:pt x="1" y="2122"/>
                  </a:lnTo>
                  <a:lnTo>
                    <a:pt x="1" y="2182"/>
                  </a:lnTo>
                  <a:lnTo>
                    <a:pt x="1" y="2242"/>
                  </a:lnTo>
                  <a:lnTo>
                    <a:pt x="31" y="2301"/>
                  </a:lnTo>
                  <a:lnTo>
                    <a:pt x="75" y="2346"/>
                  </a:lnTo>
                  <a:lnTo>
                    <a:pt x="135" y="2406"/>
                  </a:lnTo>
                  <a:lnTo>
                    <a:pt x="210" y="2466"/>
                  </a:lnTo>
                  <a:lnTo>
                    <a:pt x="300" y="2511"/>
                  </a:lnTo>
                  <a:lnTo>
                    <a:pt x="524" y="2630"/>
                  </a:lnTo>
                  <a:lnTo>
                    <a:pt x="808" y="2735"/>
                  </a:lnTo>
                  <a:lnTo>
                    <a:pt x="1166" y="2839"/>
                  </a:lnTo>
                  <a:lnTo>
                    <a:pt x="1569" y="2929"/>
                  </a:lnTo>
                  <a:lnTo>
                    <a:pt x="2033" y="3033"/>
                  </a:lnTo>
                  <a:lnTo>
                    <a:pt x="2555" y="3123"/>
                  </a:lnTo>
                  <a:lnTo>
                    <a:pt x="3123" y="3228"/>
                  </a:lnTo>
                  <a:lnTo>
                    <a:pt x="3751" y="3317"/>
                  </a:lnTo>
                  <a:lnTo>
                    <a:pt x="4423" y="3407"/>
                  </a:lnTo>
                  <a:lnTo>
                    <a:pt x="5917" y="3571"/>
                  </a:lnTo>
                  <a:lnTo>
                    <a:pt x="7590" y="3721"/>
                  </a:lnTo>
                  <a:lnTo>
                    <a:pt x="9428" y="3870"/>
                  </a:lnTo>
                  <a:lnTo>
                    <a:pt x="11415" y="3990"/>
                  </a:lnTo>
                  <a:lnTo>
                    <a:pt x="13551" y="4094"/>
                  </a:lnTo>
                  <a:lnTo>
                    <a:pt x="15822" y="4184"/>
                  </a:lnTo>
                  <a:lnTo>
                    <a:pt x="18197" y="4258"/>
                  </a:lnTo>
                  <a:lnTo>
                    <a:pt x="20677" y="4318"/>
                  </a:lnTo>
                  <a:lnTo>
                    <a:pt x="23247" y="4348"/>
                  </a:lnTo>
                  <a:lnTo>
                    <a:pt x="25891" y="4363"/>
                  </a:lnTo>
                  <a:lnTo>
                    <a:pt x="28550" y="4348"/>
                  </a:lnTo>
                  <a:lnTo>
                    <a:pt x="31120" y="4318"/>
                  </a:lnTo>
                  <a:lnTo>
                    <a:pt x="33600" y="4258"/>
                  </a:lnTo>
                  <a:lnTo>
                    <a:pt x="35975" y="4184"/>
                  </a:lnTo>
                  <a:lnTo>
                    <a:pt x="38246" y="4094"/>
                  </a:lnTo>
                  <a:lnTo>
                    <a:pt x="40383" y="3990"/>
                  </a:lnTo>
                  <a:lnTo>
                    <a:pt x="42370" y="3870"/>
                  </a:lnTo>
                  <a:lnTo>
                    <a:pt x="44207" y="3721"/>
                  </a:lnTo>
                  <a:lnTo>
                    <a:pt x="45880" y="3571"/>
                  </a:lnTo>
                  <a:lnTo>
                    <a:pt x="47374" y="3407"/>
                  </a:lnTo>
                  <a:lnTo>
                    <a:pt x="48047" y="3317"/>
                  </a:lnTo>
                  <a:lnTo>
                    <a:pt x="48674" y="3228"/>
                  </a:lnTo>
                  <a:lnTo>
                    <a:pt x="49242" y="3123"/>
                  </a:lnTo>
                  <a:lnTo>
                    <a:pt x="49765" y="3033"/>
                  </a:lnTo>
                  <a:lnTo>
                    <a:pt x="50228" y="2929"/>
                  </a:lnTo>
                  <a:lnTo>
                    <a:pt x="50631" y="2839"/>
                  </a:lnTo>
                  <a:lnTo>
                    <a:pt x="50975" y="2735"/>
                  </a:lnTo>
                  <a:lnTo>
                    <a:pt x="51274" y="2630"/>
                  </a:lnTo>
                  <a:lnTo>
                    <a:pt x="51498" y="2511"/>
                  </a:lnTo>
                  <a:lnTo>
                    <a:pt x="51587" y="2466"/>
                  </a:lnTo>
                  <a:lnTo>
                    <a:pt x="51662" y="2406"/>
                  </a:lnTo>
                  <a:lnTo>
                    <a:pt x="51722" y="2346"/>
                  </a:lnTo>
                  <a:lnTo>
                    <a:pt x="51767" y="2301"/>
                  </a:lnTo>
                  <a:lnTo>
                    <a:pt x="51781" y="2242"/>
                  </a:lnTo>
                  <a:lnTo>
                    <a:pt x="51796" y="2182"/>
                  </a:lnTo>
                  <a:lnTo>
                    <a:pt x="51781" y="2122"/>
                  </a:lnTo>
                  <a:lnTo>
                    <a:pt x="51767" y="2077"/>
                  </a:lnTo>
                  <a:lnTo>
                    <a:pt x="51722" y="2018"/>
                  </a:lnTo>
                  <a:lnTo>
                    <a:pt x="51662" y="1958"/>
                  </a:lnTo>
                  <a:lnTo>
                    <a:pt x="51587" y="1913"/>
                  </a:lnTo>
                  <a:lnTo>
                    <a:pt x="51498" y="1853"/>
                  </a:lnTo>
                  <a:lnTo>
                    <a:pt x="51274" y="1749"/>
                  </a:lnTo>
                  <a:lnTo>
                    <a:pt x="50975" y="1644"/>
                  </a:lnTo>
                  <a:lnTo>
                    <a:pt x="50631" y="1539"/>
                  </a:lnTo>
                  <a:lnTo>
                    <a:pt x="50228" y="1435"/>
                  </a:lnTo>
                  <a:lnTo>
                    <a:pt x="49765" y="1330"/>
                  </a:lnTo>
                  <a:lnTo>
                    <a:pt x="49242" y="1241"/>
                  </a:lnTo>
                  <a:lnTo>
                    <a:pt x="48674" y="1151"/>
                  </a:lnTo>
                  <a:lnTo>
                    <a:pt x="48047" y="1061"/>
                  </a:lnTo>
                  <a:lnTo>
                    <a:pt x="47374" y="972"/>
                  </a:lnTo>
                  <a:lnTo>
                    <a:pt x="45880" y="792"/>
                  </a:lnTo>
                  <a:lnTo>
                    <a:pt x="44207" y="643"/>
                  </a:lnTo>
                  <a:lnTo>
                    <a:pt x="42370" y="509"/>
                  </a:lnTo>
                  <a:lnTo>
                    <a:pt x="40383" y="374"/>
                  </a:lnTo>
                  <a:lnTo>
                    <a:pt x="38246" y="270"/>
                  </a:lnTo>
                  <a:lnTo>
                    <a:pt x="35975" y="180"/>
                  </a:lnTo>
                  <a:lnTo>
                    <a:pt x="33600" y="105"/>
                  </a:lnTo>
                  <a:lnTo>
                    <a:pt x="31120" y="45"/>
                  </a:lnTo>
                  <a:lnTo>
                    <a:pt x="28550" y="16"/>
                  </a:lnTo>
                  <a:lnTo>
                    <a:pt x="25891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66;p33"/>
            <p:cNvSpPr/>
            <p:nvPr/>
          </p:nvSpPr>
          <p:spPr>
            <a:xfrm>
              <a:off x="3811319" y="2050000"/>
              <a:ext cx="695972" cy="569594"/>
            </a:xfrm>
            <a:custGeom>
              <a:avLst/>
              <a:gdLst/>
              <a:ahLst/>
              <a:cxnLst/>
              <a:rect l="l" t="t" r="r" b="b"/>
              <a:pathLst>
                <a:path w="25338" h="20737" extrusionOk="0">
                  <a:moveTo>
                    <a:pt x="2525" y="0"/>
                  </a:moveTo>
                  <a:lnTo>
                    <a:pt x="2256" y="15"/>
                  </a:lnTo>
                  <a:lnTo>
                    <a:pt x="2017" y="45"/>
                  </a:lnTo>
                  <a:lnTo>
                    <a:pt x="1778" y="105"/>
                  </a:lnTo>
                  <a:lnTo>
                    <a:pt x="1539" y="194"/>
                  </a:lnTo>
                  <a:lnTo>
                    <a:pt x="1315" y="299"/>
                  </a:lnTo>
                  <a:lnTo>
                    <a:pt x="1121" y="434"/>
                  </a:lnTo>
                  <a:lnTo>
                    <a:pt x="927" y="568"/>
                  </a:lnTo>
                  <a:lnTo>
                    <a:pt x="747" y="732"/>
                  </a:lnTo>
                  <a:lnTo>
                    <a:pt x="583" y="912"/>
                  </a:lnTo>
                  <a:lnTo>
                    <a:pt x="434" y="1106"/>
                  </a:lnTo>
                  <a:lnTo>
                    <a:pt x="314" y="1315"/>
                  </a:lnTo>
                  <a:lnTo>
                    <a:pt x="210" y="1539"/>
                  </a:lnTo>
                  <a:lnTo>
                    <a:pt x="120" y="1763"/>
                  </a:lnTo>
                  <a:lnTo>
                    <a:pt x="60" y="2002"/>
                  </a:lnTo>
                  <a:lnTo>
                    <a:pt x="15" y="2256"/>
                  </a:lnTo>
                  <a:lnTo>
                    <a:pt x="0" y="2510"/>
                  </a:lnTo>
                  <a:lnTo>
                    <a:pt x="0" y="18226"/>
                  </a:lnTo>
                  <a:lnTo>
                    <a:pt x="15" y="18480"/>
                  </a:lnTo>
                  <a:lnTo>
                    <a:pt x="60" y="18734"/>
                  </a:lnTo>
                  <a:lnTo>
                    <a:pt x="120" y="18973"/>
                  </a:lnTo>
                  <a:lnTo>
                    <a:pt x="210" y="19198"/>
                  </a:lnTo>
                  <a:lnTo>
                    <a:pt x="314" y="19422"/>
                  </a:lnTo>
                  <a:lnTo>
                    <a:pt x="434" y="19631"/>
                  </a:lnTo>
                  <a:lnTo>
                    <a:pt x="583" y="19825"/>
                  </a:lnTo>
                  <a:lnTo>
                    <a:pt x="747" y="20004"/>
                  </a:lnTo>
                  <a:lnTo>
                    <a:pt x="927" y="20154"/>
                  </a:lnTo>
                  <a:lnTo>
                    <a:pt x="1121" y="20303"/>
                  </a:lnTo>
                  <a:lnTo>
                    <a:pt x="1315" y="20438"/>
                  </a:lnTo>
                  <a:lnTo>
                    <a:pt x="1539" y="20542"/>
                  </a:lnTo>
                  <a:lnTo>
                    <a:pt x="1778" y="20617"/>
                  </a:lnTo>
                  <a:lnTo>
                    <a:pt x="2017" y="20677"/>
                  </a:lnTo>
                  <a:lnTo>
                    <a:pt x="2256" y="20721"/>
                  </a:lnTo>
                  <a:lnTo>
                    <a:pt x="2525" y="20736"/>
                  </a:lnTo>
                  <a:lnTo>
                    <a:pt x="22828" y="20736"/>
                  </a:lnTo>
                  <a:lnTo>
                    <a:pt x="23082" y="20721"/>
                  </a:lnTo>
                  <a:lnTo>
                    <a:pt x="23336" y="20677"/>
                  </a:lnTo>
                  <a:lnTo>
                    <a:pt x="23575" y="20617"/>
                  </a:lnTo>
                  <a:lnTo>
                    <a:pt x="23799" y="20542"/>
                  </a:lnTo>
                  <a:lnTo>
                    <a:pt x="24023" y="20438"/>
                  </a:lnTo>
                  <a:lnTo>
                    <a:pt x="24232" y="20303"/>
                  </a:lnTo>
                  <a:lnTo>
                    <a:pt x="24427" y="20154"/>
                  </a:lnTo>
                  <a:lnTo>
                    <a:pt x="24606" y="20004"/>
                  </a:lnTo>
                  <a:lnTo>
                    <a:pt x="24755" y="19825"/>
                  </a:lnTo>
                  <a:lnTo>
                    <a:pt x="24905" y="19631"/>
                  </a:lnTo>
                  <a:lnTo>
                    <a:pt x="25039" y="19422"/>
                  </a:lnTo>
                  <a:lnTo>
                    <a:pt x="25144" y="19198"/>
                  </a:lnTo>
                  <a:lnTo>
                    <a:pt x="25218" y="18973"/>
                  </a:lnTo>
                  <a:lnTo>
                    <a:pt x="25278" y="18734"/>
                  </a:lnTo>
                  <a:lnTo>
                    <a:pt x="25323" y="18480"/>
                  </a:lnTo>
                  <a:lnTo>
                    <a:pt x="25338" y="18226"/>
                  </a:lnTo>
                  <a:lnTo>
                    <a:pt x="25338" y="2510"/>
                  </a:lnTo>
                  <a:lnTo>
                    <a:pt x="25323" y="2256"/>
                  </a:lnTo>
                  <a:lnTo>
                    <a:pt x="25278" y="2002"/>
                  </a:lnTo>
                  <a:lnTo>
                    <a:pt x="25218" y="1763"/>
                  </a:lnTo>
                  <a:lnTo>
                    <a:pt x="25144" y="1539"/>
                  </a:lnTo>
                  <a:lnTo>
                    <a:pt x="25039" y="1315"/>
                  </a:lnTo>
                  <a:lnTo>
                    <a:pt x="24905" y="1106"/>
                  </a:lnTo>
                  <a:lnTo>
                    <a:pt x="24755" y="912"/>
                  </a:lnTo>
                  <a:lnTo>
                    <a:pt x="24606" y="732"/>
                  </a:lnTo>
                  <a:lnTo>
                    <a:pt x="24427" y="568"/>
                  </a:lnTo>
                  <a:lnTo>
                    <a:pt x="24232" y="434"/>
                  </a:lnTo>
                  <a:lnTo>
                    <a:pt x="24023" y="299"/>
                  </a:lnTo>
                  <a:lnTo>
                    <a:pt x="23799" y="194"/>
                  </a:lnTo>
                  <a:lnTo>
                    <a:pt x="23575" y="105"/>
                  </a:lnTo>
                  <a:lnTo>
                    <a:pt x="23336" y="45"/>
                  </a:lnTo>
                  <a:lnTo>
                    <a:pt x="23082" y="15"/>
                  </a:lnTo>
                  <a:lnTo>
                    <a:pt x="22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67;p33"/>
            <p:cNvSpPr/>
            <p:nvPr/>
          </p:nvSpPr>
          <p:spPr>
            <a:xfrm>
              <a:off x="3686154" y="2309340"/>
              <a:ext cx="73091" cy="73064"/>
            </a:xfrm>
            <a:custGeom>
              <a:avLst/>
              <a:gdLst/>
              <a:ahLst/>
              <a:cxnLst/>
              <a:rect l="l" t="t" r="r" b="b"/>
              <a:pathLst>
                <a:path w="2661" h="2660" extrusionOk="0">
                  <a:moveTo>
                    <a:pt x="359" y="0"/>
                  </a:moveTo>
                  <a:lnTo>
                    <a:pt x="300" y="15"/>
                  </a:lnTo>
                  <a:lnTo>
                    <a:pt x="225" y="30"/>
                  </a:lnTo>
                  <a:lnTo>
                    <a:pt x="165" y="75"/>
                  </a:lnTo>
                  <a:lnTo>
                    <a:pt x="105" y="120"/>
                  </a:lnTo>
                  <a:lnTo>
                    <a:pt x="61" y="164"/>
                  </a:lnTo>
                  <a:lnTo>
                    <a:pt x="31" y="224"/>
                  </a:lnTo>
                  <a:lnTo>
                    <a:pt x="16" y="299"/>
                  </a:lnTo>
                  <a:lnTo>
                    <a:pt x="1" y="374"/>
                  </a:lnTo>
                  <a:lnTo>
                    <a:pt x="1" y="2301"/>
                  </a:lnTo>
                  <a:lnTo>
                    <a:pt x="16" y="2375"/>
                  </a:lnTo>
                  <a:lnTo>
                    <a:pt x="31" y="2435"/>
                  </a:lnTo>
                  <a:lnTo>
                    <a:pt x="61" y="2510"/>
                  </a:lnTo>
                  <a:lnTo>
                    <a:pt x="105" y="2555"/>
                  </a:lnTo>
                  <a:lnTo>
                    <a:pt x="165" y="2600"/>
                  </a:lnTo>
                  <a:lnTo>
                    <a:pt x="225" y="2629"/>
                  </a:lnTo>
                  <a:lnTo>
                    <a:pt x="300" y="2659"/>
                  </a:lnTo>
                  <a:lnTo>
                    <a:pt x="2615" y="2659"/>
                  </a:lnTo>
                  <a:lnTo>
                    <a:pt x="2645" y="2644"/>
                  </a:lnTo>
                  <a:lnTo>
                    <a:pt x="2660" y="2629"/>
                  </a:lnTo>
                  <a:lnTo>
                    <a:pt x="2660" y="2600"/>
                  </a:lnTo>
                  <a:lnTo>
                    <a:pt x="2660" y="75"/>
                  </a:lnTo>
                  <a:lnTo>
                    <a:pt x="2660" y="45"/>
                  </a:lnTo>
                  <a:lnTo>
                    <a:pt x="2645" y="30"/>
                  </a:lnTo>
                  <a:lnTo>
                    <a:pt x="2615" y="15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68;p33"/>
            <p:cNvSpPr/>
            <p:nvPr/>
          </p:nvSpPr>
          <p:spPr>
            <a:xfrm>
              <a:off x="4559374" y="2309340"/>
              <a:ext cx="73064" cy="73064"/>
            </a:xfrm>
            <a:custGeom>
              <a:avLst/>
              <a:gdLst/>
              <a:ahLst/>
              <a:cxnLst/>
              <a:rect l="l" t="t" r="r" b="b"/>
              <a:pathLst>
                <a:path w="2660" h="2660" extrusionOk="0">
                  <a:moveTo>
                    <a:pt x="75" y="0"/>
                  </a:moveTo>
                  <a:lnTo>
                    <a:pt x="45" y="15"/>
                  </a:lnTo>
                  <a:lnTo>
                    <a:pt x="30" y="30"/>
                  </a:lnTo>
                  <a:lnTo>
                    <a:pt x="15" y="45"/>
                  </a:lnTo>
                  <a:lnTo>
                    <a:pt x="0" y="75"/>
                  </a:lnTo>
                  <a:lnTo>
                    <a:pt x="0" y="2600"/>
                  </a:lnTo>
                  <a:lnTo>
                    <a:pt x="15" y="2629"/>
                  </a:lnTo>
                  <a:lnTo>
                    <a:pt x="30" y="2644"/>
                  </a:lnTo>
                  <a:lnTo>
                    <a:pt x="45" y="2659"/>
                  </a:lnTo>
                  <a:lnTo>
                    <a:pt x="2376" y="2659"/>
                  </a:lnTo>
                  <a:lnTo>
                    <a:pt x="2435" y="2629"/>
                  </a:lnTo>
                  <a:lnTo>
                    <a:pt x="2495" y="2600"/>
                  </a:lnTo>
                  <a:lnTo>
                    <a:pt x="2555" y="2555"/>
                  </a:lnTo>
                  <a:lnTo>
                    <a:pt x="2600" y="2510"/>
                  </a:lnTo>
                  <a:lnTo>
                    <a:pt x="2630" y="2435"/>
                  </a:lnTo>
                  <a:lnTo>
                    <a:pt x="2645" y="2375"/>
                  </a:lnTo>
                  <a:lnTo>
                    <a:pt x="2660" y="2301"/>
                  </a:lnTo>
                  <a:lnTo>
                    <a:pt x="2660" y="374"/>
                  </a:lnTo>
                  <a:lnTo>
                    <a:pt x="2645" y="299"/>
                  </a:lnTo>
                  <a:lnTo>
                    <a:pt x="2630" y="224"/>
                  </a:lnTo>
                  <a:lnTo>
                    <a:pt x="2600" y="164"/>
                  </a:lnTo>
                  <a:lnTo>
                    <a:pt x="2555" y="120"/>
                  </a:lnTo>
                  <a:lnTo>
                    <a:pt x="2495" y="75"/>
                  </a:lnTo>
                  <a:lnTo>
                    <a:pt x="2435" y="30"/>
                  </a:lnTo>
                  <a:lnTo>
                    <a:pt x="2376" y="1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69;p33"/>
            <p:cNvSpPr/>
            <p:nvPr/>
          </p:nvSpPr>
          <p:spPr>
            <a:xfrm>
              <a:off x="4507242" y="2213728"/>
              <a:ext cx="104679" cy="261408"/>
            </a:xfrm>
            <a:custGeom>
              <a:avLst/>
              <a:gdLst/>
              <a:ahLst/>
              <a:cxnLst/>
              <a:rect l="l" t="t" r="r" b="b"/>
              <a:pathLst>
                <a:path w="3811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765" y="9517"/>
                  </a:lnTo>
                  <a:lnTo>
                    <a:pt x="2869" y="9502"/>
                  </a:lnTo>
                  <a:lnTo>
                    <a:pt x="2974" y="9487"/>
                  </a:lnTo>
                  <a:lnTo>
                    <a:pt x="3079" y="9472"/>
                  </a:lnTo>
                  <a:lnTo>
                    <a:pt x="3168" y="9427"/>
                  </a:lnTo>
                  <a:lnTo>
                    <a:pt x="3258" y="9382"/>
                  </a:lnTo>
                  <a:lnTo>
                    <a:pt x="3347" y="9337"/>
                  </a:lnTo>
                  <a:lnTo>
                    <a:pt x="3422" y="9278"/>
                  </a:lnTo>
                  <a:lnTo>
                    <a:pt x="3497" y="9218"/>
                  </a:lnTo>
                  <a:lnTo>
                    <a:pt x="3572" y="9143"/>
                  </a:lnTo>
                  <a:lnTo>
                    <a:pt x="3631" y="9053"/>
                  </a:lnTo>
                  <a:lnTo>
                    <a:pt x="3676" y="8979"/>
                  </a:lnTo>
                  <a:lnTo>
                    <a:pt x="3721" y="8889"/>
                  </a:lnTo>
                  <a:lnTo>
                    <a:pt x="3751" y="8785"/>
                  </a:lnTo>
                  <a:lnTo>
                    <a:pt x="3781" y="8695"/>
                  </a:lnTo>
                  <a:lnTo>
                    <a:pt x="3796" y="8590"/>
                  </a:lnTo>
                  <a:lnTo>
                    <a:pt x="3811" y="8486"/>
                  </a:lnTo>
                  <a:lnTo>
                    <a:pt x="3811" y="1046"/>
                  </a:lnTo>
                  <a:lnTo>
                    <a:pt x="3796" y="926"/>
                  </a:lnTo>
                  <a:lnTo>
                    <a:pt x="3781" y="837"/>
                  </a:lnTo>
                  <a:lnTo>
                    <a:pt x="3751" y="732"/>
                  </a:lnTo>
                  <a:lnTo>
                    <a:pt x="3721" y="643"/>
                  </a:lnTo>
                  <a:lnTo>
                    <a:pt x="3676" y="553"/>
                  </a:lnTo>
                  <a:lnTo>
                    <a:pt x="3631" y="463"/>
                  </a:lnTo>
                  <a:lnTo>
                    <a:pt x="3572" y="389"/>
                  </a:lnTo>
                  <a:lnTo>
                    <a:pt x="3497" y="314"/>
                  </a:lnTo>
                  <a:lnTo>
                    <a:pt x="3422" y="239"/>
                  </a:lnTo>
                  <a:lnTo>
                    <a:pt x="3347" y="179"/>
                  </a:lnTo>
                  <a:lnTo>
                    <a:pt x="3258" y="135"/>
                  </a:lnTo>
                  <a:lnTo>
                    <a:pt x="3168" y="90"/>
                  </a:lnTo>
                  <a:lnTo>
                    <a:pt x="3079" y="45"/>
                  </a:lnTo>
                  <a:lnTo>
                    <a:pt x="2974" y="30"/>
                  </a:lnTo>
                  <a:lnTo>
                    <a:pt x="2869" y="15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70;p33"/>
            <p:cNvSpPr/>
            <p:nvPr/>
          </p:nvSpPr>
          <p:spPr>
            <a:xfrm>
              <a:off x="3707083" y="2213728"/>
              <a:ext cx="104267" cy="261408"/>
            </a:xfrm>
            <a:custGeom>
              <a:avLst/>
              <a:gdLst/>
              <a:ahLst/>
              <a:cxnLst/>
              <a:rect l="l" t="t" r="r" b="b"/>
              <a:pathLst>
                <a:path w="3796" h="9517" extrusionOk="0">
                  <a:moveTo>
                    <a:pt x="3795" y="0"/>
                  </a:moveTo>
                  <a:lnTo>
                    <a:pt x="3556" y="15"/>
                  </a:lnTo>
                  <a:lnTo>
                    <a:pt x="3302" y="45"/>
                  </a:lnTo>
                  <a:lnTo>
                    <a:pt x="3063" y="75"/>
                  </a:lnTo>
                  <a:lnTo>
                    <a:pt x="2824" y="135"/>
                  </a:lnTo>
                  <a:lnTo>
                    <a:pt x="2585" y="209"/>
                  </a:lnTo>
                  <a:lnTo>
                    <a:pt x="2346" y="299"/>
                  </a:lnTo>
                  <a:lnTo>
                    <a:pt x="2122" y="403"/>
                  </a:lnTo>
                  <a:lnTo>
                    <a:pt x="1898" y="523"/>
                  </a:lnTo>
                  <a:lnTo>
                    <a:pt x="1689" y="643"/>
                  </a:lnTo>
                  <a:lnTo>
                    <a:pt x="1480" y="792"/>
                  </a:lnTo>
                  <a:lnTo>
                    <a:pt x="1286" y="956"/>
                  </a:lnTo>
                  <a:lnTo>
                    <a:pt x="1106" y="1121"/>
                  </a:lnTo>
                  <a:lnTo>
                    <a:pt x="867" y="1390"/>
                  </a:lnTo>
                  <a:lnTo>
                    <a:pt x="643" y="1688"/>
                  </a:lnTo>
                  <a:lnTo>
                    <a:pt x="464" y="2002"/>
                  </a:lnTo>
                  <a:lnTo>
                    <a:pt x="374" y="2166"/>
                  </a:lnTo>
                  <a:lnTo>
                    <a:pt x="300" y="2331"/>
                  </a:lnTo>
                  <a:lnTo>
                    <a:pt x="225" y="2495"/>
                  </a:lnTo>
                  <a:lnTo>
                    <a:pt x="165" y="2674"/>
                  </a:lnTo>
                  <a:lnTo>
                    <a:pt x="120" y="2854"/>
                  </a:lnTo>
                  <a:lnTo>
                    <a:pt x="75" y="3048"/>
                  </a:lnTo>
                  <a:lnTo>
                    <a:pt x="46" y="3227"/>
                  </a:lnTo>
                  <a:lnTo>
                    <a:pt x="16" y="3421"/>
                  </a:lnTo>
                  <a:lnTo>
                    <a:pt x="1" y="3615"/>
                  </a:lnTo>
                  <a:lnTo>
                    <a:pt x="1" y="3810"/>
                  </a:lnTo>
                  <a:lnTo>
                    <a:pt x="1" y="5707"/>
                  </a:lnTo>
                  <a:lnTo>
                    <a:pt x="16" y="6036"/>
                  </a:lnTo>
                  <a:lnTo>
                    <a:pt x="46" y="6349"/>
                  </a:lnTo>
                  <a:lnTo>
                    <a:pt x="120" y="6663"/>
                  </a:lnTo>
                  <a:lnTo>
                    <a:pt x="210" y="6962"/>
                  </a:lnTo>
                  <a:lnTo>
                    <a:pt x="329" y="7261"/>
                  </a:lnTo>
                  <a:lnTo>
                    <a:pt x="464" y="7530"/>
                  </a:lnTo>
                  <a:lnTo>
                    <a:pt x="628" y="7799"/>
                  </a:lnTo>
                  <a:lnTo>
                    <a:pt x="807" y="8053"/>
                  </a:lnTo>
                  <a:lnTo>
                    <a:pt x="1002" y="8277"/>
                  </a:lnTo>
                  <a:lnTo>
                    <a:pt x="1211" y="8501"/>
                  </a:lnTo>
                  <a:lnTo>
                    <a:pt x="1450" y="8695"/>
                  </a:lnTo>
                  <a:lnTo>
                    <a:pt x="1704" y="8874"/>
                  </a:lnTo>
                  <a:lnTo>
                    <a:pt x="1958" y="9039"/>
                  </a:lnTo>
                  <a:lnTo>
                    <a:pt x="2242" y="9173"/>
                  </a:lnTo>
                  <a:lnTo>
                    <a:pt x="2526" y="9293"/>
                  </a:lnTo>
                  <a:lnTo>
                    <a:pt x="2824" y="9382"/>
                  </a:lnTo>
                  <a:lnTo>
                    <a:pt x="3063" y="9442"/>
                  </a:lnTo>
                  <a:lnTo>
                    <a:pt x="3302" y="9487"/>
                  </a:lnTo>
                  <a:lnTo>
                    <a:pt x="3556" y="9502"/>
                  </a:lnTo>
                  <a:lnTo>
                    <a:pt x="3795" y="9517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71;p33"/>
            <p:cNvSpPr/>
            <p:nvPr/>
          </p:nvSpPr>
          <p:spPr>
            <a:xfrm>
              <a:off x="3920472" y="2182938"/>
              <a:ext cx="125169" cy="157197"/>
            </a:xfrm>
            <a:custGeom>
              <a:avLst/>
              <a:gdLst/>
              <a:ahLst/>
              <a:cxnLst/>
              <a:rect l="l" t="t" r="r" b="b"/>
              <a:pathLst>
                <a:path w="4557" h="5723" extrusionOk="0">
                  <a:moveTo>
                    <a:pt x="2271" y="1"/>
                  </a:moveTo>
                  <a:lnTo>
                    <a:pt x="2047" y="16"/>
                  </a:lnTo>
                  <a:lnTo>
                    <a:pt x="1823" y="60"/>
                  </a:lnTo>
                  <a:lnTo>
                    <a:pt x="1599" y="105"/>
                  </a:lnTo>
                  <a:lnTo>
                    <a:pt x="1390" y="180"/>
                  </a:lnTo>
                  <a:lnTo>
                    <a:pt x="1196" y="285"/>
                  </a:lnTo>
                  <a:lnTo>
                    <a:pt x="1001" y="404"/>
                  </a:lnTo>
                  <a:lnTo>
                    <a:pt x="837" y="524"/>
                  </a:lnTo>
                  <a:lnTo>
                    <a:pt x="673" y="673"/>
                  </a:lnTo>
                  <a:lnTo>
                    <a:pt x="523" y="837"/>
                  </a:lnTo>
                  <a:lnTo>
                    <a:pt x="389" y="1017"/>
                  </a:lnTo>
                  <a:lnTo>
                    <a:pt x="284" y="1196"/>
                  </a:lnTo>
                  <a:lnTo>
                    <a:pt x="180" y="1405"/>
                  </a:lnTo>
                  <a:lnTo>
                    <a:pt x="105" y="1614"/>
                  </a:lnTo>
                  <a:lnTo>
                    <a:pt x="45" y="1823"/>
                  </a:lnTo>
                  <a:lnTo>
                    <a:pt x="15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15" y="3691"/>
                  </a:lnTo>
                  <a:lnTo>
                    <a:pt x="45" y="3915"/>
                  </a:lnTo>
                  <a:lnTo>
                    <a:pt x="105" y="4124"/>
                  </a:lnTo>
                  <a:lnTo>
                    <a:pt x="180" y="4333"/>
                  </a:lnTo>
                  <a:lnTo>
                    <a:pt x="284" y="4542"/>
                  </a:lnTo>
                  <a:lnTo>
                    <a:pt x="389" y="4722"/>
                  </a:lnTo>
                  <a:lnTo>
                    <a:pt x="523" y="4901"/>
                  </a:lnTo>
                  <a:lnTo>
                    <a:pt x="673" y="5065"/>
                  </a:lnTo>
                  <a:lnTo>
                    <a:pt x="837" y="5215"/>
                  </a:lnTo>
                  <a:lnTo>
                    <a:pt x="1001" y="5334"/>
                  </a:lnTo>
                  <a:lnTo>
                    <a:pt x="1196" y="5454"/>
                  </a:lnTo>
                  <a:lnTo>
                    <a:pt x="1390" y="5543"/>
                  </a:lnTo>
                  <a:lnTo>
                    <a:pt x="1599" y="5618"/>
                  </a:lnTo>
                  <a:lnTo>
                    <a:pt x="1823" y="5678"/>
                  </a:lnTo>
                  <a:lnTo>
                    <a:pt x="2047" y="5723"/>
                  </a:lnTo>
                  <a:lnTo>
                    <a:pt x="2510" y="5723"/>
                  </a:lnTo>
                  <a:lnTo>
                    <a:pt x="2734" y="5678"/>
                  </a:lnTo>
                  <a:lnTo>
                    <a:pt x="2958" y="5618"/>
                  </a:lnTo>
                  <a:lnTo>
                    <a:pt x="3168" y="5543"/>
                  </a:lnTo>
                  <a:lnTo>
                    <a:pt x="3362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85" y="5065"/>
                  </a:lnTo>
                  <a:lnTo>
                    <a:pt x="4034" y="4901"/>
                  </a:lnTo>
                  <a:lnTo>
                    <a:pt x="4169" y="4722"/>
                  </a:lnTo>
                  <a:lnTo>
                    <a:pt x="4273" y="4542"/>
                  </a:lnTo>
                  <a:lnTo>
                    <a:pt x="4378" y="4333"/>
                  </a:lnTo>
                  <a:lnTo>
                    <a:pt x="4452" y="4124"/>
                  </a:lnTo>
                  <a:lnTo>
                    <a:pt x="4512" y="3915"/>
                  </a:lnTo>
                  <a:lnTo>
                    <a:pt x="4542" y="3691"/>
                  </a:lnTo>
                  <a:lnTo>
                    <a:pt x="4557" y="3452"/>
                  </a:lnTo>
                  <a:lnTo>
                    <a:pt x="4557" y="2286"/>
                  </a:lnTo>
                  <a:lnTo>
                    <a:pt x="4542" y="2047"/>
                  </a:lnTo>
                  <a:lnTo>
                    <a:pt x="4512" y="1823"/>
                  </a:lnTo>
                  <a:lnTo>
                    <a:pt x="4452" y="1614"/>
                  </a:lnTo>
                  <a:lnTo>
                    <a:pt x="4378" y="1405"/>
                  </a:lnTo>
                  <a:lnTo>
                    <a:pt x="4273" y="1196"/>
                  </a:lnTo>
                  <a:lnTo>
                    <a:pt x="4169" y="1017"/>
                  </a:lnTo>
                  <a:lnTo>
                    <a:pt x="4034" y="837"/>
                  </a:lnTo>
                  <a:lnTo>
                    <a:pt x="3885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62" y="285"/>
                  </a:lnTo>
                  <a:lnTo>
                    <a:pt x="3168" y="180"/>
                  </a:lnTo>
                  <a:lnTo>
                    <a:pt x="2958" y="105"/>
                  </a:lnTo>
                  <a:lnTo>
                    <a:pt x="2734" y="60"/>
                  </a:lnTo>
                  <a:lnTo>
                    <a:pt x="2510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72;p33"/>
            <p:cNvSpPr/>
            <p:nvPr/>
          </p:nvSpPr>
          <p:spPr>
            <a:xfrm>
              <a:off x="3936073" y="2198539"/>
              <a:ext cx="93994" cy="126405"/>
            </a:xfrm>
            <a:custGeom>
              <a:avLst/>
              <a:gdLst/>
              <a:ahLst/>
              <a:cxnLst/>
              <a:rect l="l" t="t" r="r" b="b"/>
              <a:pathLst>
                <a:path w="3422" h="4602" extrusionOk="0">
                  <a:moveTo>
                    <a:pt x="1703" y="0"/>
                  </a:moveTo>
                  <a:lnTo>
                    <a:pt x="1539" y="15"/>
                  </a:lnTo>
                  <a:lnTo>
                    <a:pt x="1360" y="30"/>
                  </a:lnTo>
                  <a:lnTo>
                    <a:pt x="1195" y="75"/>
                  </a:lnTo>
                  <a:lnTo>
                    <a:pt x="1046" y="135"/>
                  </a:lnTo>
                  <a:lnTo>
                    <a:pt x="896" y="210"/>
                  </a:lnTo>
                  <a:lnTo>
                    <a:pt x="747" y="299"/>
                  </a:lnTo>
                  <a:lnTo>
                    <a:pt x="613" y="389"/>
                  </a:lnTo>
                  <a:lnTo>
                    <a:pt x="493" y="508"/>
                  </a:lnTo>
                  <a:lnTo>
                    <a:pt x="388" y="628"/>
                  </a:lnTo>
                  <a:lnTo>
                    <a:pt x="284" y="762"/>
                  </a:lnTo>
                  <a:lnTo>
                    <a:pt x="194" y="897"/>
                  </a:lnTo>
                  <a:lnTo>
                    <a:pt x="135" y="1046"/>
                  </a:lnTo>
                  <a:lnTo>
                    <a:pt x="75" y="1210"/>
                  </a:lnTo>
                  <a:lnTo>
                    <a:pt x="30" y="1375"/>
                  </a:lnTo>
                  <a:lnTo>
                    <a:pt x="0" y="1539"/>
                  </a:lnTo>
                  <a:lnTo>
                    <a:pt x="0" y="1718"/>
                  </a:lnTo>
                  <a:lnTo>
                    <a:pt x="0" y="2884"/>
                  </a:lnTo>
                  <a:lnTo>
                    <a:pt x="0" y="3063"/>
                  </a:lnTo>
                  <a:lnTo>
                    <a:pt x="30" y="3227"/>
                  </a:lnTo>
                  <a:lnTo>
                    <a:pt x="75" y="3392"/>
                  </a:lnTo>
                  <a:lnTo>
                    <a:pt x="135" y="3556"/>
                  </a:lnTo>
                  <a:lnTo>
                    <a:pt x="194" y="3705"/>
                  </a:lnTo>
                  <a:lnTo>
                    <a:pt x="284" y="3840"/>
                  </a:lnTo>
                  <a:lnTo>
                    <a:pt x="388" y="3974"/>
                  </a:lnTo>
                  <a:lnTo>
                    <a:pt x="493" y="4094"/>
                  </a:lnTo>
                  <a:lnTo>
                    <a:pt x="613" y="4213"/>
                  </a:lnTo>
                  <a:lnTo>
                    <a:pt x="747" y="4303"/>
                  </a:lnTo>
                  <a:lnTo>
                    <a:pt x="896" y="4393"/>
                  </a:lnTo>
                  <a:lnTo>
                    <a:pt x="1046" y="4467"/>
                  </a:lnTo>
                  <a:lnTo>
                    <a:pt x="1195" y="4527"/>
                  </a:lnTo>
                  <a:lnTo>
                    <a:pt x="1360" y="4572"/>
                  </a:lnTo>
                  <a:lnTo>
                    <a:pt x="1539" y="4587"/>
                  </a:lnTo>
                  <a:lnTo>
                    <a:pt x="1703" y="4602"/>
                  </a:lnTo>
                  <a:lnTo>
                    <a:pt x="1882" y="4587"/>
                  </a:lnTo>
                  <a:lnTo>
                    <a:pt x="2047" y="4572"/>
                  </a:lnTo>
                  <a:lnTo>
                    <a:pt x="2211" y="4527"/>
                  </a:lnTo>
                  <a:lnTo>
                    <a:pt x="2375" y="4467"/>
                  </a:lnTo>
                  <a:lnTo>
                    <a:pt x="2525" y="4393"/>
                  </a:lnTo>
                  <a:lnTo>
                    <a:pt x="2674" y="4303"/>
                  </a:lnTo>
                  <a:lnTo>
                    <a:pt x="2794" y="4213"/>
                  </a:lnTo>
                  <a:lnTo>
                    <a:pt x="2928" y="4094"/>
                  </a:lnTo>
                  <a:lnTo>
                    <a:pt x="3033" y="3974"/>
                  </a:lnTo>
                  <a:lnTo>
                    <a:pt x="3137" y="3840"/>
                  </a:lnTo>
                  <a:lnTo>
                    <a:pt x="3212" y="3705"/>
                  </a:lnTo>
                  <a:lnTo>
                    <a:pt x="3287" y="3556"/>
                  </a:lnTo>
                  <a:lnTo>
                    <a:pt x="3347" y="3392"/>
                  </a:lnTo>
                  <a:lnTo>
                    <a:pt x="3391" y="3227"/>
                  </a:lnTo>
                  <a:lnTo>
                    <a:pt x="3421" y="3063"/>
                  </a:lnTo>
                  <a:lnTo>
                    <a:pt x="3421" y="2884"/>
                  </a:lnTo>
                  <a:lnTo>
                    <a:pt x="3421" y="1718"/>
                  </a:lnTo>
                  <a:lnTo>
                    <a:pt x="3421" y="1539"/>
                  </a:lnTo>
                  <a:lnTo>
                    <a:pt x="3391" y="1375"/>
                  </a:lnTo>
                  <a:lnTo>
                    <a:pt x="3347" y="1210"/>
                  </a:lnTo>
                  <a:lnTo>
                    <a:pt x="3287" y="1046"/>
                  </a:lnTo>
                  <a:lnTo>
                    <a:pt x="3212" y="897"/>
                  </a:lnTo>
                  <a:lnTo>
                    <a:pt x="3137" y="762"/>
                  </a:lnTo>
                  <a:lnTo>
                    <a:pt x="3033" y="628"/>
                  </a:lnTo>
                  <a:lnTo>
                    <a:pt x="2928" y="508"/>
                  </a:lnTo>
                  <a:lnTo>
                    <a:pt x="2794" y="389"/>
                  </a:lnTo>
                  <a:lnTo>
                    <a:pt x="2674" y="299"/>
                  </a:lnTo>
                  <a:lnTo>
                    <a:pt x="2525" y="210"/>
                  </a:lnTo>
                  <a:lnTo>
                    <a:pt x="2375" y="135"/>
                  </a:lnTo>
                  <a:lnTo>
                    <a:pt x="2211" y="75"/>
                  </a:lnTo>
                  <a:lnTo>
                    <a:pt x="2047" y="30"/>
                  </a:lnTo>
                  <a:lnTo>
                    <a:pt x="1882" y="15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73;p33"/>
            <p:cNvSpPr/>
            <p:nvPr/>
          </p:nvSpPr>
          <p:spPr>
            <a:xfrm>
              <a:off x="3951235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51" y="0"/>
                  </a:moveTo>
                  <a:lnTo>
                    <a:pt x="1032" y="15"/>
                  </a:lnTo>
                  <a:lnTo>
                    <a:pt x="927" y="30"/>
                  </a:lnTo>
                  <a:lnTo>
                    <a:pt x="808" y="60"/>
                  </a:lnTo>
                  <a:lnTo>
                    <a:pt x="703" y="90"/>
                  </a:lnTo>
                  <a:lnTo>
                    <a:pt x="613" y="150"/>
                  </a:lnTo>
                  <a:lnTo>
                    <a:pt x="509" y="209"/>
                  </a:lnTo>
                  <a:lnTo>
                    <a:pt x="419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195" y="523"/>
                  </a:lnTo>
                  <a:lnTo>
                    <a:pt x="135" y="613"/>
                  </a:lnTo>
                  <a:lnTo>
                    <a:pt x="90" y="717"/>
                  </a:lnTo>
                  <a:lnTo>
                    <a:pt x="46" y="822"/>
                  </a:lnTo>
                  <a:lnTo>
                    <a:pt x="31" y="926"/>
                  </a:lnTo>
                  <a:lnTo>
                    <a:pt x="1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6" y="2629"/>
                  </a:lnTo>
                  <a:lnTo>
                    <a:pt x="90" y="2779"/>
                  </a:lnTo>
                  <a:lnTo>
                    <a:pt x="150" y="2898"/>
                  </a:lnTo>
                  <a:lnTo>
                    <a:pt x="240" y="3033"/>
                  </a:lnTo>
                  <a:lnTo>
                    <a:pt x="329" y="3137"/>
                  </a:lnTo>
                  <a:lnTo>
                    <a:pt x="449" y="3242"/>
                  </a:lnTo>
                  <a:lnTo>
                    <a:pt x="569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71" y="3481"/>
                  </a:lnTo>
                  <a:lnTo>
                    <a:pt x="1390" y="3466"/>
                  </a:lnTo>
                  <a:lnTo>
                    <a:pt x="1495" y="3436"/>
                  </a:lnTo>
                  <a:lnTo>
                    <a:pt x="1599" y="3391"/>
                  </a:lnTo>
                  <a:lnTo>
                    <a:pt x="1704" y="3347"/>
                  </a:lnTo>
                  <a:lnTo>
                    <a:pt x="1809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8" y="3063"/>
                  </a:lnTo>
                  <a:lnTo>
                    <a:pt x="2107" y="2973"/>
                  </a:lnTo>
                  <a:lnTo>
                    <a:pt x="2167" y="2883"/>
                  </a:lnTo>
                  <a:lnTo>
                    <a:pt x="2227" y="2779"/>
                  </a:lnTo>
                  <a:lnTo>
                    <a:pt x="2257" y="2674"/>
                  </a:lnTo>
                  <a:lnTo>
                    <a:pt x="2287" y="2570"/>
                  </a:lnTo>
                  <a:lnTo>
                    <a:pt x="2302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2" y="986"/>
                  </a:lnTo>
                  <a:lnTo>
                    <a:pt x="2257" y="822"/>
                  </a:lnTo>
                  <a:lnTo>
                    <a:pt x="2212" y="672"/>
                  </a:lnTo>
                  <a:lnTo>
                    <a:pt x="2122" y="538"/>
                  </a:lnTo>
                  <a:lnTo>
                    <a:pt x="2048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9" y="209"/>
                  </a:lnTo>
                  <a:lnTo>
                    <a:pt x="1704" y="150"/>
                  </a:lnTo>
                  <a:lnTo>
                    <a:pt x="1599" y="90"/>
                  </a:lnTo>
                  <a:lnTo>
                    <a:pt x="1495" y="60"/>
                  </a:lnTo>
                  <a:lnTo>
                    <a:pt x="1390" y="30"/>
                  </a:lnTo>
                  <a:lnTo>
                    <a:pt x="1271" y="1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74;p33"/>
            <p:cNvSpPr/>
            <p:nvPr/>
          </p:nvSpPr>
          <p:spPr>
            <a:xfrm>
              <a:off x="3955355" y="2228478"/>
              <a:ext cx="59522" cy="80892"/>
            </a:xfrm>
            <a:custGeom>
              <a:avLst/>
              <a:gdLst/>
              <a:ahLst/>
              <a:cxnLst/>
              <a:rect l="l" t="t" r="r" b="b"/>
              <a:pathLst>
                <a:path w="2167" h="2945" extrusionOk="0">
                  <a:moveTo>
                    <a:pt x="1972" y="1"/>
                  </a:moveTo>
                  <a:lnTo>
                    <a:pt x="0" y="2361"/>
                  </a:lnTo>
                  <a:lnTo>
                    <a:pt x="90" y="2496"/>
                  </a:lnTo>
                  <a:lnTo>
                    <a:pt x="179" y="2600"/>
                  </a:lnTo>
                  <a:lnTo>
                    <a:pt x="299" y="2705"/>
                  </a:lnTo>
                  <a:lnTo>
                    <a:pt x="419" y="2795"/>
                  </a:lnTo>
                  <a:lnTo>
                    <a:pt x="553" y="2854"/>
                  </a:lnTo>
                  <a:lnTo>
                    <a:pt x="702" y="2914"/>
                  </a:lnTo>
                  <a:lnTo>
                    <a:pt x="852" y="2944"/>
                  </a:lnTo>
                  <a:lnTo>
                    <a:pt x="1121" y="2944"/>
                  </a:lnTo>
                  <a:lnTo>
                    <a:pt x="1240" y="2929"/>
                  </a:lnTo>
                  <a:lnTo>
                    <a:pt x="1345" y="2899"/>
                  </a:lnTo>
                  <a:lnTo>
                    <a:pt x="1449" y="2854"/>
                  </a:lnTo>
                  <a:lnTo>
                    <a:pt x="1554" y="2810"/>
                  </a:lnTo>
                  <a:lnTo>
                    <a:pt x="1659" y="2750"/>
                  </a:lnTo>
                  <a:lnTo>
                    <a:pt x="1748" y="2690"/>
                  </a:lnTo>
                  <a:lnTo>
                    <a:pt x="1823" y="2615"/>
                  </a:lnTo>
                  <a:lnTo>
                    <a:pt x="1898" y="2526"/>
                  </a:lnTo>
                  <a:lnTo>
                    <a:pt x="1957" y="2436"/>
                  </a:lnTo>
                  <a:lnTo>
                    <a:pt x="2017" y="2346"/>
                  </a:lnTo>
                  <a:lnTo>
                    <a:pt x="2077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66" y="1794"/>
                  </a:lnTo>
                  <a:lnTo>
                    <a:pt x="2166" y="628"/>
                  </a:lnTo>
                  <a:lnTo>
                    <a:pt x="2152" y="449"/>
                  </a:lnTo>
                  <a:lnTo>
                    <a:pt x="2107" y="285"/>
                  </a:lnTo>
                  <a:lnTo>
                    <a:pt x="2062" y="13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75;p33"/>
            <p:cNvSpPr/>
            <p:nvPr/>
          </p:nvSpPr>
          <p:spPr>
            <a:xfrm>
              <a:off x="4275836" y="2182938"/>
              <a:ext cx="124757" cy="157197"/>
            </a:xfrm>
            <a:custGeom>
              <a:avLst/>
              <a:gdLst/>
              <a:ahLst/>
              <a:cxnLst/>
              <a:rect l="l" t="t" r="r" b="b"/>
              <a:pathLst>
                <a:path w="4542" h="5723" extrusionOk="0">
                  <a:moveTo>
                    <a:pt x="2271" y="1"/>
                  </a:moveTo>
                  <a:lnTo>
                    <a:pt x="2032" y="16"/>
                  </a:lnTo>
                  <a:lnTo>
                    <a:pt x="1808" y="60"/>
                  </a:lnTo>
                  <a:lnTo>
                    <a:pt x="1599" y="105"/>
                  </a:lnTo>
                  <a:lnTo>
                    <a:pt x="1389" y="180"/>
                  </a:lnTo>
                  <a:lnTo>
                    <a:pt x="1180" y="285"/>
                  </a:lnTo>
                  <a:lnTo>
                    <a:pt x="1001" y="404"/>
                  </a:lnTo>
                  <a:lnTo>
                    <a:pt x="822" y="524"/>
                  </a:lnTo>
                  <a:lnTo>
                    <a:pt x="657" y="673"/>
                  </a:lnTo>
                  <a:lnTo>
                    <a:pt x="508" y="837"/>
                  </a:lnTo>
                  <a:lnTo>
                    <a:pt x="388" y="1017"/>
                  </a:lnTo>
                  <a:lnTo>
                    <a:pt x="269" y="1196"/>
                  </a:lnTo>
                  <a:lnTo>
                    <a:pt x="164" y="1405"/>
                  </a:lnTo>
                  <a:lnTo>
                    <a:pt x="90" y="1614"/>
                  </a:lnTo>
                  <a:lnTo>
                    <a:pt x="45" y="1823"/>
                  </a:lnTo>
                  <a:lnTo>
                    <a:pt x="0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0" y="3691"/>
                  </a:lnTo>
                  <a:lnTo>
                    <a:pt x="45" y="3915"/>
                  </a:lnTo>
                  <a:lnTo>
                    <a:pt x="90" y="4124"/>
                  </a:lnTo>
                  <a:lnTo>
                    <a:pt x="164" y="4333"/>
                  </a:lnTo>
                  <a:lnTo>
                    <a:pt x="269" y="4542"/>
                  </a:lnTo>
                  <a:lnTo>
                    <a:pt x="388" y="4722"/>
                  </a:lnTo>
                  <a:lnTo>
                    <a:pt x="508" y="4901"/>
                  </a:lnTo>
                  <a:lnTo>
                    <a:pt x="657" y="5065"/>
                  </a:lnTo>
                  <a:lnTo>
                    <a:pt x="822" y="5215"/>
                  </a:lnTo>
                  <a:lnTo>
                    <a:pt x="1001" y="5334"/>
                  </a:lnTo>
                  <a:lnTo>
                    <a:pt x="1180" y="5454"/>
                  </a:lnTo>
                  <a:lnTo>
                    <a:pt x="1389" y="5543"/>
                  </a:lnTo>
                  <a:lnTo>
                    <a:pt x="1599" y="5618"/>
                  </a:lnTo>
                  <a:lnTo>
                    <a:pt x="1808" y="5678"/>
                  </a:lnTo>
                  <a:lnTo>
                    <a:pt x="2032" y="5723"/>
                  </a:lnTo>
                  <a:lnTo>
                    <a:pt x="2495" y="5723"/>
                  </a:lnTo>
                  <a:lnTo>
                    <a:pt x="2719" y="5678"/>
                  </a:lnTo>
                  <a:lnTo>
                    <a:pt x="2943" y="5618"/>
                  </a:lnTo>
                  <a:lnTo>
                    <a:pt x="3152" y="5543"/>
                  </a:lnTo>
                  <a:lnTo>
                    <a:pt x="3347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69" y="5065"/>
                  </a:lnTo>
                  <a:lnTo>
                    <a:pt x="4019" y="4901"/>
                  </a:lnTo>
                  <a:lnTo>
                    <a:pt x="4153" y="4722"/>
                  </a:lnTo>
                  <a:lnTo>
                    <a:pt x="4273" y="4542"/>
                  </a:lnTo>
                  <a:lnTo>
                    <a:pt x="4362" y="4333"/>
                  </a:lnTo>
                  <a:lnTo>
                    <a:pt x="4437" y="4124"/>
                  </a:lnTo>
                  <a:lnTo>
                    <a:pt x="4497" y="3915"/>
                  </a:lnTo>
                  <a:lnTo>
                    <a:pt x="4527" y="3691"/>
                  </a:lnTo>
                  <a:lnTo>
                    <a:pt x="4542" y="3452"/>
                  </a:lnTo>
                  <a:lnTo>
                    <a:pt x="4542" y="2286"/>
                  </a:lnTo>
                  <a:lnTo>
                    <a:pt x="4527" y="2047"/>
                  </a:lnTo>
                  <a:lnTo>
                    <a:pt x="4497" y="1823"/>
                  </a:lnTo>
                  <a:lnTo>
                    <a:pt x="4437" y="1614"/>
                  </a:lnTo>
                  <a:lnTo>
                    <a:pt x="4362" y="1405"/>
                  </a:lnTo>
                  <a:lnTo>
                    <a:pt x="4273" y="1196"/>
                  </a:lnTo>
                  <a:lnTo>
                    <a:pt x="4153" y="1017"/>
                  </a:lnTo>
                  <a:lnTo>
                    <a:pt x="4019" y="837"/>
                  </a:lnTo>
                  <a:lnTo>
                    <a:pt x="3869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47" y="285"/>
                  </a:lnTo>
                  <a:lnTo>
                    <a:pt x="3152" y="180"/>
                  </a:lnTo>
                  <a:lnTo>
                    <a:pt x="2943" y="105"/>
                  </a:lnTo>
                  <a:lnTo>
                    <a:pt x="2719" y="60"/>
                  </a:lnTo>
                  <a:lnTo>
                    <a:pt x="2495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76;p33"/>
            <p:cNvSpPr/>
            <p:nvPr/>
          </p:nvSpPr>
          <p:spPr>
            <a:xfrm>
              <a:off x="4290997" y="2198539"/>
              <a:ext cx="94406" cy="126405"/>
            </a:xfrm>
            <a:custGeom>
              <a:avLst/>
              <a:gdLst/>
              <a:ahLst/>
              <a:cxnLst/>
              <a:rect l="l" t="t" r="r" b="b"/>
              <a:pathLst>
                <a:path w="3437" h="4602" extrusionOk="0">
                  <a:moveTo>
                    <a:pt x="1719" y="0"/>
                  </a:moveTo>
                  <a:lnTo>
                    <a:pt x="1540" y="15"/>
                  </a:lnTo>
                  <a:lnTo>
                    <a:pt x="1375" y="30"/>
                  </a:lnTo>
                  <a:lnTo>
                    <a:pt x="1211" y="75"/>
                  </a:lnTo>
                  <a:lnTo>
                    <a:pt x="1047" y="135"/>
                  </a:lnTo>
                  <a:lnTo>
                    <a:pt x="897" y="210"/>
                  </a:lnTo>
                  <a:lnTo>
                    <a:pt x="763" y="299"/>
                  </a:lnTo>
                  <a:lnTo>
                    <a:pt x="628" y="389"/>
                  </a:lnTo>
                  <a:lnTo>
                    <a:pt x="509" y="508"/>
                  </a:lnTo>
                  <a:lnTo>
                    <a:pt x="389" y="628"/>
                  </a:lnTo>
                  <a:lnTo>
                    <a:pt x="300" y="762"/>
                  </a:lnTo>
                  <a:lnTo>
                    <a:pt x="210" y="897"/>
                  </a:lnTo>
                  <a:lnTo>
                    <a:pt x="135" y="1046"/>
                  </a:lnTo>
                  <a:lnTo>
                    <a:pt x="76" y="1210"/>
                  </a:lnTo>
                  <a:lnTo>
                    <a:pt x="31" y="1375"/>
                  </a:lnTo>
                  <a:lnTo>
                    <a:pt x="16" y="1539"/>
                  </a:lnTo>
                  <a:lnTo>
                    <a:pt x="1" y="1718"/>
                  </a:lnTo>
                  <a:lnTo>
                    <a:pt x="1" y="2884"/>
                  </a:lnTo>
                  <a:lnTo>
                    <a:pt x="16" y="3063"/>
                  </a:lnTo>
                  <a:lnTo>
                    <a:pt x="31" y="3227"/>
                  </a:lnTo>
                  <a:lnTo>
                    <a:pt x="76" y="3392"/>
                  </a:lnTo>
                  <a:lnTo>
                    <a:pt x="135" y="3556"/>
                  </a:lnTo>
                  <a:lnTo>
                    <a:pt x="210" y="3705"/>
                  </a:lnTo>
                  <a:lnTo>
                    <a:pt x="300" y="3840"/>
                  </a:lnTo>
                  <a:lnTo>
                    <a:pt x="389" y="3974"/>
                  </a:lnTo>
                  <a:lnTo>
                    <a:pt x="509" y="4094"/>
                  </a:lnTo>
                  <a:lnTo>
                    <a:pt x="628" y="4213"/>
                  </a:lnTo>
                  <a:lnTo>
                    <a:pt x="763" y="4303"/>
                  </a:lnTo>
                  <a:lnTo>
                    <a:pt x="897" y="4393"/>
                  </a:lnTo>
                  <a:lnTo>
                    <a:pt x="1047" y="4467"/>
                  </a:lnTo>
                  <a:lnTo>
                    <a:pt x="1211" y="4527"/>
                  </a:lnTo>
                  <a:lnTo>
                    <a:pt x="1375" y="4572"/>
                  </a:lnTo>
                  <a:lnTo>
                    <a:pt x="1540" y="4587"/>
                  </a:lnTo>
                  <a:lnTo>
                    <a:pt x="1719" y="4602"/>
                  </a:lnTo>
                  <a:lnTo>
                    <a:pt x="1883" y="4587"/>
                  </a:lnTo>
                  <a:lnTo>
                    <a:pt x="2062" y="4572"/>
                  </a:lnTo>
                  <a:lnTo>
                    <a:pt x="2227" y="4527"/>
                  </a:lnTo>
                  <a:lnTo>
                    <a:pt x="2376" y="4467"/>
                  </a:lnTo>
                  <a:lnTo>
                    <a:pt x="2526" y="4393"/>
                  </a:lnTo>
                  <a:lnTo>
                    <a:pt x="2675" y="4303"/>
                  </a:lnTo>
                  <a:lnTo>
                    <a:pt x="2809" y="4213"/>
                  </a:lnTo>
                  <a:lnTo>
                    <a:pt x="2929" y="4094"/>
                  </a:lnTo>
                  <a:lnTo>
                    <a:pt x="3034" y="3974"/>
                  </a:lnTo>
                  <a:lnTo>
                    <a:pt x="3138" y="3840"/>
                  </a:lnTo>
                  <a:lnTo>
                    <a:pt x="3228" y="3705"/>
                  </a:lnTo>
                  <a:lnTo>
                    <a:pt x="3302" y="3556"/>
                  </a:lnTo>
                  <a:lnTo>
                    <a:pt x="3347" y="3392"/>
                  </a:lnTo>
                  <a:lnTo>
                    <a:pt x="3392" y="3227"/>
                  </a:lnTo>
                  <a:lnTo>
                    <a:pt x="3422" y="3063"/>
                  </a:lnTo>
                  <a:lnTo>
                    <a:pt x="3437" y="2884"/>
                  </a:lnTo>
                  <a:lnTo>
                    <a:pt x="3437" y="1718"/>
                  </a:lnTo>
                  <a:lnTo>
                    <a:pt x="3422" y="1539"/>
                  </a:lnTo>
                  <a:lnTo>
                    <a:pt x="3392" y="1375"/>
                  </a:lnTo>
                  <a:lnTo>
                    <a:pt x="3347" y="1210"/>
                  </a:lnTo>
                  <a:lnTo>
                    <a:pt x="3302" y="1046"/>
                  </a:lnTo>
                  <a:lnTo>
                    <a:pt x="3228" y="897"/>
                  </a:lnTo>
                  <a:lnTo>
                    <a:pt x="3138" y="762"/>
                  </a:lnTo>
                  <a:lnTo>
                    <a:pt x="3034" y="628"/>
                  </a:lnTo>
                  <a:lnTo>
                    <a:pt x="2929" y="508"/>
                  </a:lnTo>
                  <a:lnTo>
                    <a:pt x="2809" y="389"/>
                  </a:lnTo>
                  <a:lnTo>
                    <a:pt x="2675" y="299"/>
                  </a:lnTo>
                  <a:lnTo>
                    <a:pt x="2526" y="210"/>
                  </a:lnTo>
                  <a:lnTo>
                    <a:pt x="2376" y="135"/>
                  </a:lnTo>
                  <a:lnTo>
                    <a:pt x="2227" y="75"/>
                  </a:lnTo>
                  <a:lnTo>
                    <a:pt x="2062" y="30"/>
                  </a:lnTo>
                  <a:lnTo>
                    <a:pt x="1883" y="15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77;p33"/>
            <p:cNvSpPr/>
            <p:nvPr/>
          </p:nvSpPr>
          <p:spPr>
            <a:xfrm>
              <a:off x="4306186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66" y="0"/>
                  </a:moveTo>
                  <a:lnTo>
                    <a:pt x="1046" y="15"/>
                  </a:lnTo>
                  <a:lnTo>
                    <a:pt x="927" y="30"/>
                  </a:lnTo>
                  <a:lnTo>
                    <a:pt x="822" y="60"/>
                  </a:lnTo>
                  <a:lnTo>
                    <a:pt x="718" y="90"/>
                  </a:lnTo>
                  <a:lnTo>
                    <a:pt x="613" y="150"/>
                  </a:lnTo>
                  <a:lnTo>
                    <a:pt x="523" y="209"/>
                  </a:lnTo>
                  <a:lnTo>
                    <a:pt x="434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210" y="523"/>
                  </a:lnTo>
                  <a:lnTo>
                    <a:pt x="150" y="613"/>
                  </a:lnTo>
                  <a:lnTo>
                    <a:pt x="90" y="717"/>
                  </a:lnTo>
                  <a:lnTo>
                    <a:pt x="60" y="822"/>
                  </a:lnTo>
                  <a:lnTo>
                    <a:pt x="30" y="926"/>
                  </a:lnTo>
                  <a:lnTo>
                    <a:pt x="16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5" y="2629"/>
                  </a:lnTo>
                  <a:lnTo>
                    <a:pt x="90" y="2779"/>
                  </a:lnTo>
                  <a:lnTo>
                    <a:pt x="165" y="2898"/>
                  </a:lnTo>
                  <a:lnTo>
                    <a:pt x="240" y="3033"/>
                  </a:lnTo>
                  <a:lnTo>
                    <a:pt x="344" y="3137"/>
                  </a:lnTo>
                  <a:lnTo>
                    <a:pt x="449" y="3242"/>
                  </a:lnTo>
                  <a:lnTo>
                    <a:pt x="568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85" y="3481"/>
                  </a:lnTo>
                  <a:lnTo>
                    <a:pt x="1390" y="3466"/>
                  </a:lnTo>
                  <a:lnTo>
                    <a:pt x="1509" y="3436"/>
                  </a:lnTo>
                  <a:lnTo>
                    <a:pt x="1614" y="3391"/>
                  </a:lnTo>
                  <a:lnTo>
                    <a:pt x="1719" y="3347"/>
                  </a:lnTo>
                  <a:lnTo>
                    <a:pt x="1808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7" y="3063"/>
                  </a:lnTo>
                  <a:lnTo>
                    <a:pt x="2122" y="2973"/>
                  </a:lnTo>
                  <a:lnTo>
                    <a:pt x="2182" y="2883"/>
                  </a:lnTo>
                  <a:lnTo>
                    <a:pt x="2227" y="2779"/>
                  </a:lnTo>
                  <a:lnTo>
                    <a:pt x="2271" y="2674"/>
                  </a:lnTo>
                  <a:lnTo>
                    <a:pt x="2301" y="2570"/>
                  </a:lnTo>
                  <a:lnTo>
                    <a:pt x="2316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1" y="986"/>
                  </a:lnTo>
                  <a:lnTo>
                    <a:pt x="2271" y="822"/>
                  </a:lnTo>
                  <a:lnTo>
                    <a:pt x="2212" y="672"/>
                  </a:lnTo>
                  <a:lnTo>
                    <a:pt x="2137" y="538"/>
                  </a:lnTo>
                  <a:lnTo>
                    <a:pt x="2062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8" y="209"/>
                  </a:lnTo>
                  <a:lnTo>
                    <a:pt x="1719" y="150"/>
                  </a:lnTo>
                  <a:lnTo>
                    <a:pt x="1614" y="90"/>
                  </a:lnTo>
                  <a:lnTo>
                    <a:pt x="1509" y="60"/>
                  </a:lnTo>
                  <a:lnTo>
                    <a:pt x="1390" y="30"/>
                  </a:lnTo>
                  <a:lnTo>
                    <a:pt x="1285" y="1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78;p33"/>
            <p:cNvSpPr/>
            <p:nvPr/>
          </p:nvSpPr>
          <p:spPr>
            <a:xfrm>
              <a:off x="4310691" y="2228478"/>
              <a:ext cx="59138" cy="80892"/>
            </a:xfrm>
            <a:custGeom>
              <a:avLst/>
              <a:gdLst/>
              <a:ahLst/>
              <a:cxnLst/>
              <a:rect l="l" t="t" r="r" b="b"/>
              <a:pathLst>
                <a:path w="2153" h="2945" extrusionOk="0">
                  <a:moveTo>
                    <a:pt x="1973" y="1"/>
                  </a:moveTo>
                  <a:lnTo>
                    <a:pt x="1" y="2361"/>
                  </a:lnTo>
                  <a:lnTo>
                    <a:pt x="76" y="2496"/>
                  </a:lnTo>
                  <a:lnTo>
                    <a:pt x="180" y="2600"/>
                  </a:lnTo>
                  <a:lnTo>
                    <a:pt x="285" y="2705"/>
                  </a:lnTo>
                  <a:lnTo>
                    <a:pt x="404" y="2795"/>
                  </a:lnTo>
                  <a:lnTo>
                    <a:pt x="539" y="2854"/>
                  </a:lnTo>
                  <a:lnTo>
                    <a:pt x="688" y="2914"/>
                  </a:lnTo>
                  <a:lnTo>
                    <a:pt x="838" y="2944"/>
                  </a:lnTo>
                  <a:lnTo>
                    <a:pt x="1121" y="2944"/>
                  </a:lnTo>
                  <a:lnTo>
                    <a:pt x="1226" y="2929"/>
                  </a:lnTo>
                  <a:lnTo>
                    <a:pt x="1345" y="2899"/>
                  </a:lnTo>
                  <a:lnTo>
                    <a:pt x="1450" y="2854"/>
                  </a:lnTo>
                  <a:lnTo>
                    <a:pt x="1555" y="2810"/>
                  </a:lnTo>
                  <a:lnTo>
                    <a:pt x="1644" y="2750"/>
                  </a:lnTo>
                  <a:lnTo>
                    <a:pt x="1734" y="2690"/>
                  </a:lnTo>
                  <a:lnTo>
                    <a:pt x="1809" y="2615"/>
                  </a:lnTo>
                  <a:lnTo>
                    <a:pt x="1883" y="2526"/>
                  </a:lnTo>
                  <a:lnTo>
                    <a:pt x="1958" y="2436"/>
                  </a:lnTo>
                  <a:lnTo>
                    <a:pt x="2018" y="2346"/>
                  </a:lnTo>
                  <a:lnTo>
                    <a:pt x="2063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52" y="1794"/>
                  </a:lnTo>
                  <a:lnTo>
                    <a:pt x="2152" y="628"/>
                  </a:lnTo>
                  <a:lnTo>
                    <a:pt x="2137" y="449"/>
                  </a:lnTo>
                  <a:lnTo>
                    <a:pt x="2107" y="285"/>
                  </a:lnTo>
                  <a:lnTo>
                    <a:pt x="2048" y="13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79;p33"/>
            <p:cNvSpPr/>
            <p:nvPr/>
          </p:nvSpPr>
          <p:spPr>
            <a:xfrm>
              <a:off x="4146578" y="1879707"/>
              <a:ext cx="25462" cy="170326"/>
            </a:xfrm>
            <a:custGeom>
              <a:avLst/>
              <a:gdLst/>
              <a:ahLst/>
              <a:cxnLst/>
              <a:rect l="l" t="t" r="r" b="b"/>
              <a:pathLst>
                <a:path w="927" h="6201" extrusionOk="0">
                  <a:moveTo>
                    <a:pt x="0" y="0"/>
                  </a:moveTo>
                  <a:lnTo>
                    <a:pt x="0" y="6200"/>
                  </a:lnTo>
                  <a:lnTo>
                    <a:pt x="926" y="620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80;p33"/>
            <p:cNvSpPr/>
            <p:nvPr/>
          </p:nvSpPr>
          <p:spPr>
            <a:xfrm>
              <a:off x="4054647" y="2619547"/>
              <a:ext cx="208890" cy="56638"/>
            </a:xfrm>
            <a:custGeom>
              <a:avLst/>
              <a:gdLst/>
              <a:ahLst/>
              <a:cxnLst/>
              <a:rect l="l" t="t" r="r" b="b"/>
              <a:pathLst>
                <a:path w="7605" h="2062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5"/>
                  </a:lnTo>
                  <a:lnTo>
                    <a:pt x="16" y="224"/>
                  </a:lnTo>
                  <a:lnTo>
                    <a:pt x="1" y="284"/>
                  </a:lnTo>
                  <a:lnTo>
                    <a:pt x="1" y="1778"/>
                  </a:lnTo>
                  <a:lnTo>
                    <a:pt x="16" y="1838"/>
                  </a:lnTo>
                  <a:lnTo>
                    <a:pt x="30" y="1883"/>
                  </a:lnTo>
                  <a:lnTo>
                    <a:pt x="60" y="1928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284" y="2062"/>
                  </a:lnTo>
                  <a:lnTo>
                    <a:pt x="7321" y="2062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8"/>
                  </a:lnTo>
                  <a:lnTo>
                    <a:pt x="7575" y="1883"/>
                  </a:lnTo>
                  <a:lnTo>
                    <a:pt x="7605" y="1838"/>
                  </a:lnTo>
                  <a:lnTo>
                    <a:pt x="7605" y="1778"/>
                  </a:lnTo>
                  <a:lnTo>
                    <a:pt x="7605" y="284"/>
                  </a:lnTo>
                  <a:lnTo>
                    <a:pt x="7605" y="224"/>
                  </a:lnTo>
                  <a:lnTo>
                    <a:pt x="7575" y="165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81;p33"/>
            <p:cNvSpPr/>
            <p:nvPr/>
          </p:nvSpPr>
          <p:spPr>
            <a:xfrm>
              <a:off x="4054647" y="2675359"/>
              <a:ext cx="208890" cy="56226"/>
            </a:xfrm>
            <a:custGeom>
              <a:avLst/>
              <a:gdLst/>
              <a:ahLst/>
              <a:cxnLst/>
              <a:rect l="l" t="t" r="r" b="b"/>
              <a:pathLst>
                <a:path w="7605" h="2047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4"/>
                  </a:lnTo>
                  <a:lnTo>
                    <a:pt x="16" y="224"/>
                  </a:lnTo>
                  <a:lnTo>
                    <a:pt x="1" y="269"/>
                  </a:lnTo>
                  <a:lnTo>
                    <a:pt x="1" y="1778"/>
                  </a:lnTo>
                  <a:lnTo>
                    <a:pt x="16" y="1823"/>
                  </a:lnTo>
                  <a:lnTo>
                    <a:pt x="30" y="1882"/>
                  </a:lnTo>
                  <a:lnTo>
                    <a:pt x="60" y="1927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7"/>
                  </a:lnTo>
                  <a:lnTo>
                    <a:pt x="7575" y="1882"/>
                  </a:lnTo>
                  <a:lnTo>
                    <a:pt x="7605" y="1823"/>
                  </a:lnTo>
                  <a:lnTo>
                    <a:pt x="7605" y="1778"/>
                  </a:lnTo>
                  <a:lnTo>
                    <a:pt x="7605" y="269"/>
                  </a:lnTo>
                  <a:lnTo>
                    <a:pt x="7605" y="224"/>
                  </a:lnTo>
                  <a:lnTo>
                    <a:pt x="7575" y="164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82;p33"/>
            <p:cNvSpPr/>
            <p:nvPr/>
          </p:nvSpPr>
          <p:spPr>
            <a:xfrm>
              <a:off x="3714472" y="2722959"/>
              <a:ext cx="889672" cy="854789"/>
            </a:xfrm>
            <a:custGeom>
              <a:avLst/>
              <a:gdLst/>
              <a:ahLst/>
              <a:cxnLst/>
              <a:rect l="l" t="t" r="r" b="b"/>
              <a:pathLst>
                <a:path w="32390" h="31120" extrusionOk="0">
                  <a:moveTo>
                    <a:pt x="3437" y="0"/>
                  </a:moveTo>
                  <a:lnTo>
                    <a:pt x="3258" y="15"/>
                  </a:lnTo>
                  <a:lnTo>
                    <a:pt x="3078" y="30"/>
                  </a:lnTo>
                  <a:lnTo>
                    <a:pt x="2899" y="75"/>
                  </a:lnTo>
                  <a:lnTo>
                    <a:pt x="2720" y="105"/>
                  </a:lnTo>
                  <a:lnTo>
                    <a:pt x="2540" y="164"/>
                  </a:lnTo>
                  <a:lnTo>
                    <a:pt x="2212" y="284"/>
                  </a:lnTo>
                  <a:lnTo>
                    <a:pt x="1898" y="433"/>
                  </a:lnTo>
                  <a:lnTo>
                    <a:pt x="1599" y="613"/>
                  </a:lnTo>
                  <a:lnTo>
                    <a:pt x="1315" y="822"/>
                  </a:lnTo>
                  <a:lnTo>
                    <a:pt x="1061" y="1061"/>
                  </a:lnTo>
                  <a:lnTo>
                    <a:pt x="822" y="1315"/>
                  </a:lnTo>
                  <a:lnTo>
                    <a:pt x="613" y="1599"/>
                  </a:lnTo>
                  <a:lnTo>
                    <a:pt x="434" y="1897"/>
                  </a:lnTo>
                  <a:lnTo>
                    <a:pt x="285" y="2211"/>
                  </a:lnTo>
                  <a:lnTo>
                    <a:pt x="165" y="2540"/>
                  </a:lnTo>
                  <a:lnTo>
                    <a:pt x="105" y="2719"/>
                  </a:lnTo>
                  <a:lnTo>
                    <a:pt x="75" y="2898"/>
                  </a:lnTo>
                  <a:lnTo>
                    <a:pt x="31" y="3078"/>
                  </a:lnTo>
                  <a:lnTo>
                    <a:pt x="16" y="3257"/>
                  </a:lnTo>
                  <a:lnTo>
                    <a:pt x="1" y="3436"/>
                  </a:lnTo>
                  <a:lnTo>
                    <a:pt x="1" y="3630"/>
                  </a:lnTo>
                  <a:lnTo>
                    <a:pt x="1" y="27489"/>
                  </a:lnTo>
                  <a:lnTo>
                    <a:pt x="1" y="27683"/>
                  </a:lnTo>
                  <a:lnTo>
                    <a:pt x="16" y="27862"/>
                  </a:lnTo>
                  <a:lnTo>
                    <a:pt x="31" y="28042"/>
                  </a:lnTo>
                  <a:lnTo>
                    <a:pt x="75" y="28221"/>
                  </a:lnTo>
                  <a:lnTo>
                    <a:pt x="105" y="28400"/>
                  </a:lnTo>
                  <a:lnTo>
                    <a:pt x="165" y="28564"/>
                  </a:lnTo>
                  <a:lnTo>
                    <a:pt x="285" y="28908"/>
                  </a:lnTo>
                  <a:lnTo>
                    <a:pt x="434" y="29222"/>
                  </a:lnTo>
                  <a:lnTo>
                    <a:pt x="613" y="29521"/>
                  </a:lnTo>
                  <a:lnTo>
                    <a:pt x="822" y="29804"/>
                  </a:lnTo>
                  <a:lnTo>
                    <a:pt x="1061" y="30058"/>
                  </a:lnTo>
                  <a:lnTo>
                    <a:pt x="1315" y="30297"/>
                  </a:lnTo>
                  <a:lnTo>
                    <a:pt x="1599" y="30507"/>
                  </a:lnTo>
                  <a:lnTo>
                    <a:pt x="1898" y="30686"/>
                  </a:lnTo>
                  <a:lnTo>
                    <a:pt x="2212" y="30835"/>
                  </a:lnTo>
                  <a:lnTo>
                    <a:pt x="2540" y="30955"/>
                  </a:lnTo>
                  <a:lnTo>
                    <a:pt x="2720" y="31000"/>
                  </a:lnTo>
                  <a:lnTo>
                    <a:pt x="2899" y="31044"/>
                  </a:lnTo>
                  <a:lnTo>
                    <a:pt x="3078" y="31074"/>
                  </a:lnTo>
                  <a:lnTo>
                    <a:pt x="3258" y="31104"/>
                  </a:lnTo>
                  <a:lnTo>
                    <a:pt x="3437" y="31119"/>
                  </a:lnTo>
                  <a:lnTo>
                    <a:pt x="28939" y="31119"/>
                  </a:lnTo>
                  <a:lnTo>
                    <a:pt x="29118" y="31104"/>
                  </a:lnTo>
                  <a:lnTo>
                    <a:pt x="29312" y="31074"/>
                  </a:lnTo>
                  <a:lnTo>
                    <a:pt x="29491" y="31044"/>
                  </a:lnTo>
                  <a:lnTo>
                    <a:pt x="29656" y="31000"/>
                  </a:lnTo>
                  <a:lnTo>
                    <a:pt x="29835" y="30955"/>
                  </a:lnTo>
                  <a:lnTo>
                    <a:pt x="30164" y="30835"/>
                  </a:lnTo>
                  <a:lnTo>
                    <a:pt x="30477" y="30686"/>
                  </a:lnTo>
                  <a:lnTo>
                    <a:pt x="30776" y="30507"/>
                  </a:lnTo>
                  <a:lnTo>
                    <a:pt x="31060" y="30297"/>
                  </a:lnTo>
                  <a:lnTo>
                    <a:pt x="31314" y="30058"/>
                  </a:lnTo>
                  <a:lnTo>
                    <a:pt x="31553" y="29804"/>
                  </a:lnTo>
                  <a:lnTo>
                    <a:pt x="31762" y="29521"/>
                  </a:lnTo>
                  <a:lnTo>
                    <a:pt x="31942" y="29222"/>
                  </a:lnTo>
                  <a:lnTo>
                    <a:pt x="32106" y="28908"/>
                  </a:lnTo>
                  <a:lnTo>
                    <a:pt x="32225" y="28564"/>
                  </a:lnTo>
                  <a:lnTo>
                    <a:pt x="32270" y="28400"/>
                  </a:lnTo>
                  <a:lnTo>
                    <a:pt x="32315" y="28221"/>
                  </a:lnTo>
                  <a:lnTo>
                    <a:pt x="32345" y="28042"/>
                  </a:lnTo>
                  <a:lnTo>
                    <a:pt x="32360" y="27862"/>
                  </a:lnTo>
                  <a:lnTo>
                    <a:pt x="32375" y="27683"/>
                  </a:lnTo>
                  <a:lnTo>
                    <a:pt x="32390" y="27489"/>
                  </a:lnTo>
                  <a:lnTo>
                    <a:pt x="32390" y="3630"/>
                  </a:lnTo>
                  <a:lnTo>
                    <a:pt x="32375" y="3436"/>
                  </a:lnTo>
                  <a:lnTo>
                    <a:pt x="32360" y="3257"/>
                  </a:lnTo>
                  <a:lnTo>
                    <a:pt x="32345" y="3078"/>
                  </a:lnTo>
                  <a:lnTo>
                    <a:pt x="32315" y="2898"/>
                  </a:lnTo>
                  <a:lnTo>
                    <a:pt x="32270" y="2719"/>
                  </a:lnTo>
                  <a:lnTo>
                    <a:pt x="32225" y="2540"/>
                  </a:lnTo>
                  <a:lnTo>
                    <a:pt x="32106" y="2211"/>
                  </a:lnTo>
                  <a:lnTo>
                    <a:pt x="31942" y="1897"/>
                  </a:lnTo>
                  <a:lnTo>
                    <a:pt x="31762" y="1599"/>
                  </a:lnTo>
                  <a:lnTo>
                    <a:pt x="31553" y="1315"/>
                  </a:lnTo>
                  <a:lnTo>
                    <a:pt x="31314" y="1061"/>
                  </a:lnTo>
                  <a:lnTo>
                    <a:pt x="31060" y="822"/>
                  </a:lnTo>
                  <a:lnTo>
                    <a:pt x="30776" y="613"/>
                  </a:lnTo>
                  <a:lnTo>
                    <a:pt x="30477" y="433"/>
                  </a:lnTo>
                  <a:lnTo>
                    <a:pt x="30164" y="284"/>
                  </a:lnTo>
                  <a:lnTo>
                    <a:pt x="29835" y="164"/>
                  </a:lnTo>
                  <a:lnTo>
                    <a:pt x="29656" y="105"/>
                  </a:lnTo>
                  <a:lnTo>
                    <a:pt x="29491" y="75"/>
                  </a:lnTo>
                  <a:lnTo>
                    <a:pt x="29312" y="30"/>
                  </a:lnTo>
                  <a:lnTo>
                    <a:pt x="29118" y="15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83;p33"/>
            <p:cNvSpPr/>
            <p:nvPr/>
          </p:nvSpPr>
          <p:spPr>
            <a:xfrm>
              <a:off x="4517515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18"/>
                  </a:lnTo>
                  <a:lnTo>
                    <a:pt x="45" y="838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2"/>
                  </a:lnTo>
                  <a:lnTo>
                    <a:pt x="1106" y="942"/>
                  </a:lnTo>
                  <a:lnTo>
                    <a:pt x="1166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84;p33"/>
            <p:cNvSpPr/>
            <p:nvPr/>
          </p:nvSpPr>
          <p:spPr>
            <a:xfrm>
              <a:off x="4517515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33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85;p33"/>
            <p:cNvSpPr/>
            <p:nvPr/>
          </p:nvSpPr>
          <p:spPr>
            <a:xfrm>
              <a:off x="3768224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18"/>
                  </a:lnTo>
                  <a:lnTo>
                    <a:pt x="46" y="838"/>
                  </a:lnTo>
                  <a:lnTo>
                    <a:pt x="90" y="942"/>
                  </a:lnTo>
                  <a:lnTo>
                    <a:pt x="165" y="1032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2"/>
                  </a:lnTo>
                  <a:lnTo>
                    <a:pt x="1106" y="942"/>
                  </a:lnTo>
                  <a:lnTo>
                    <a:pt x="1151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86;p33"/>
            <p:cNvSpPr/>
            <p:nvPr/>
          </p:nvSpPr>
          <p:spPr>
            <a:xfrm>
              <a:off x="3768224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33"/>
                  </a:lnTo>
                  <a:lnTo>
                    <a:pt x="46" y="837"/>
                  </a:lnTo>
                  <a:lnTo>
                    <a:pt x="90" y="942"/>
                  </a:lnTo>
                  <a:lnTo>
                    <a:pt x="165" y="1031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51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87;p33"/>
            <p:cNvSpPr/>
            <p:nvPr/>
          </p:nvSpPr>
          <p:spPr>
            <a:xfrm>
              <a:off x="3832249" y="2972850"/>
              <a:ext cx="675041" cy="359083"/>
            </a:xfrm>
            <a:custGeom>
              <a:avLst/>
              <a:gdLst/>
              <a:ahLst/>
              <a:cxnLst/>
              <a:rect l="l" t="t" r="r" b="b"/>
              <a:pathLst>
                <a:path w="24576" h="13073" extrusionOk="0">
                  <a:moveTo>
                    <a:pt x="2032" y="0"/>
                  </a:moveTo>
                  <a:lnTo>
                    <a:pt x="1823" y="15"/>
                  </a:lnTo>
                  <a:lnTo>
                    <a:pt x="1629" y="45"/>
                  </a:lnTo>
                  <a:lnTo>
                    <a:pt x="1420" y="90"/>
                  </a:lnTo>
                  <a:lnTo>
                    <a:pt x="1240" y="165"/>
                  </a:lnTo>
                  <a:lnTo>
                    <a:pt x="1061" y="239"/>
                  </a:lnTo>
                  <a:lnTo>
                    <a:pt x="897" y="344"/>
                  </a:lnTo>
                  <a:lnTo>
                    <a:pt x="732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50" y="1240"/>
                  </a:lnTo>
                  <a:lnTo>
                    <a:pt x="90" y="1434"/>
                  </a:lnTo>
                  <a:lnTo>
                    <a:pt x="45" y="1629"/>
                  </a:lnTo>
                  <a:lnTo>
                    <a:pt x="0" y="1823"/>
                  </a:lnTo>
                  <a:lnTo>
                    <a:pt x="0" y="2032"/>
                  </a:lnTo>
                  <a:lnTo>
                    <a:pt x="0" y="11041"/>
                  </a:lnTo>
                  <a:lnTo>
                    <a:pt x="0" y="11250"/>
                  </a:lnTo>
                  <a:lnTo>
                    <a:pt x="45" y="11444"/>
                  </a:lnTo>
                  <a:lnTo>
                    <a:pt x="90" y="11638"/>
                  </a:lnTo>
                  <a:lnTo>
                    <a:pt x="150" y="11832"/>
                  </a:lnTo>
                  <a:lnTo>
                    <a:pt x="239" y="12012"/>
                  </a:lnTo>
                  <a:lnTo>
                    <a:pt x="344" y="12176"/>
                  </a:lnTo>
                  <a:lnTo>
                    <a:pt x="463" y="12325"/>
                  </a:lnTo>
                  <a:lnTo>
                    <a:pt x="598" y="12475"/>
                  </a:lnTo>
                  <a:lnTo>
                    <a:pt x="732" y="12609"/>
                  </a:lnTo>
                  <a:lnTo>
                    <a:pt x="897" y="12729"/>
                  </a:lnTo>
                  <a:lnTo>
                    <a:pt x="1061" y="12833"/>
                  </a:lnTo>
                  <a:lnTo>
                    <a:pt x="1240" y="12908"/>
                  </a:lnTo>
                  <a:lnTo>
                    <a:pt x="1420" y="12983"/>
                  </a:lnTo>
                  <a:lnTo>
                    <a:pt x="1629" y="13028"/>
                  </a:lnTo>
                  <a:lnTo>
                    <a:pt x="1823" y="13057"/>
                  </a:lnTo>
                  <a:lnTo>
                    <a:pt x="2032" y="13072"/>
                  </a:lnTo>
                  <a:lnTo>
                    <a:pt x="22544" y="13072"/>
                  </a:lnTo>
                  <a:lnTo>
                    <a:pt x="22753" y="13057"/>
                  </a:lnTo>
                  <a:lnTo>
                    <a:pt x="22948" y="13028"/>
                  </a:lnTo>
                  <a:lnTo>
                    <a:pt x="23142" y="12983"/>
                  </a:lnTo>
                  <a:lnTo>
                    <a:pt x="23336" y="12908"/>
                  </a:lnTo>
                  <a:lnTo>
                    <a:pt x="23515" y="12833"/>
                  </a:lnTo>
                  <a:lnTo>
                    <a:pt x="23680" y="12729"/>
                  </a:lnTo>
                  <a:lnTo>
                    <a:pt x="23829" y="12609"/>
                  </a:lnTo>
                  <a:lnTo>
                    <a:pt x="23978" y="12475"/>
                  </a:lnTo>
                  <a:lnTo>
                    <a:pt x="24113" y="12325"/>
                  </a:lnTo>
                  <a:lnTo>
                    <a:pt x="24232" y="12176"/>
                  </a:lnTo>
                  <a:lnTo>
                    <a:pt x="24322" y="12012"/>
                  </a:lnTo>
                  <a:lnTo>
                    <a:pt x="24412" y="11832"/>
                  </a:lnTo>
                  <a:lnTo>
                    <a:pt x="24486" y="11638"/>
                  </a:lnTo>
                  <a:lnTo>
                    <a:pt x="24531" y="11444"/>
                  </a:lnTo>
                  <a:lnTo>
                    <a:pt x="24561" y="11250"/>
                  </a:lnTo>
                  <a:lnTo>
                    <a:pt x="24576" y="11041"/>
                  </a:lnTo>
                  <a:lnTo>
                    <a:pt x="24576" y="2032"/>
                  </a:lnTo>
                  <a:lnTo>
                    <a:pt x="24561" y="1823"/>
                  </a:lnTo>
                  <a:lnTo>
                    <a:pt x="24531" y="1629"/>
                  </a:lnTo>
                  <a:lnTo>
                    <a:pt x="24486" y="1434"/>
                  </a:lnTo>
                  <a:lnTo>
                    <a:pt x="24412" y="1240"/>
                  </a:lnTo>
                  <a:lnTo>
                    <a:pt x="24322" y="1061"/>
                  </a:lnTo>
                  <a:lnTo>
                    <a:pt x="24232" y="897"/>
                  </a:lnTo>
                  <a:lnTo>
                    <a:pt x="24113" y="747"/>
                  </a:lnTo>
                  <a:lnTo>
                    <a:pt x="23978" y="598"/>
                  </a:lnTo>
                  <a:lnTo>
                    <a:pt x="23829" y="463"/>
                  </a:lnTo>
                  <a:lnTo>
                    <a:pt x="23680" y="344"/>
                  </a:lnTo>
                  <a:lnTo>
                    <a:pt x="23515" y="239"/>
                  </a:lnTo>
                  <a:lnTo>
                    <a:pt x="23336" y="165"/>
                  </a:lnTo>
                  <a:lnTo>
                    <a:pt x="23142" y="90"/>
                  </a:lnTo>
                  <a:lnTo>
                    <a:pt x="22948" y="45"/>
                  </a:lnTo>
                  <a:lnTo>
                    <a:pt x="22753" y="15"/>
                  </a:lnTo>
                  <a:lnTo>
                    <a:pt x="22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88;p33"/>
            <p:cNvSpPr/>
            <p:nvPr/>
          </p:nvSpPr>
          <p:spPr>
            <a:xfrm>
              <a:off x="3889270" y="2999932"/>
              <a:ext cx="560996" cy="79216"/>
            </a:xfrm>
            <a:custGeom>
              <a:avLst/>
              <a:gdLst/>
              <a:ahLst/>
              <a:cxnLst/>
              <a:rect l="l" t="t" r="r" b="b"/>
              <a:pathLst>
                <a:path w="20424" h="2884" extrusionOk="0">
                  <a:moveTo>
                    <a:pt x="255" y="0"/>
                  </a:moveTo>
                  <a:lnTo>
                    <a:pt x="195" y="15"/>
                  </a:lnTo>
                  <a:lnTo>
                    <a:pt x="135" y="45"/>
                  </a:lnTo>
                  <a:lnTo>
                    <a:pt x="91" y="90"/>
                  </a:lnTo>
                  <a:lnTo>
                    <a:pt x="46" y="135"/>
                  </a:lnTo>
                  <a:lnTo>
                    <a:pt x="31" y="194"/>
                  </a:lnTo>
                  <a:lnTo>
                    <a:pt x="1" y="254"/>
                  </a:lnTo>
                  <a:lnTo>
                    <a:pt x="1" y="314"/>
                  </a:lnTo>
                  <a:lnTo>
                    <a:pt x="1" y="2570"/>
                  </a:lnTo>
                  <a:lnTo>
                    <a:pt x="1" y="2630"/>
                  </a:lnTo>
                  <a:lnTo>
                    <a:pt x="31" y="2689"/>
                  </a:lnTo>
                  <a:lnTo>
                    <a:pt x="46" y="2749"/>
                  </a:lnTo>
                  <a:lnTo>
                    <a:pt x="91" y="2794"/>
                  </a:lnTo>
                  <a:lnTo>
                    <a:pt x="135" y="2839"/>
                  </a:lnTo>
                  <a:lnTo>
                    <a:pt x="195" y="2869"/>
                  </a:lnTo>
                  <a:lnTo>
                    <a:pt x="255" y="2884"/>
                  </a:lnTo>
                  <a:lnTo>
                    <a:pt x="20169" y="2884"/>
                  </a:lnTo>
                  <a:lnTo>
                    <a:pt x="20229" y="2869"/>
                  </a:lnTo>
                  <a:lnTo>
                    <a:pt x="20289" y="2839"/>
                  </a:lnTo>
                  <a:lnTo>
                    <a:pt x="20334" y="2794"/>
                  </a:lnTo>
                  <a:lnTo>
                    <a:pt x="20364" y="2749"/>
                  </a:lnTo>
                  <a:lnTo>
                    <a:pt x="20394" y="2689"/>
                  </a:lnTo>
                  <a:lnTo>
                    <a:pt x="20408" y="2630"/>
                  </a:lnTo>
                  <a:lnTo>
                    <a:pt x="20423" y="2570"/>
                  </a:lnTo>
                  <a:lnTo>
                    <a:pt x="20423" y="314"/>
                  </a:lnTo>
                  <a:lnTo>
                    <a:pt x="20408" y="254"/>
                  </a:lnTo>
                  <a:lnTo>
                    <a:pt x="20394" y="194"/>
                  </a:lnTo>
                  <a:lnTo>
                    <a:pt x="20364" y="135"/>
                  </a:lnTo>
                  <a:lnTo>
                    <a:pt x="20334" y="90"/>
                  </a:lnTo>
                  <a:lnTo>
                    <a:pt x="20289" y="45"/>
                  </a:lnTo>
                  <a:lnTo>
                    <a:pt x="20229" y="15"/>
                  </a:lnTo>
                  <a:lnTo>
                    <a:pt x="20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89;p33"/>
            <p:cNvSpPr/>
            <p:nvPr/>
          </p:nvSpPr>
          <p:spPr>
            <a:xfrm>
              <a:off x="3910199" y="3026602"/>
              <a:ext cx="519960" cy="25874"/>
            </a:xfrm>
            <a:custGeom>
              <a:avLst/>
              <a:gdLst/>
              <a:ahLst/>
              <a:cxnLst/>
              <a:rect l="l" t="t" r="r" b="b"/>
              <a:pathLst>
                <a:path w="18930" h="942" extrusionOk="0">
                  <a:moveTo>
                    <a:pt x="2361" y="0"/>
                  </a:moveTo>
                  <a:lnTo>
                    <a:pt x="2257" y="15"/>
                  </a:lnTo>
                  <a:lnTo>
                    <a:pt x="2152" y="30"/>
                  </a:lnTo>
                  <a:lnTo>
                    <a:pt x="2063" y="60"/>
                  </a:lnTo>
                  <a:lnTo>
                    <a:pt x="1973" y="105"/>
                  </a:lnTo>
                  <a:lnTo>
                    <a:pt x="1883" y="150"/>
                  </a:lnTo>
                  <a:lnTo>
                    <a:pt x="1794" y="209"/>
                  </a:lnTo>
                  <a:lnTo>
                    <a:pt x="1734" y="284"/>
                  </a:lnTo>
                  <a:lnTo>
                    <a:pt x="1659" y="374"/>
                  </a:lnTo>
                  <a:lnTo>
                    <a:pt x="1584" y="463"/>
                  </a:lnTo>
                  <a:lnTo>
                    <a:pt x="1495" y="523"/>
                  </a:lnTo>
                  <a:lnTo>
                    <a:pt x="1390" y="568"/>
                  </a:lnTo>
                  <a:lnTo>
                    <a:pt x="1271" y="583"/>
                  </a:lnTo>
                  <a:lnTo>
                    <a:pt x="1151" y="568"/>
                  </a:lnTo>
                  <a:lnTo>
                    <a:pt x="1047" y="523"/>
                  </a:lnTo>
                  <a:lnTo>
                    <a:pt x="942" y="463"/>
                  </a:lnTo>
                  <a:lnTo>
                    <a:pt x="867" y="374"/>
                  </a:lnTo>
                  <a:lnTo>
                    <a:pt x="837" y="344"/>
                  </a:lnTo>
                  <a:lnTo>
                    <a:pt x="808" y="314"/>
                  </a:lnTo>
                  <a:lnTo>
                    <a:pt x="763" y="299"/>
                  </a:lnTo>
                  <a:lnTo>
                    <a:pt x="180" y="299"/>
                  </a:lnTo>
                  <a:lnTo>
                    <a:pt x="105" y="314"/>
                  </a:lnTo>
                  <a:lnTo>
                    <a:pt x="46" y="344"/>
                  </a:lnTo>
                  <a:lnTo>
                    <a:pt x="16" y="404"/>
                  </a:lnTo>
                  <a:lnTo>
                    <a:pt x="1" y="478"/>
                  </a:lnTo>
                  <a:lnTo>
                    <a:pt x="16" y="538"/>
                  </a:lnTo>
                  <a:lnTo>
                    <a:pt x="46" y="598"/>
                  </a:lnTo>
                  <a:lnTo>
                    <a:pt x="105" y="643"/>
                  </a:lnTo>
                  <a:lnTo>
                    <a:pt x="180" y="658"/>
                  </a:lnTo>
                  <a:lnTo>
                    <a:pt x="628" y="658"/>
                  </a:lnTo>
                  <a:lnTo>
                    <a:pt x="703" y="717"/>
                  </a:lnTo>
                  <a:lnTo>
                    <a:pt x="763" y="777"/>
                  </a:lnTo>
                  <a:lnTo>
                    <a:pt x="837" y="822"/>
                  </a:lnTo>
                  <a:lnTo>
                    <a:pt x="912" y="867"/>
                  </a:lnTo>
                  <a:lnTo>
                    <a:pt x="1002" y="897"/>
                  </a:lnTo>
                  <a:lnTo>
                    <a:pt x="1091" y="927"/>
                  </a:lnTo>
                  <a:lnTo>
                    <a:pt x="1181" y="942"/>
                  </a:lnTo>
                  <a:lnTo>
                    <a:pt x="1271" y="942"/>
                  </a:lnTo>
                  <a:lnTo>
                    <a:pt x="1375" y="927"/>
                  </a:lnTo>
                  <a:lnTo>
                    <a:pt x="1465" y="912"/>
                  </a:lnTo>
                  <a:lnTo>
                    <a:pt x="1570" y="882"/>
                  </a:lnTo>
                  <a:lnTo>
                    <a:pt x="1659" y="837"/>
                  </a:lnTo>
                  <a:lnTo>
                    <a:pt x="1749" y="792"/>
                  </a:lnTo>
                  <a:lnTo>
                    <a:pt x="1823" y="732"/>
                  </a:lnTo>
                  <a:lnTo>
                    <a:pt x="1898" y="658"/>
                  </a:lnTo>
                  <a:lnTo>
                    <a:pt x="1958" y="568"/>
                  </a:lnTo>
                  <a:lnTo>
                    <a:pt x="2033" y="478"/>
                  </a:lnTo>
                  <a:lnTo>
                    <a:pt x="2137" y="419"/>
                  </a:lnTo>
                  <a:lnTo>
                    <a:pt x="2242" y="374"/>
                  </a:lnTo>
                  <a:lnTo>
                    <a:pt x="2361" y="359"/>
                  </a:lnTo>
                  <a:lnTo>
                    <a:pt x="2481" y="374"/>
                  </a:lnTo>
                  <a:lnTo>
                    <a:pt x="2585" y="419"/>
                  </a:lnTo>
                  <a:lnTo>
                    <a:pt x="2675" y="478"/>
                  </a:lnTo>
                  <a:lnTo>
                    <a:pt x="2765" y="568"/>
                  </a:lnTo>
                  <a:lnTo>
                    <a:pt x="2824" y="658"/>
                  </a:lnTo>
                  <a:lnTo>
                    <a:pt x="2899" y="732"/>
                  </a:lnTo>
                  <a:lnTo>
                    <a:pt x="2974" y="792"/>
                  </a:lnTo>
                  <a:lnTo>
                    <a:pt x="3063" y="837"/>
                  </a:lnTo>
                  <a:lnTo>
                    <a:pt x="3153" y="882"/>
                  </a:lnTo>
                  <a:lnTo>
                    <a:pt x="3243" y="912"/>
                  </a:lnTo>
                  <a:lnTo>
                    <a:pt x="3347" y="927"/>
                  </a:lnTo>
                  <a:lnTo>
                    <a:pt x="3452" y="942"/>
                  </a:lnTo>
                  <a:lnTo>
                    <a:pt x="3556" y="927"/>
                  </a:lnTo>
                  <a:lnTo>
                    <a:pt x="3661" y="912"/>
                  </a:lnTo>
                  <a:lnTo>
                    <a:pt x="3751" y="882"/>
                  </a:lnTo>
                  <a:lnTo>
                    <a:pt x="3840" y="837"/>
                  </a:lnTo>
                  <a:lnTo>
                    <a:pt x="3930" y="792"/>
                  </a:lnTo>
                  <a:lnTo>
                    <a:pt x="4005" y="732"/>
                  </a:lnTo>
                  <a:lnTo>
                    <a:pt x="4079" y="658"/>
                  </a:lnTo>
                  <a:lnTo>
                    <a:pt x="4154" y="568"/>
                  </a:lnTo>
                  <a:lnTo>
                    <a:pt x="4229" y="478"/>
                  </a:lnTo>
                  <a:lnTo>
                    <a:pt x="4318" y="419"/>
                  </a:lnTo>
                  <a:lnTo>
                    <a:pt x="4423" y="374"/>
                  </a:lnTo>
                  <a:lnTo>
                    <a:pt x="4543" y="359"/>
                  </a:lnTo>
                  <a:lnTo>
                    <a:pt x="4662" y="374"/>
                  </a:lnTo>
                  <a:lnTo>
                    <a:pt x="4767" y="419"/>
                  </a:lnTo>
                  <a:lnTo>
                    <a:pt x="4871" y="478"/>
                  </a:lnTo>
                  <a:lnTo>
                    <a:pt x="4946" y="568"/>
                  </a:lnTo>
                  <a:lnTo>
                    <a:pt x="5006" y="658"/>
                  </a:lnTo>
                  <a:lnTo>
                    <a:pt x="5080" y="732"/>
                  </a:lnTo>
                  <a:lnTo>
                    <a:pt x="5155" y="792"/>
                  </a:lnTo>
                  <a:lnTo>
                    <a:pt x="5245" y="837"/>
                  </a:lnTo>
                  <a:lnTo>
                    <a:pt x="5334" y="882"/>
                  </a:lnTo>
                  <a:lnTo>
                    <a:pt x="5439" y="912"/>
                  </a:lnTo>
                  <a:lnTo>
                    <a:pt x="5529" y="927"/>
                  </a:lnTo>
                  <a:lnTo>
                    <a:pt x="5633" y="942"/>
                  </a:lnTo>
                  <a:lnTo>
                    <a:pt x="5738" y="927"/>
                  </a:lnTo>
                  <a:lnTo>
                    <a:pt x="5842" y="912"/>
                  </a:lnTo>
                  <a:lnTo>
                    <a:pt x="5932" y="882"/>
                  </a:lnTo>
                  <a:lnTo>
                    <a:pt x="6036" y="837"/>
                  </a:lnTo>
                  <a:lnTo>
                    <a:pt x="6111" y="792"/>
                  </a:lnTo>
                  <a:lnTo>
                    <a:pt x="6201" y="732"/>
                  </a:lnTo>
                  <a:lnTo>
                    <a:pt x="6261" y="658"/>
                  </a:lnTo>
                  <a:lnTo>
                    <a:pt x="6335" y="568"/>
                  </a:lnTo>
                  <a:lnTo>
                    <a:pt x="6410" y="478"/>
                  </a:lnTo>
                  <a:lnTo>
                    <a:pt x="6500" y="419"/>
                  </a:lnTo>
                  <a:lnTo>
                    <a:pt x="6619" y="389"/>
                  </a:lnTo>
                  <a:lnTo>
                    <a:pt x="6724" y="374"/>
                  </a:lnTo>
                  <a:lnTo>
                    <a:pt x="6843" y="389"/>
                  </a:lnTo>
                  <a:lnTo>
                    <a:pt x="6948" y="419"/>
                  </a:lnTo>
                  <a:lnTo>
                    <a:pt x="7052" y="478"/>
                  </a:lnTo>
                  <a:lnTo>
                    <a:pt x="7127" y="568"/>
                  </a:lnTo>
                  <a:lnTo>
                    <a:pt x="7187" y="658"/>
                  </a:lnTo>
                  <a:lnTo>
                    <a:pt x="7262" y="732"/>
                  </a:lnTo>
                  <a:lnTo>
                    <a:pt x="7336" y="792"/>
                  </a:lnTo>
                  <a:lnTo>
                    <a:pt x="7426" y="837"/>
                  </a:lnTo>
                  <a:lnTo>
                    <a:pt x="7515" y="882"/>
                  </a:lnTo>
                  <a:lnTo>
                    <a:pt x="7620" y="912"/>
                  </a:lnTo>
                  <a:lnTo>
                    <a:pt x="7725" y="927"/>
                  </a:lnTo>
                  <a:lnTo>
                    <a:pt x="7814" y="942"/>
                  </a:lnTo>
                  <a:lnTo>
                    <a:pt x="7829" y="942"/>
                  </a:lnTo>
                  <a:lnTo>
                    <a:pt x="7919" y="927"/>
                  </a:lnTo>
                  <a:lnTo>
                    <a:pt x="8023" y="912"/>
                  </a:lnTo>
                  <a:lnTo>
                    <a:pt x="8128" y="882"/>
                  </a:lnTo>
                  <a:lnTo>
                    <a:pt x="8218" y="837"/>
                  </a:lnTo>
                  <a:lnTo>
                    <a:pt x="8307" y="792"/>
                  </a:lnTo>
                  <a:lnTo>
                    <a:pt x="8382" y="732"/>
                  </a:lnTo>
                  <a:lnTo>
                    <a:pt x="8457" y="658"/>
                  </a:lnTo>
                  <a:lnTo>
                    <a:pt x="8516" y="568"/>
                  </a:lnTo>
                  <a:lnTo>
                    <a:pt x="8591" y="478"/>
                  </a:lnTo>
                  <a:lnTo>
                    <a:pt x="8696" y="419"/>
                  </a:lnTo>
                  <a:lnTo>
                    <a:pt x="8800" y="389"/>
                  </a:lnTo>
                  <a:lnTo>
                    <a:pt x="8920" y="374"/>
                  </a:lnTo>
                  <a:lnTo>
                    <a:pt x="9024" y="389"/>
                  </a:lnTo>
                  <a:lnTo>
                    <a:pt x="9144" y="419"/>
                  </a:lnTo>
                  <a:lnTo>
                    <a:pt x="9234" y="478"/>
                  </a:lnTo>
                  <a:lnTo>
                    <a:pt x="9308" y="568"/>
                  </a:lnTo>
                  <a:lnTo>
                    <a:pt x="9383" y="658"/>
                  </a:lnTo>
                  <a:lnTo>
                    <a:pt x="9443" y="732"/>
                  </a:lnTo>
                  <a:lnTo>
                    <a:pt x="9532" y="792"/>
                  </a:lnTo>
                  <a:lnTo>
                    <a:pt x="9607" y="837"/>
                  </a:lnTo>
                  <a:lnTo>
                    <a:pt x="9712" y="882"/>
                  </a:lnTo>
                  <a:lnTo>
                    <a:pt x="9801" y="912"/>
                  </a:lnTo>
                  <a:lnTo>
                    <a:pt x="9906" y="927"/>
                  </a:lnTo>
                  <a:lnTo>
                    <a:pt x="10010" y="942"/>
                  </a:lnTo>
                  <a:lnTo>
                    <a:pt x="10115" y="927"/>
                  </a:lnTo>
                  <a:lnTo>
                    <a:pt x="10205" y="912"/>
                  </a:lnTo>
                  <a:lnTo>
                    <a:pt x="10309" y="882"/>
                  </a:lnTo>
                  <a:lnTo>
                    <a:pt x="10399" y="837"/>
                  </a:lnTo>
                  <a:lnTo>
                    <a:pt x="10488" y="792"/>
                  </a:lnTo>
                  <a:lnTo>
                    <a:pt x="10563" y="732"/>
                  </a:lnTo>
                  <a:lnTo>
                    <a:pt x="10638" y="658"/>
                  </a:lnTo>
                  <a:lnTo>
                    <a:pt x="10698" y="568"/>
                  </a:lnTo>
                  <a:lnTo>
                    <a:pt x="10787" y="478"/>
                  </a:lnTo>
                  <a:lnTo>
                    <a:pt x="10877" y="419"/>
                  </a:lnTo>
                  <a:lnTo>
                    <a:pt x="10981" y="389"/>
                  </a:lnTo>
                  <a:lnTo>
                    <a:pt x="11101" y="374"/>
                  </a:lnTo>
                  <a:lnTo>
                    <a:pt x="11221" y="389"/>
                  </a:lnTo>
                  <a:lnTo>
                    <a:pt x="11325" y="419"/>
                  </a:lnTo>
                  <a:lnTo>
                    <a:pt x="11415" y="478"/>
                  </a:lnTo>
                  <a:lnTo>
                    <a:pt x="11504" y="568"/>
                  </a:lnTo>
                  <a:lnTo>
                    <a:pt x="11564" y="658"/>
                  </a:lnTo>
                  <a:lnTo>
                    <a:pt x="11639" y="732"/>
                  </a:lnTo>
                  <a:lnTo>
                    <a:pt x="11714" y="792"/>
                  </a:lnTo>
                  <a:lnTo>
                    <a:pt x="11803" y="837"/>
                  </a:lnTo>
                  <a:lnTo>
                    <a:pt x="11893" y="882"/>
                  </a:lnTo>
                  <a:lnTo>
                    <a:pt x="11982" y="912"/>
                  </a:lnTo>
                  <a:lnTo>
                    <a:pt x="12087" y="927"/>
                  </a:lnTo>
                  <a:lnTo>
                    <a:pt x="12192" y="942"/>
                  </a:lnTo>
                  <a:lnTo>
                    <a:pt x="12296" y="927"/>
                  </a:lnTo>
                  <a:lnTo>
                    <a:pt x="12401" y="912"/>
                  </a:lnTo>
                  <a:lnTo>
                    <a:pt x="12490" y="882"/>
                  </a:lnTo>
                  <a:lnTo>
                    <a:pt x="12580" y="837"/>
                  </a:lnTo>
                  <a:lnTo>
                    <a:pt x="12670" y="792"/>
                  </a:lnTo>
                  <a:lnTo>
                    <a:pt x="12744" y="732"/>
                  </a:lnTo>
                  <a:lnTo>
                    <a:pt x="12819" y="658"/>
                  </a:lnTo>
                  <a:lnTo>
                    <a:pt x="12894" y="568"/>
                  </a:lnTo>
                  <a:lnTo>
                    <a:pt x="12968" y="478"/>
                  </a:lnTo>
                  <a:lnTo>
                    <a:pt x="13058" y="419"/>
                  </a:lnTo>
                  <a:lnTo>
                    <a:pt x="13163" y="389"/>
                  </a:lnTo>
                  <a:lnTo>
                    <a:pt x="13282" y="374"/>
                  </a:lnTo>
                  <a:lnTo>
                    <a:pt x="13402" y="389"/>
                  </a:lnTo>
                  <a:lnTo>
                    <a:pt x="13506" y="419"/>
                  </a:lnTo>
                  <a:lnTo>
                    <a:pt x="13596" y="478"/>
                  </a:lnTo>
                  <a:lnTo>
                    <a:pt x="13686" y="568"/>
                  </a:lnTo>
                  <a:lnTo>
                    <a:pt x="13745" y="658"/>
                  </a:lnTo>
                  <a:lnTo>
                    <a:pt x="13820" y="732"/>
                  </a:lnTo>
                  <a:lnTo>
                    <a:pt x="13895" y="792"/>
                  </a:lnTo>
                  <a:lnTo>
                    <a:pt x="13984" y="837"/>
                  </a:lnTo>
                  <a:lnTo>
                    <a:pt x="14074" y="882"/>
                  </a:lnTo>
                  <a:lnTo>
                    <a:pt x="14179" y="912"/>
                  </a:lnTo>
                  <a:lnTo>
                    <a:pt x="14268" y="927"/>
                  </a:lnTo>
                  <a:lnTo>
                    <a:pt x="14373" y="942"/>
                  </a:lnTo>
                  <a:lnTo>
                    <a:pt x="14477" y="927"/>
                  </a:lnTo>
                  <a:lnTo>
                    <a:pt x="14582" y="912"/>
                  </a:lnTo>
                  <a:lnTo>
                    <a:pt x="14672" y="882"/>
                  </a:lnTo>
                  <a:lnTo>
                    <a:pt x="14776" y="837"/>
                  </a:lnTo>
                  <a:lnTo>
                    <a:pt x="14851" y="792"/>
                  </a:lnTo>
                  <a:lnTo>
                    <a:pt x="14940" y="732"/>
                  </a:lnTo>
                  <a:lnTo>
                    <a:pt x="15015" y="658"/>
                  </a:lnTo>
                  <a:lnTo>
                    <a:pt x="15075" y="568"/>
                  </a:lnTo>
                  <a:lnTo>
                    <a:pt x="15150" y="478"/>
                  </a:lnTo>
                  <a:lnTo>
                    <a:pt x="15239" y="419"/>
                  </a:lnTo>
                  <a:lnTo>
                    <a:pt x="15359" y="389"/>
                  </a:lnTo>
                  <a:lnTo>
                    <a:pt x="15463" y="374"/>
                  </a:lnTo>
                  <a:lnTo>
                    <a:pt x="15583" y="389"/>
                  </a:lnTo>
                  <a:lnTo>
                    <a:pt x="15687" y="419"/>
                  </a:lnTo>
                  <a:lnTo>
                    <a:pt x="15792" y="478"/>
                  </a:lnTo>
                  <a:lnTo>
                    <a:pt x="15867" y="568"/>
                  </a:lnTo>
                  <a:lnTo>
                    <a:pt x="15926" y="658"/>
                  </a:lnTo>
                  <a:lnTo>
                    <a:pt x="16001" y="732"/>
                  </a:lnTo>
                  <a:lnTo>
                    <a:pt x="16076" y="792"/>
                  </a:lnTo>
                  <a:lnTo>
                    <a:pt x="16166" y="837"/>
                  </a:lnTo>
                  <a:lnTo>
                    <a:pt x="16255" y="882"/>
                  </a:lnTo>
                  <a:lnTo>
                    <a:pt x="16360" y="912"/>
                  </a:lnTo>
                  <a:lnTo>
                    <a:pt x="16464" y="942"/>
                  </a:lnTo>
                  <a:lnTo>
                    <a:pt x="16659" y="942"/>
                  </a:lnTo>
                  <a:lnTo>
                    <a:pt x="16763" y="912"/>
                  </a:lnTo>
                  <a:lnTo>
                    <a:pt x="16868" y="882"/>
                  </a:lnTo>
                  <a:lnTo>
                    <a:pt x="16957" y="837"/>
                  </a:lnTo>
                  <a:lnTo>
                    <a:pt x="17047" y="792"/>
                  </a:lnTo>
                  <a:lnTo>
                    <a:pt x="17122" y="732"/>
                  </a:lnTo>
                  <a:lnTo>
                    <a:pt x="17196" y="658"/>
                  </a:lnTo>
                  <a:lnTo>
                    <a:pt x="17256" y="568"/>
                  </a:lnTo>
                  <a:lnTo>
                    <a:pt x="17331" y="478"/>
                  </a:lnTo>
                  <a:lnTo>
                    <a:pt x="17435" y="419"/>
                  </a:lnTo>
                  <a:lnTo>
                    <a:pt x="17540" y="374"/>
                  </a:lnTo>
                  <a:lnTo>
                    <a:pt x="17659" y="359"/>
                  </a:lnTo>
                  <a:lnTo>
                    <a:pt x="17779" y="374"/>
                  </a:lnTo>
                  <a:lnTo>
                    <a:pt x="17884" y="419"/>
                  </a:lnTo>
                  <a:lnTo>
                    <a:pt x="17973" y="478"/>
                  </a:lnTo>
                  <a:lnTo>
                    <a:pt x="18048" y="568"/>
                  </a:lnTo>
                  <a:lnTo>
                    <a:pt x="18078" y="598"/>
                  </a:lnTo>
                  <a:lnTo>
                    <a:pt x="18123" y="628"/>
                  </a:lnTo>
                  <a:lnTo>
                    <a:pt x="18152" y="643"/>
                  </a:lnTo>
                  <a:lnTo>
                    <a:pt x="18197" y="643"/>
                  </a:lnTo>
                  <a:lnTo>
                    <a:pt x="18750" y="658"/>
                  </a:lnTo>
                  <a:lnTo>
                    <a:pt x="18825" y="643"/>
                  </a:lnTo>
                  <a:lnTo>
                    <a:pt x="18870" y="598"/>
                  </a:lnTo>
                  <a:lnTo>
                    <a:pt x="18914" y="538"/>
                  </a:lnTo>
                  <a:lnTo>
                    <a:pt x="18929" y="478"/>
                  </a:lnTo>
                  <a:lnTo>
                    <a:pt x="18914" y="404"/>
                  </a:lnTo>
                  <a:lnTo>
                    <a:pt x="18870" y="344"/>
                  </a:lnTo>
                  <a:lnTo>
                    <a:pt x="18825" y="314"/>
                  </a:lnTo>
                  <a:lnTo>
                    <a:pt x="18750" y="299"/>
                  </a:lnTo>
                  <a:lnTo>
                    <a:pt x="18287" y="284"/>
                  </a:lnTo>
                  <a:lnTo>
                    <a:pt x="18227" y="224"/>
                  </a:lnTo>
                  <a:lnTo>
                    <a:pt x="18152" y="165"/>
                  </a:lnTo>
                  <a:lnTo>
                    <a:pt x="18078" y="120"/>
                  </a:lnTo>
                  <a:lnTo>
                    <a:pt x="18003" y="75"/>
                  </a:lnTo>
                  <a:lnTo>
                    <a:pt x="17928" y="45"/>
                  </a:lnTo>
                  <a:lnTo>
                    <a:pt x="17839" y="15"/>
                  </a:lnTo>
                  <a:lnTo>
                    <a:pt x="17749" y="0"/>
                  </a:lnTo>
                  <a:lnTo>
                    <a:pt x="17659" y="0"/>
                  </a:lnTo>
                  <a:lnTo>
                    <a:pt x="17555" y="15"/>
                  </a:lnTo>
                  <a:lnTo>
                    <a:pt x="17450" y="30"/>
                  </a:lnTo>
                  <a:lnTo>
                    <a:pt x="17361" y="60"/>
                  </a:lnTo>
                  <a:lnTo>
                    <a:pt x="17256" y="105"/>
                  </a:lnTo>
                  <a:lnTo>
                    <a:pt x="17181" y="150"/>
                  </a:lnTo>
                  <a:lnTo>
                    <a:pt x="17092" y="209"/>
                  </a:lnTo>
                  <a:lnTo>
                    <a:pt x="17017" y="284"/>
                  </a:lnTo>
                  <a:lnTo>
                    <a:pt x="16957" y="374"/>
                  </a:lnTo>
                  <a:lnTo>
                    <a:pt x="16883" y="463"/>
                  </a:lnTo>
                  <a:lnTo>
                    <a:pt x="16778" y="523"/>
                  </a:lnTo>
                  <a:lnTo>
                    <a:pt x="16673" y="568"/>
                  </a:lnTo>
                  <a:lnTo>
                    <a:pt x="16569" y="568"/>
                  </a:lnTo>
                  <a:lnTo>
                    <a:pt x="16449" y="553"/>
                  </a:lnTo>
                  <a:lnTo>
                    <a:pt x="16345" y="523"/>
                  </a:lnTo>
                  <a:lnTo>
                    <a:pt x="16240" y="463"/>
                  </a:lnTo>
                  <a:lnTo>
                    <a:pt x="16166" y="374"/>
                  </a:lnTo>
                  <a:lnTo>
                    <a:pt x="16106" y="284"/>
                  </a:lnTo>
                  <a:lnTo>
                    <a:pt x="16031" y="209"/>
                  </a:lnTo>
                  <a:lnTo>
                    <a:pt x="15941" y="150"/>
                  </a:lnTo>
                  <a:lnTo>
                    <a:pt x="15867" y="105"/>
                  </a:lnTo>
                  <a:lnTo>
                    <a:pt x="15777" y="60"/>
                  </a:lnTo>
                  <a:lnTo>
                    <a:pt x="15673" y="30"/>
                  </a:lnTo>
                  <a:lnTo>
                    <a:pt x="15568" y="15"/>
                  </a:lnTo>
                  <a:lnTo>
                    <a:pt x="15463" y="0"/>
                  </a:lnTo>
                  <a:lnTo>
                    <a:pt x="15359" y="15"/>
                  </a:lnTo>
                  <a:lnTo>
                    <a:pt x="15269" y="30"/>
                  </a:lnTo>
                  <a:lnTo>
                    <a:pt x="15165" y="60"/>
                  </a:lnTo>
                  <a:lnTo>
                    <a:pt x="15075" y="105"/>
                  </a:lnTo>
                  <a:lnTo>
                    <a:pt x="14985" y="150"/>
                  </a:lnTo>
                  <a:lnTo>
                    <a:pt x="14911" y="209"/>
                  </a:lnTo>
                  <a:lnTo>
                    <a:pt x="14836" y="284"/>
                  </a:lnTo>
                  <a:lnTo>
                    <a:pt x="14776" y="374"/>
                  </a:lnTo>
                  <a:lnTo>
                    <a:pt x="14701" y="463"/>
                  </a:lnTo>
                  <a:lnTo>
                    <a:pt x="14597" y="523"/>
                  </a:lnTo>
                  <a:lnTo>
                    <a:pt x="14492" y="553"/>
                  </a:lnTo>
                  <a:lnTo>
                    <a:pt x="14373" y="568"/>
                  </a:lnTo>
                  <a:lnTo>
                    <a:pt x="14268" y="553"/>
                  </a:lnTo>
                  <a:lnTo>
                    <a:pt x="14149" y="523"/>
                  </a:lnTo>
                  <a:lnTo>
                    <a:pt x="14059" y="463"/>
                  </a:lnTo>
                  <a:lnTo>
                    <a:pt x="13984" y="374"/>
                  </a:lnTo>
                  <a:lnTo>
                    <a:pt x="13910" y="284"/>
                  </a:lnTo>
                  <a:lnTo>
                    <a:pt x="13850" y="209"/>
                  </a:lnTo>
                  <a:lnTo>
                    <a:pt x="13760" y="150"/>
                  </a:lnTo>
                  <a:lnTo>
                    <a:pt x="13671" y="105"/>
                  </a:lnTo>
                  <a:lnTo>
                    <a:pt x="13581" y="60"/>
                  </a:lnTo>
                  <a:lnTo>
                    <a:pt x="13491" y="30"/>
                  </a:lnTo>
                  <a:lnTo>
                    <a:pt x="13387" y="15"/>
                  </a:lnTo>
                  <a:lnTo>
                    <a:pt x="13282" y="0"/>
                  </a:lnTo>
                  <a:lnTo>
                    <a:pt x="13178" y="15"/>
                  </a:lnTo>
                  <a:lnTo>
                    <a:pt x="13073" y="30"/>
                  </a:lnTo>
                  <a:lnTo>
                    <a:pt x="12983" y="60"/>
                  </a:lnTo>
                  <a:lnTo>
                    <a:pt x="12894" y="105"/>
                  </a:lnTo>
                  <a:lnTo>
                    <a:pt x="12804" y="150"/>
                  </a:lnTo>
                  <a:lnTo>
                    <a:pt x="12729" y="209"/>
                  </a:lnTo>
                  <a:lnTo>
                    <a:pt x="12655" y="284"/>
                  </a:lnTo>
                  <a:lnTo>
                    <a:pt x="12595" y="374"/>
                  </a:lnTo>
                  <a:lnTo>
                    <a:pt x="12505" y="463"/>
                  </a:lnTo>
                  <a:lnTo>
                    <a:pt x="12416" y="523"/>
                  </a:lnTo>
                  <a:lnTo>
                    <a:pt x="12311" y="553"/>
                  </a:lnTo>
                  <a:lnTo>
                    <a:pt x="12192" y="568"/>
                  </a:lnTo>
                  <a:lnTo>
                    <a:pt x="12072" y="553"/>
                  </a:lnTo>
                  <a:lnTo>
                    <a:pt x="11967" y="523"/>
                  </a:lnTo>
                  <a:lnTo>
                    <a:pt x="11878" y="463"/>
                  </a:lnTo>
                  <a:lnTo>
                    <a:pt x="11788" y="374"/>
                  </a:lnTo>
                  <a:lnTo>
                    <a:pt x="11728" y="284"/>
                  </a:lnTo>
                  <a:lnTo>
                    <a:pt x="11654" y="209"/>
                  </a:lnTo>
                  <a:lnTo>
                    <a:pt x="11579" y="150"/>
                  </a:lnTo>
                  <a:lnTo>
                    <a:pt x="11489" y="105"/>
                  </a:lnTo>
                  <a:lnTo>
                    <a:pt x="11400" y="60"/>
                  </a:lnTo>
                  <a:lnTo>
                    <a:pt x="11310" y="30"/>
                  </a:lnTo>
                  <a:lnTo>
                    <a:pt x="11206" y="15"/>
                  </a:lnTo>
                  <a:lnTo>
                    <a:pt x="11101" y="0"/>
                  </a:lnTo>
                  <a:lnTo>
                    <a:pt x="10996" y="15"/>
                  </a:lnTo>
                  <a:lnTo>
                    <a:pt x="10892" y="30"/>
                  </a:lnTo>
                  <a:lnTo>
                    <a:pt x="10802" y="60"/>
                  </a:lnTo>
                  <a:lnTo>
                    <a:pt x="10713" y="105"/>
                  </a:lnTo>
                  <a:lnTo>
                    <a:pt x="10623" y="150"/>
                  </a:lnTo>
                  <a:lnTo>
                    <a:pt x="10533" y="209"/>
                  </a:lnTo>
                  <a:lnTo>
                    <a:pt x="10474" y="284"/>
                  </a:lnTo>
                  <a:lnTo>
                    <a:pt x="10399" y="374"/>
                  </a:lnTo>
                  <a:lnTo>
                    <a:pt x="10324" y="463"/>
                  </a:lnTo>
                  <a:lnTo>
                    <a:pt x="10234" y="523"/>
                  </a:lnTo>
                  <a:lnTo>
                    <a:pt x="10115" y="553"/>
                  </a:lnTo>
                  <a:lnTo>
                    <a:pt x="10010" y="568"/>
                  </a:lnTo>
                  <a:lnTo>
                    <a:pt x="9891" y="553"/>
                  </a:lnTo>
                  <a:lnTo>
                    <a:pt x="9786" y="523"/>
                  </a:lnTo>
                  <a:lnTo>
                    <a:pt x="9682" y="463"/>
                  </a:lnTo>
                  <a:lnTo>
                    <a:pt x="9607" y="374"/>
                  </a:lnTo>
                  <a:lnTo>
                    <a:pt x="9547" y="284"/>
                  </a:lnTo>
                  <a:lnTo>
                    <a:pt x="9473" y="209"/>
                  </a:lnTo>
                  <a:lnTo>
                    <a:pt x="9398" y="150"/>
                  </a:lnTo>
                  <a:lnTo>
                    <a:pt x="9308" y="105"/>
                  </a:lnTo>
                  <a:lnTo>
                    <a:pt x="9219" y="60"/>
                  </a:lnTo>
                  <a:lnTo>
                    <a:pt x="9114" y="30"/>
                  </a:lnTo>
                  <a:lnTo>
                    <a:pt x="9024" y="15"/>
                  </a:lnTo>
                  <a:lnTo>
                    <a:pt x="8920" y="0"/>
                  </a:lnTo>
                  <a:lnTo>
                    <a:pt x="8815" y="15"/>
                  </a:lnTo>
                  <a:lnTo>
                    <a:pt x="8711" y="30"/>
                  </a:lnTo>
                  <a:lnTo>
                    <a:pt x="8606" y="60"/>
                  </a:lnTo>
                  <a:lnTo>
                    <a:pt x="8516" y="105"/>
                  </a:lnTo>
                  <a:lnTo>
                    <a:pt x="8442" y="150"/>
                  </a:lnTo>
                  <a:lnTo>
                    <a:pt x="8352" y="209"/>
                  </a:lnTo>
                  <a:lnTo>
                    <a:pt x="8277" y="284"/>
                  </a:lnTo>
                  <a:lnTo>
                    <a:pt x="8218" y="374"/>
                  </a:lnTo>
                  <a:lnTo>
                    <a:pt x="8143" y="463"/>
                  </a:lnTo>
                  <a:lnTo>
                    <a:pt x="8053" y="523"/>
                  </a:lnTo>
                  <a:lnTo>
                    <a:pt x="7934" y="568"/>
                  </a:lnTo>
                  <a:lnTo>
                    <a:pt x="7829" y="583"/>
                  </a:lnTo>
                  <a:lnTo>
                    <a:pt x="7710" y="568"/>
                  </a:lnTo>
                  <a:lnTo>
                    <a:pt x="7590" y="523"/>
                  </a:lnTo>
                  <a:lnTo>
                    <a:pt x="7501" y="463"/>
                  </a:lnTo>
                  <a:lnTo>
                    <a:pt x="7426" y="374"/>
                  </a:lnTo>
                  <a:lnTo>
                    <a:pt x="7366" y="284"/>
                  </a:lnTo>
                  <a:lnTo>
                    <a:pt x="7291" y="209"/>
                  </a:lnTo>
                  <a:lnTo>
                    <a:pt x="7202" y="150"/>
                  </a:lnTo>
                  <a:lnTo>
                    <a:pt x="7127" y="105"/>
                  </a:lnTo>
                  <a:lnTo>
                    <a:pt x="7022" y="60"/>
                  </a:lnTo>
                  <a:lnTo>
                    <a:pt x="6933" y="30"/>
                  </a:lnTo>
                  <a:lnTo>
                    <a:pt x="6828" y="15"/>
                  </a:lnTo>
                  <a:lnTo>
                    <a:pt x="6724" y="0"/>
                  </a:lnTo>
                  <a:lnTo>
                    <a:pt x="6619" y="15"/>
                  </a:lnTo>
                  <a:lnTo>
                    <a:pt x="6529" y="30"/>
                  </a:lnTo>
                  <a:lnTo>
                    <a:pt x="6425" y="60"/>
                  </a:lnTo>
                  <a:lnTo>
                    <a:pt x="6335" y="105"/>
                  </a:lnTo>
                  <a:lnTo>
                    <a:pt x="6246" y="150"/>
                  </a:lnTo>
                  <a:lnTo>
                    <a:pt x="6171" y="209"/>
                  </a:lnTo>
                  <a:lnTo>
                    <a:pt x="6096" y="284"/>
                  </a:lnTo>
                  <a:lnTo>
                    <a:pt x="6036" y="374"/>
                  </a:lnTo>
                  <a:lnTo>
                    <a:pt x="5962" y="463"/>
                  </a:lnTo>
                  <a:lnTo>
                    <a:pt x="5857" y="523"/>
                  </a:lnTo>
                  <a:lnTo>
                    <a:pt x="5753" y="553"/>
                  </a:lnTo>
                  <a:lnTo>
                    <a:pt x="5633" y="568"/>
                  </a:lnTo>
                  <a:lnTo>
                    <a:pt x="5529" y="553"/>
                  </a:lnTo>
                  <a:lnTo>
                    <a:pt x="5409" y="523"/>
                  </a:lnTo>
                  <a:lnTo>
                    <a:pt x="5319" y="463"/>
                  </a:lnTo>
                  <a:lnTo>
                    <a:pt x="5245" y="374"/>
                  </a:lnTo>
                  <a:lnTo>
                    <a:pt x="5170" y="284"/>
                  </a:lnTo>
                  <a:lnTo>
                    <a:pt x="5110" y="209"/>
                  </a:lnTo>
                  <a:lnTo>
                    <a:pt x="5021" y="150"/>
                  </a:lnTo>
                  <a:lnTo>
                    <a:pt x="4931" y="105"/>
                  </a:lnTo>
                  <a:lnTo>
                    <a:pt x="4841" y="60"/>
                  </a:lnTo>
                  <a:lnTo>
                    <a:pt x="4752" y="30"/>
                  </a:lnTo>
                  <a:lnTo>
                    <a:pt x="4647" y="15"/>
                  </a:lnTo>
                  <a:lnTo>
                    <a:pt x="4543" y="0"/>
                  </a:lnTo>
                  <a:lnTo>
                    <a:pt x="4438" y="15"/>
                  </a:lnTo>
                  <a:lnTo>
                    <a:pt x="4333" y="30"/>
                  </a:lnTo>
                  <a:lnTo>
                    <a:pt x="4244" y="60"/>
                  </a:lnTo>
                  <a:lnTo>
                    <a:pt x="4154" y="105"/>
                  </a:lnTo>
                  <a:lnTo>
                    <a:pt x="4064" y="150"/>
                  </a:lnTo>
                  <a:lnTo>
                    <a:pt x="3990" y="209"/>
                  </a:lnTo>
                  <a:lnTo>
                    <a:pt x="3915" y="284"/>
                  </a:lnTo>
                  <a:lnTo>
                    <a:pt x="3855" y="374"/>
                  </a:lnTo>
                  <a:lnTo>
                    <a:pt x="3766" y="463"/>
                  </a:lnTo>
                  <a:lnTo>
                    <a:pt x="3676" y="523"/>
                  </a:lnTo>
                  <a:lnTo>
                    <a:pt x="3571" y="553"/>
                  </a:lnTo>
                  <a:lnTo>
                    <a:pt x="3452" y="568"/>
                  </a:lnTo>
                  <a:lnTo>
                    <a:pt x="3332" y="553"/>
                  </a:lnTo>
                  <a:lnTo>
                    <a:pt x="3228" y="523"/>
                  </a:lnTo>
                  <a:lnTo>
                    <a:pt x="3138" y="463"/>
                  </a:lnTo>
                  <a:lnTo>
                    <a:pt x="3049" y="374"/>
                  </a:lnTo>
                  <a:lnTo>
                    <a:pt x="2989" y="284"/>
                  </a:lnTo>
                  <a:lnTo>
                    <a:pt x="2914" y="209"/>
                  </a:lnTo>
                  <a:lnTo>
                    <a:pt x="2839" y="150"/>
                  </a:lnTo>
                  <a:lnTo>
                    <a:pt x="2750" y="105"/>
                  </a:lnTo>
                  <a:lnTo>
                    <a:pt x="2660" y="60"/>
                  </a:lnTo>
                  <a:lnTo>
                    <a:pt x="2570" y="30"/>
                  </a:lnTo>
                  <a:lnTo>
                    <a:pt x="2466" y="15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90;p33"/>
            <p:cNvSpPr/>
            <p:nvPr/>
          </p:nvSpPr>
          <p:spPr>
            <a:xfrm>
              <a:off x="3893390" y="3245730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209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209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91;p33"/>
            <p:cNvSpPr/>
            <p:nvPr/>
          </p:nvSpPr>
          <p:spPr>
            <a:xfrm>
              <a:off x="3893390" y="3181294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1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5"/>
                  </a:lnTo>
                  <a:lnTo>
                    <a:pt x="90" y="195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45" y="628"/>
                  </a:lnTo>
                  <a:lnTo>
                    <a:pt x="90" y="703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7"/>
                  </a:lnTo>
                  <a:lnTo>
                    <a:pt x="16419" y="897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3"/>
                  </a:lnTo>
                  <a:lnTo>
                    <a:pt x="16748" y="628"/>
                  </a:lnTo>
                  <a:lnTo>
                    <a:pt x="16778" y="538"/>
                  </a:lnTo>
                  <a:lnTo>
                    <a:pt x="16778" y="449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5"/>
                  </a:lnTo>
                  <a:lnTo>
                    <a:pt x="16658" y="135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92;p33"/>
            <p:cNvSpPr/>
            <p:nvPr/>
          </p:nvSpPr>
          <p:spPr>
            <a:xfrm>
              <a:off x="3893390" y="3116885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194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4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93;p33"/>
            <p:cNvSpPr/>
            <p:nvPr/>
          </p:nvSpPr>
          <p:spPr>
            <a:xfrm>
              <a:off x="4425199" y="3245730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209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209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94;p33"/>
            <p:cNvSpPr/>
            <p:nvPr/>
          </p:nvSpPr>
          <p:spPr>
            <a:xfrm>
              <a:off x="4425199" y="3181294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1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5"/>
                  </a:lnTo>
                  <a:lnTo>
                    <a:pt x="75" y="195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30" y="628"/>
                  </a:lnTo>
                  <a:lnTo>
                    <a:pt x="75" y="703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7"/>
                  </a:lnTo>
                  <a:lnTo>
                    <a:pt x="553" y="897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3"/>
                  </a:lnTo>
                  <a:lnTo>
                    <a:pt x="867" y="628"/>
                  </a:lnTo>
                  <a:lnTo>
                    <a:pt x="896" y="538"/>
                  </a:lnTo>
                  <a:lnTo>
                    <a:pt x="911" y="449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5"/>
                  </a:lnTo>
                  <a:lnTo>
                    <a:pt x="777" y="135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95;p33"/>
            <p:cNvSpPr/>
            <p:nvPr/>
          </p:nvSpPr>
          <p:spPr>
            <a:xfrm>
              <a:off x="4425199" y="3116885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194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4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96;p33"/>
            <p:cNvSpPr/>
            <p:nvPr/>
          </p:nvSpPr>
          <p:spPr>
            <a:xfrm>
              <a:off x="3851119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60" y="374"/>
                  </a:lnTo>
                  <a:lnTo>
                    <a:pt x="15" y="493"/>
                  </a:lnTo>
                  <a:lnTo>
                    <a:pt x="1" y="613"/>
                  </a:lnTo>
                  <a:lnTo>
                    <a:pt x="15" y="732"/>
                  </a:lnTo>
                  <a:lnTo>
                    <a:pt x="60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21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21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97;p33"/>
            <p:cNvSpPr/>
            <p:nvPr/>
          </p:nvSpPr>
          <p:spPr>
            <a:xfrm>
              <a:off x="3851119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60" y="359"/>
                  </a:lnTo>
                  <a:lnTo>
                    <a:pt x="15" y="479"/>
                  </a:lnTo>
                  <a:lnTo>
                    <a:pt x="1" y="598"/>
                  </a:lnTo>
                  <a:lnTo>
                    <a:pt x="15" y="718"/>
                  </a:lnTo>
                  <a:lnTo>
                    <a:pt x="60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21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21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98;p33"/>
            <p:cNvSpPr/>
            <p:nvPr/>
          </p:nvSpPr>
          <p:spPr>
            <a:xfrm>
              <a:off x="4435445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45" y="374"/>
                  </a:lnTo>
                  <a:lnTo>
                    <a:pt x="16" y="493"/>
                  </a:lnTo>
                  <a:lnTo>
                    <a:pt x="1" y="613"/>
                  </a:lnTo>
                  <a:lnTo>
                    <a:pt x="16" y="732"/>
                  </a:lnTo>
                  <a:lnTo>
                    <a:pt x="45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06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06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99;p33"/>
            <p:cNvSpPr/>
            <p:nvPr/>
          </p:nvSpPr>
          <p:spPr>
            <a:xfrm>
              <a:off x="4435445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45" y="359"/>
                  </a:lnTo>
                  <a:lnTo>
                    <a:pt x="16" y="479"/>
                  </a:lnTo>
                  <a:lnTo>
                    <a:pt x="1" y="598"/>
                  </a:lnTo>
                  <a:lnTo>
                    <a:pt x="16" y="718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06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00;p33"/>
            <p:cNvSpPr/>
            <p:nvPr/>
          </p:nvSpPr>
          <p:spPr>
            <a:xfrm>
              <a:off x="3784649" y="2213728"/>
              <a:ext cx="26698" cy="261408"/>
            </a:xfrm>
            <a:custGeom>
              <a:avLst/>
              <a:gdLst/>
              <a:ahLst/>
              <a:cxnLst/>
              <a:rect l="l" t="t" r="r" b="b"/>
              <a:pathLst>
                <a:path w="972" h="9517" extrusionOk="0">
                  <a:moveTo>
                    <a:pt x="971" y="0"/>
                  </a:moveTo>
                  <a:lnTo>
                    <a:pt x="732" y="15"/>
                  </a:lnTo>
                  <a:lnTo>
                    <a:pt x="478" y="45"/>
                  </a:lnTo>
                  <a:lnTo>
                    <a:pt x="239" y="75"/>
                  </a:lnTo>
                  <a:lnTo>
                    <a:pt x="0" y="135"/>
                  </a:lnTo>
                  <a:lnTo>
                    <a:pt x="0" y="9382"/>
                  </a:lnTo>
                  <a:lnTo>
                    <a:pt x="239" y="9442"/>
                  </a:lnTo>
                  <a:lnTo>
                    <a:pt x="478" y="9487"/>
                  </a:lnTo>
                  <a:lnTo>
                    <a:pt x="732" y="9502"/>
                  </a:lnTo>
                  <a:lnTo>
                    <a:pt x="971" y="9517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01;p33"/>
            <p:cNvSpPr/>
            <p:nvPr/>
          </p:nvSpPr>
          <p:spPr>
            <a:xfrm>
              <a:off x="4507242" y="2213728"/>
              <a:ext cx="26726" cy="261408"/>
            </a:xfrm>
            <a:custGeom>
              <a:avLst/>
              <a:gdLst/>
              <a:ahLst/>
              <a:cxnLst/>
              <a:rect l="l" t="t" r="r" b="b"/>
              <a:pathLst>
                <a:path w="973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55" y="9502"/>
                  </a:lnTo>
                  <a:lnTo>
                    <a:pt x="494" y="9487"/>
                  </a:lnTo>
                  <a:lnTo>
                    <a:pt x="733" y="9442"/>
                  </a:lnTo>
                  <a:lnTo>
                    <a:pt x="972" y="9382"/>
                  </a:lnTo>
                  <a:lnTo>
                    <a:pt x="972" y="135"/>
                  </a:lnTo>
                  <a:lnTo>
                    <a:pt x="733" y="75"/>
                  </a:lnTo>
                  <a:lnTo>
                    <a:pt x="494" y="45"/>
                  </a:lnTo>
                  <a:lnTo>
                    <a:pt x="25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02;p33"/>
            <p:cNvSpPr/>
            <p:nvPr/>
          </p:nvSpPr>
          <p:spPr>
            <a:xfrm>
              <a:off x="4104718" y="1800521"/>
              <a:ext cx="112864" cy="112452"/>
            </a:xfrm>
            <a:custGeom>
              <a:avLst/>
              <a:gdLst/>
              <a:ahLst/>
              <a:cxnLst/>
              <a:rect l="l" t="t" r="r" b="b"/>
              <a:pathLst>
                <a:path w="4109" h="4094" extrusionOk="0">
                  <a:moveTo>
                    <a:pt x="1838" y="0"/>
                  </a:moveTo>
                  <a:lnTo>
                    <a:pt x="1644" y="30"/>
                  </a:lnTo>
                  <a:lnTo>
                    <a:pt x="1449" y="90"/>
                  </a:lnTo>
                  <a:lnTo>
                    <a:pt x="1255" y="149"/>
                  </a:lnTo>
                  <a:lnTo>
                    <a:pt x="1076" y="239"/>
                  </a:lnTo>
                  <a:lnTo>
                    <a:pt x="912" y="344"/>
                  </a:lnTo>
                  <a:lnTo>
                    <a:pt x="747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59" y="896"/>
                  </a:lnTo>
                  <a:lnTo>
                    <a:pt x="254" y="1061"/>
                  </a:lnTo>
                  <a:lnTo>
                    <a:pt x="165" y="1240"/>
                  </a:lnTo>
                  <a:lnTo>
                    <a:pt x="90" y="1434"/>
                  </a:lnTo>
                  <a:lnTo>
                    <a:pt x="45" y="1628"/>
                  </a:lnTo>
                  <a:lnTo>
                    <a:pt x="15" y="1838"/>
                  </a:lnTo>
                  <a:lnTo>
                    <a:pt x="0" y="2047"/>
                  </a:lnTo>
                  <a:lnTo>
                    <a:pt x="15" y="2256"/>
                  </a:lnTo>
                  <a:lnTo>
                    <a:pt x="45" y="2465"/>
                  </a:lnTo>
                  <a:lnTo>
                    <a:pt x="90" y="2659"/>
                  </a:lnTo>
                  <a:lnTo>
                    <a:pt x="165" y="2839"/>
                  </a:lnTo>
                  <a:lnTo>
                    <a:pt x="254" y="3018"/>
                  </a:lnTo>
                  <a:lnTo>
                    <a:pt x="359" y="3197"/>
                  </a:lnTo>
                  <a:lnTo>
                    <a:pt x="463" y="3346"/>
                  </a:lnTo>
                  <a:lnTo>
                    <a:pt x="598" y="3496"/>
                  </a:lnTo>
                  <a:lnTo>
                    <a:pt x="747" y="3630"/>
                  </a:lnTo>
                  <a:lnTo>
                    <a:pt x="912" y="3750"/>
                  </a:lnTo>
                  <a:lnTo>
                    <a:pt x="1076" y="3854"/>
                  </a:lnTo>
                  <a:lnTo>
                    <a:pt x="1255" y="3929"/>
                  </a:lnTo>
                  <a:lnTo>
                    <a:pt x="1449" y="4004"/>
                  </a:lnTo>
                  <a:lnTo>
                    <a:pt x="1644" y="4049"/>
                  </a:lnTo>
                  <a:lnTo>
                    <a:pt x="1838" y="4079"/>
                  </a:lnTo>
                  <a:lnTo>
                    <a:pt x="2047" y="4093"/>
                  </a:lnTo>
                  <a:lnTo>
                    <a:pt x="2256" y="4079"/>
                  </a:lnTo>
                  <a:lnTo>
                    <a:pt x="2465" y="4049"/>
                  </a:lnTo>
                  <a:lnTo>
                    <a:pt x="2659" y="4004"/>
                  </a:lnTo>
                  <a:lnTo>
                    <a:pt x="2854" y="3929"/>
                  </a:lnTo>
                  <a:lnTo>
                    <a:pt x="3033" y="3854"/>
                  </a:lnTo>
                  <a:lnTo>
                    <a:pt x="3197" y="3750"/>
                  </a:lnTo>
                  <a:lnTo>
                    <a:pt x="3362" y="3630"/>
                  </a:lnTo>
                  <a:lnTo>
                    <a:pt x="3496" y="3496"/>
                  </a:lnTo>
                  <a:lnTo>
                    <a:pt x="3631" y="3346"/>
                  </a:lnTo>
                  <a:lnTo>
                    <a:pt x="3750" y="3197"/>
                  </a:lnTo>
                  <a:lnTo>
                    <a:pt x="3855" y="3018"/>
                  </a:lnTo>
                  <a:lnTo>
                    <a:pt x="3944" y="2839"/>
                  </a:lnTo>
                  <a:lnTo>
                    <a:pt x="4004" y="2659"/>
                  </a:lnTo>
                  <a:lnTo>
                    <a:pt x="4064" y="2465"/>
                  </a:lnTo>
                  <a:lnTo>
                    <a:pt x="4094" y="2256"/>
                  </a:lnTo>
                  <a:lnTo>
                    <a:pt x="4109" y="2047"/>
                  </a:lnTo>
                  <a:lnTo>
                    <a:pt x="4094" y="1838"/>
                  </a:lnTo>
                  <a:lnTo>
                    <a:pt x="4064" y="1628"/>
                  </a:lnTo>
                  <a:lnTo>
                    <a:pt x="4004" y="1434"/>
                  </a:lnTo>
                  <a:lnTo>
                    <a:pt x="3944" y="1240"/>
                  </a:lnTo>
                  <a:lnTo>
                    <a:pt x="3855" y="1061"/>
                  </a:lnTo>
                  <a:lnTo>
                    <a:pt x="3750" y="896"/>
                  </a:lnTo>
                  <a:lnTo>
                    <a:pt x="3631" y="747"/>
                  </a:lnTo>
                  <a:lnTo>
                    <a:pt x="3496" y="598"/>
                  </a:lnTo>
                  <a:lnTo>
                    <a:pt x="3362" y="463"/>
                  </a:lnTo>
                  <a:lnTo>
                    <a:pt x="3197" y="344"/>
                  </a:lnTo>
                  <a:lnTo>
                    <a:pt x="3033" y="239"/>
                  </a:lnTo>
                  <a:lnTo>
                    <a:pt x="2854" y="149"/>
                  </a:lnTo>
                  <a:lnTo>
                    <a:pt x="2659" y="90"/>
                  </a:lnTo>
                  <a:lnTo>
                    <a:pt x="2465" y="3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03;p33"/>
            <p:cNvSpPr/>
            <p:nvPr/>
          </p:nvSpPr>
          <p:spPr>
            <a:xfrm>
              <a:off x="4120292" y="1815683"/>
              <a:ext cx="81688" cy="82100"/>
            </a:xfrm>
            <a:custGeom>
              <a:avLst/>
              <a:gdLst/>
              <a:ahLst/>
              <a:cxnLst/>
              <a:rect l="l" t="t" r="r" b="b"/>
              <a:pathLst>
                <a:path w="2974" h="2989" extrusionOk="0">
                  <a:moveTo>
                    <a:pt x="1480" y="1"/>
                  </a:moveTo>
                  <a:lnTo>
                    <a:pt x="1346" y="16"/>
                  </a:lnTo>
                  <a:lnTo>
                    <a:pt x="1196" y="31"/>
                  </a:lnTo>
                  <a:lnTo>
                    <a:pt x="1062" y="61"/>
                  </a:lnTo>
                  <a:lnTo>
                    <a:pt x="927" y="105"/>
                  </a:lnTo>
                  <a:lnTo>
                    <a:pt x="793" y="180"/>
                  </a:lnTo>
                  <a:lnTo>
                    <a:pt x="658" y="255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30" y="554"/>
                  </a:lnTo>
                  <a:lnTo>
                    <a:pt x="240" y="673"/>
                  </a:lnTo>
                  <a:lnTo>
                    <a:pt x="165" y="793"/>
                  </a:lnTo>
                  <a:lnTo>
                    <a:pt x="106" y="927"/>
                  </a:lnTo>
                  <a:lnTo>
                    <a:pt x="61" y="1061"/>
                  </a:lnTo>
                  <a:lnTo>
                    <a:pt x="16" y="1211"/>
                  </a:lnTo>
                  <a:lnTo>
                    <a:pt x="1" y="1345"/>
                  </a:lnTo>
                  <a:lnTo>
                    <a:pt x="1" y="1495"/>
                  </a:lnTo>
                  <a:lnTo>
                    <a:pt x="1" y="1629"/>
                  </a:lnTo>
                  <a:lnTo>
                    <a:pt x="16" y="1779"/>
                  </a:lnTo>
                  <a:lnTo>
                    <a:pt x="61" y="1913"/>
                  </a:lnTo>
                  <a:lnTo>
                    <a:pt x="106" y="2062"/>
                  </a:lnTo>
                  <a:lnTo>
                    <a:pt x="165" y="2182"/>
                  </a:lnTo>
                  <a:lnTo>
                    <a:pt x="240" y="2316"/>
                  </a:lnTo>
                  <a:lnTo>
                    <a:pt x="330" y="2436"/>
                  </a:lnTo>
                  <a:lnTo>
                    <a:pt x="434" y="2555"/>
                  </a:lnTo>
                  <a:lnTo>
                    <a:pt x="539" y="2645"/>
                  </a:lnTo>
                  <a:lnTo>
                    <a:pt x="658" y="2735"/>
                  </a:lnTo>
                  <a:lnTo>
                    <a:pt x="793" y="2809"/>
                  </a:lnTo>
                  <a:lnTo>
                    <a:pt x="927" y="2869"/>
                  </a:lnTo>
                  <a:lnTo>
                    <a:pt x="1062" y="2929"/>
                  </a:lnTo>
                  <a:lnTo>
                    <a:pt x="1196" y="2959"/>
                  </a:lnTo>
                  <a:lnTo>
                    <a:pt x="1346" y="2974"/>
                  </a:lnTo>
                  <a:lnTo>
                    <a:pt x="1480" y="2989"/>
                  </a:lnTo>
                  <a:lnTo>
                    <a:pt x="1629" y="2974"/>
                  </a:lnTo>
                  <a:lnTo>
                    <a:pt x="1764" y="2959"/>
                  </a:lnTo>
                  <a:lnTo>
                    <a:pt x="1913" y="2929"/>
                  </a:lnTo>
                  <a:lnTo>
                    <a:pt x="2048" y="2869"/>
                  </a:lnTo>
                  <a:lnTo>
                    <a:pt x="2182" y="2809"/>
                  </a:lnTo>
                  <a:lnTo>
                    <a:pt x="2302" y="2735"/>
                  </a:lnTo>
                  <a:lnTo>
                    <a:pt x="2421" y="2645"/>
                  </a:lnTo>
                  <a:lnTo>
                    <a:pt x="2541" y="2555"/>
                  </a:lnTo>
                  <a:lnTo>
                    <a:pt x="2645" y="2436"/>
                  </a:lnTo>
                  <a:lnTo>
                    <a:pt x="2735" y="2316"/>
                  </a:lnTo>
                  <a:lnTo>
                    <a:pt x="2810" y="2182"/>
                  </a:lnTo>
                  <a:lnTo>
                    <a:pt x="2869" y="2062"/>
                  </a:lnTo>
                  <a:lnTo>
                    <a:pt x="2914" y="1913"/>
                  </a:lnTo>
                  <a:lnTo>
                    <a:pt x="2944" y="1779"/>
                  </a:lnTo>
                  <a:lnTo>
                    <a:pt x="2974" y="1644"/>
                  </a:lnTo>
                  <a:lnTo>
                    <a:pt x="2974" y="1495"/>
                  </a:lnTo>
                  <a:lnTo>
                    <a:pt x="2974" y="1345"/>
                  </a:lnTo>
                  <a:lnTo>
                    <a:pt x="2944" y="1211"/>
                  </a:lnTo>
                  <a:lnTo>
                    <a:pt x="2914" y="1061"/>
                  </a:lnTo>
                  <a:lnTo>
                    <a:pt x="2869" y="927"/>
                  </a:lnTo>
                  <a:lnTo>
                    <a:pt x="2810" y="793"/>
                  </a:lnTo>
                  <a:lnTo>
                    <a:pt x="2735" y="673"/>
                  </a:lnTo>
                  <a:lnTo>
                    <a:pt x="2645" y="554"/>
                  </a:lnTo>
                  <a:lnTo>
                    <a:pt x="2541" y="434"/>
                  </a:lnTo>
                  <a:lnTo>
                    <a:pt x="2421" y="329"/>
                  </a:lnTo>
                  <a:lnTo>
                    <a:pt x="2302" y="255"/>
                  </a:lnTo>
                  <a:lnTo>
                    <a:pt x="2182" y="180"/>
                  </a:lnTo>
                  <a:lnTo>
                    <a:pt x="2048" y="105"/>
                  </a:lnTo>
                  <a:lnTo>
                    <a:pt x="1913" y="61"/>
                  </a:lnTo>
                  <a:lnTo>
                    <a:pt x="1764" y="31"/>
                  </a:lnTo>
                  <a:lnTo>
                    <a:pt x="1629" y="1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04;p33"/>
            <p:cNvSpPr/>
            <p:nvPr/>
          </p:nvSpPr>
          <p:spPr>
            <a:xfrm>
              <a:off x="4132213" y="1827603"/>
              <a:ext cx="69767" cy="70179"/>
            </a:xfrm>
            <a:custGeom>
              <a:avLst/>
              <a:gdLst/>
              <a:ahLst/>
              <a:cxnLst/>
              <a:rect l="l" t="t" r="r" b="b"/>
              <a:pathLst>
                <a:path w="2540" h="2555" extrusionOk="0">
                  <a:moveTo>
                    <a:pt x="2107" y="0"/>
                  </a:moveTo>
                  <a:lnTo>
                    <a:pt x="0" y="2121"/>
                  </a:lnTo>
                  <a:lnTo>
                    <a:pt x="105" y="2211"/>
                  </a:lnTo>
                  <a:lnTo>
                    <a:pt x="224" y="2301"/>
                  </a:lnTo>
                  <a:lnTo>
                    <a:pt x="359" y="2375"/>
                  </a:lnTo>
                  <a:lnTo>
                    <a:pt x="493" y="2435"/>
                  </a:lnTo>
                  <a:lnTo>
                    <a:pt x="628" y="2495"/>
                  </a:lnTo>
                  <a:lnTo>
                    <a:pt x="762" y="2525"/>
                  </a:lnTo>
                  <a:lnTo>
                    <a:pt x="912" y="2540"/>
                  </a:lnTo>
                  <a:lnTo>
                    <a:pt x="1046" y="2555"/>
                  </a:lnTo>
                  <a:lnTo>
                    <a:pt x="1195" y="2540"/>
                  </a:lnTo>
                  <a:lnTo>
                    <a:pt x="1330" y="2525"/>
                  </a:lnTo>
                  <a:lnTo>
                    <a:pt x="1479" y="2495"/>
                  </a:lnTo>
                  <a:lnTo>
                    <a:pt x="1614" y="2435"/>
                  </a:lnTo>
                  <a:lnTo>
                    <a:pt x="1748" y="2375"/>
                  </a:lnTo>
                  <a:lnTo>
                    <a:pt x="1868" y="2301"/>
                  </a:lnTo>
                  <a:lnTo>
                    <a:pt x="1987" y="2211"/>
                  </a:lnTo>
                  <a:lnTo>
                    <a:pt x="2107" y="2121"/>
                  </a:lnTo>
                  <a:lnTo>
                    <a:pt x="2211" y="2002"/>
                  </a:lnTo>
                  <a:lnTo>
                    <a:pt x="2301" y="1882"/>
                  </a:lnTo>
                  <a:lnTo>
                    <a:pt x="2376" y="1748"/>
                  </a:lnTo>
                  <a:lnTo>
                    <a:pt x="2435" y="1628"/>
                  </a:lnTo>
                  <a:lnTo>
                    <a:pt x="2480" y="1479"/>
                  </a:lnTo>
                  <a:lnTo>
                    <a:pt x="2510" y="1345"/>
                  </a:lnTo>
                  <a:lnTo>
                    <a:pt x="2540" y="1210"/>
                  </a:lnTo>
                  <a:lnTo>
                    <a:pt x="2540" y="1061"/>
                  </a:lnTo>
                  <a:lnTo>
                    <a:pt x="2540" y="911"/>
                  </a:lnTo>
                  <a:lnTo>
                    <a:pt x="2510" y="777"/>
                  </a:lnTo>
                  <a:lnTo>
                    <a:pt x="2480" y="627"/>
                  </a:lnTo>
                  <a:lnTo>
                    <a:pt x="2435" y="493"/>
                  </a:lnTo>
                  <a:lnTo>
                    <a:pt x="2376" y="359"/>
                  </a:lnTo>
                  <a:lnTo>
                    <a:pt x="2301" y="239"/>
                  </a:lnTo>
                  <a:lnTo>
                    <a:pt x="2211" y="120"/>
                  </a:lnTo>
                  <a:lnTo>
                    <a:pt x="2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05;p33"/>
            <p:cNvSpPr/>
            <p:nvPr/>
          </p:nvSpPr>
          <p:spPr>
            <a:xfrm>
              <a:off x="3975872" y="2415608"/>
              <a:ext cx="369740" cy="138711"/>
            </a:xfrm>
            <a:custGeom>
              <a:avLst/>
              <a:gdLst/>
              <a:ahLst/>
              <a:cxnLst/>
              <a:rect l="l" t="t" r="r" b="b"/>
              <a:pathLst>
                <a:path w="13461" h="5050" extrusionOk="0">
                  <a:moveTo>
                    <a:pt x="1016" y="0"/>
                  </a:moveTo>
                  <a:lnTo>
                    <a:pt x="867" y="30"/>
                  </a:lnTo>
                  <a:lnTo>
                    <a:pt x="717" y="75"/>
                  </a:lnTo>
                  <a:lnTo>
                    <a:pt x="583" y="150"/>
                  </a:lnTo>
                  <a:lnTo>
                    <a:pt x="463" y="224"/>
                  </a:lnTo>
                  <a:lnTo>
                    <a:pt x="344" y="329"/>
                  </a:lnTo>
                  <a:lnTo>
                    <a:pt x="254" y="434"/>
                  </a:lnTo>
                  <a:lnTo>
                    <a:pt x="165" y="568"/>
                  </a:lnTo>
                  <a:lnTo>
                    <a:pt x="90" y="703"/>
                  </a:lnTo>
                  <a:lnTo>
                    <a:pt x="45" y="852"/>
                  </a:lnTo>
                  <a:lnTo>
                    <a:pt x="15" y="1001"/>
                  </a:lnTo>
                  <a:lnTo>
                    <a:pt x="0" y="1151"/>
                  </a:lnTo>
                  <a:lnTo>
                    <a:pt x="0" y="1300"/>
                  </a:lnTo>
                  <a:lnTo>
                    <a:pt x="30" y="1435"/>
                  </a:lnTo>
                  <a:lnTo>
                    <a:pt x="75" y="1584"/>
                  </a:lnTo>
                  <a:lnTo>
                    <a:pt x="135" y="1733"/>
                  </a:lnTo>
                  <a:lnTo>
                    <a:pt x="284" y="1972"/>
                  </a:lnTo>
                  <a:lnTo>
                    <a:pt x="448" y="2226"/>
                  </a:lnTo>
                  <a:lnTo>
                    <a:pt x="643" y="2495"/>
                  </a:lnTo>
                  <a:lnTo>
                    <a:pt x="867" y="2764"/>
                  </a:lnTo>
                  <a:lnTo>
                    <a:pt x="1136" y="3048"/>
                  </a:lnTo>
                  <a:lnTo>
                    <a:pt x="1434" y="3317"/>
                  </a:lnTo>
                  <a:lnTo>
                    <a:pt x="1763" y="3601"/>
                  </a:lnTo>
                  <a:lnTo>
                    <a:pt x="2137" y="3855"/>
                  </a:lnTo>
                  <a:lnTo>
                    <a:pt x="2331" y="3974"/>
                  </a:lnTo>
                  <a:lnTo>
                    <a:pt x="2555" y="4094"/>
                  </a:lnTo>
                  <a:lnTo>
                    <a:pt x="2764" y="4213"/>
                  </a:lnTo>
                  <a:lnTo>
                    <a:pt x="3003" y="4333"/>
                  </a:lnTo>
                  <a:lnTo>
                    <a:pt x="3242" y="4437"/>
                  </a:lnTo>
                  <a:lnTo>
                    <a:pt x="3511" y="4527"/>
                  </a:lnTo>
                  <a:lnTo>
                    <a:pt x="3765" y="4617"/>
                  </a:lnTo>
                  <a:lnTo>
                    <a:pt x="4049" y="4706"/>
                  </a:lnTo>
                  <a:lnTo>
                    <a:pt x="4348" y="4781"/>
                  </a:lnTo>
                  <a:lnTo>
                    <a:pt x="4646" y="4856"/>
                  </a:lnTo>
                  <a:lnTo>
                    <a:pt x="4960" y="4915"/>
                  </a:lnTo>
                  <a:lnTo>
                    <a:pt x="5289" y="4960"/>
                  </a:lnTo>
                  <a:lnTo>
                    <a:pt x="5632" y="5005"/>
                  </a:lnTo>
                  <a:lnTo>
                    <a:pt x="5991" y="5020"/>
                  </a:lnTo>
                  <a:lnTo>
                    <a:pt x="6364" y="5050"/>
                  </a:lnTo>
                  <a:lnTo>
                    <a:pt x="7126" y="5050"/>
                  </a:lnTo>
                  <a:lnTo>
                    <a:pt x="7500" y="5020"/>
                  </a:lnTo>
                  <a:lnTo>
                    <a:pt x="7858" y="4990"/>
                  </a:lnTo>
                  <a:lnTo>
                    <a:pt x="8202" y="4960"/>
                  </a:lnTo>
                  <a:lnTo>
                    <a:pt x="8531" y="4915"/>
                  </a:lnTo>
                  <a:lnTo>
                    <a:pt x="8844" y="4856"/>
                  </a:lnTo>
                  <a:lnTo>
                    <a:pt x="9143" y="4781"/>
                  </a:lnTo>
                  <a:lnTo>
                    <a:pt x="9442" y="4706"/>
                  </a:lnTo>
                  <a:lnTo>
                    <a:pt x="9711" y="4617"/>
                  </a:lnTo>
                  <a:lnTo>
                    <a:pt x="9980" y="4527"/>
                  </a:lnTo>
                  <a:lnTo>
                    <a:pt x="10234" y="4422"/>
                  </a:lnTo>
                  <a:lnTo>
                    <a:pt x="10473" y="4318"/>
                  </a:lnTo>
                  <a:lnTo>
                    <a:pt x="10712" y="4213"/>
                  </a:lnTo>
                  <a:lnTo>
                    <a:pt x="10936" y="4094"/>
                  </a:lnTo>
                  <a:lnTo>
                    <a:pt x="11145" y="3974"/>
                  </a:lnTo>
                  <a:lnTo>
                    <a:pt x="11339" y="3855"/>
                  </a:lnTo>
                  <a:lnTo>
                    <a:pt x="11713" y="3586"/>
                  </a:lnTo>
                  <a:lnTo>
                    <a:pt x="12042" y="3317"/>
                  </a:lnTo>
                  <a:lnTo>
                    <a:pt x="12340" y="3048"/>
                  </a:lnTo>
                  <a:lnTo>
                    <a:pt x="12594" y="2764"/>
                  </a:lnTo>
                  <a:lnTo>
                    <a:pt x="12818" y="2495"/>
                  </a:lnTo>
                  <a:lnTo>
                    <a:pt x="13013" y="2226"/>
                  </a:lnTo>
                  <a:lnTo>
                    <a:pt x="13177" y="1957"/>
                  </a:lnTo>
                  <a:lnTo>
                    <a:pt x="13326" y="1718"/>
                  </a:lnTo>
                  <a:lnTo>
                    <a:pt x="13386" y="1584"/>
                  </a:lnTo>
                  <a:lnTo>
                    <a:pt x="13431" y="1435"/>
                  </a:lnTo>
                  <a:lnTo>
                    <a:pt x="13461" y="1285"/>
                  </a:lnTo>
                  <a:lnTo>
                    <a:pt x="13461" y="1136"/>
                  </a:lnTo>
                  <a:lnTo>
                    <a:pt x="13446" y="986"/>
                  </a:lnTo>
                  <a:lnTo>
                    <a:pt x="13416" y="837"/>
                  </a:lnTo>
                  <a:lnTo>
                    <a:pt x="13356" y="703"/>
                  </a:lnTo>
                  <a:lnTo>
                    <a:pt x="13296" y="568"/>
                  </a:lnTo>
                  <a:lnTo>
                    <a:pt x="13207" y="434"/>
                  </a:lnTo>
                  <a:lnTo>
                    <a:pt x="13102" y="329"/>
                  </a:lnTo>
                  <a:lnTo>
                    <a:pt x="12998" y="224"/>
                  </a:lnTo>
                  <a:lnTo>
                    <a:pt x="12863" y="150"/>
                  </a:lnTo>
                  <a:lnTo>
                    <a:pt x="12729" y="75"/>
                  </a:lnTo>
                  <a:lnTo>
                    <a:pt x="12594" y="30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06;p33"/>
            <p:cNvSpPr/>
            <p:nvPr/>
          </p:nvSpPr>
          <p:spPr>
            <a:xfrm>
              <a:off x="3991034" y="2430797"/>
              <a:ext cx="339004" cy="108359"/>
            </a:xfrm>
            <a:custGeom>
              <a:avLst/>
              <a:gdLst/>
              <a:ahLst/>
              <a:cxnLst/>
              <a:rect l="l" t="t" r="r" b="b"/>
              <a:pathLst>
                <a:path w="12342" h="3945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" y="657"/>
                  </a:lnTo>
                  <a:lnTo>
                    <a:pt x="16" y="747"/>
                  </a:lnTo>
                  <a:lnTo>
                    <a:pt x="46" y="822"/>
                  </a:lnTo>
                  <a:lnTo>
                    <a:pt x="76" y="911"/>
                  </a:lnTo>
                  <a:lnTo>
                    <a:pt x="285" y="1240"/>
                  </a:lnTo>
                  <a:lnTo>
                    <a:pt x="404" y="1419"/>
                  </a:lnTo>
                  <a:lnTo>
                    <a:pt x="539" y="1614"/>
                  </a:lnTo>
                  <a:lnTo>
                    <a:pt x="718" y="1823"/>
                  </a:lnTo>
                  <a:lnTo>
                    <a:pt x="897" y="2017"/>
                  </a:lnTo>
                  <a:lnTo>
                    <a:pt x="1106" y="2226"/>
                  </a:lnTo>
                  <a:lnTo>
                    <a:pt x="1346" y="2435"/>
                  </a:lnTo>
                  <a:lnTo>
                    <a:pt x="1600" y="2629"/>
                  </a:lnTo>
                  <a:lnTo>
                    <a:pt x="1883" y="2824"/>
                  </a:lnTo>
                  <a:lnTo>
                    <a:pt x="2182" y="3003"/>
                  </a:lnTo>
                  <a:lnTo>
                    <a:pt x="2511" y="3182"/>
                  </a:lnTo>
                  <a:lnTo>
                    <a:pt x="2869" y="3347"/>
                  </a:lnTo>
                  <a:lnTo>
                    <a:pt x="3243" y="3481"/>
                  </a:lnTo>
                  <a:lnTo>
                    <a:pt x="3661" y="3616"/>
                  </a:lnTo>
                  <a:lnTo>
                    <a:pt x="4109" y="3720"/>
                  </a:lnTo>
                  <a:lnTo>
                    <a:pt x="4572" y="3810"/>
                  </a:lnTo>
                  <a:lnTo>
                    <a:pt x="5080" y="3884"/>
                  </a:lnTo>
                  <a:lnTo>
                    <a:pt x="5618" y="3929"/>
                  </a:lnTo>
                  <a:lnTo>
                    <a:pt x="6186" y="3944"/>
                  </a:lnTo>
                  <a:lnTo>
                    <a:pt x="6769" y="3929"/>
                  </a:lnTo>
                  <a:lnTo>
                    <a:pt x="7291" y="3884"/>
                  </a:lnTo>
                  <a:lnTo>
                    <a:pt x="7799" y="3810"/>
                  </a:lnTo>
                  <a:lnTo>
                    <a:pt x="8278" y="3720"/>
                  </a:lnTo>
                  <a:lnTo>
                    <a:pt x="8711" y="3616"/>
                  </a:lnTo>
                  <a:lnTo>
                    <a:pt x="9129" y="3481"/>
                  </a:lnTo>
                  <a:lnTo>
                    <a:pt x="9517" y="3347"/>
                  </a:lnTo>
                  <a:lnTo>
                    <a:pt x="9861" y="3182"/>
                  </a:lnTo>
                  <a:lnTo>
                    <a:pt x="10190" y="3003"/>
                  </a:lnTo>
                  <a:lnTo>
                    <a:pt x="10489" y="2824"/>
                  </a:lnTo>
                  <a:lnTo>
                    <a:pt x="10772" y="2629"/>
                  </a:lnTo>
                  <a:lnTo>
                    <a:pt x="11026" y="2435"/>
                  </a:lnTo>
                  <a:lnTo>
                    <a:pt x="11250" y="2226"/>
                  </a:lnTo>
                  <a:lnTo>
                    <a:pt x="11460" y="2017"/>
                  </a:lnTo>
                  <a:lnTo>
                    <a:pt x="11654" y="1823"/>
                  </a:lnTo>
                  <a:lnTo>
                    <a:pt x="11818" y="1614"/>
                  </a:lnTo>
                  <a:lnTo>
                    <a:pt x="11953" y="1419"/>
                  </a:lnTo>
                  <a:lnTo>
                    <a:pt x="12072" y="1240"/>
                  </a:lnTo>
                  <a:lnTo>
                    <a:pt x="12281" y="897"/>
                  </a:lnTo>
                  <a:lnTo>
                    <a:pt x="12311" y="822"/>
                  </a:lnTo>
                  <a:lnTo>
                    <a:pt x="12326" y="747"/>
                  </a:lnTo>
                  <a:lnTo>
                    <a:pt x="12341" y="657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07;p33"/>
            <p:cNvSpPr/>
            <p:nvPr/>
          </p:nvSpPr>
          <p:spPr>
            <a:xfrm>
              <a:off x="3991034" y="2430797"/>
              <a:ext cx="339004" cy="16014"/>
            </a:xfrm>
            <a:custGeom>
              <a:avLst/>
              <a:gdLst/>
              <a:ahLst/>
              <a:cxnLst/>
              <a:rect l="l" t="t" r="r" b="b"/>
              <a:pathLst>
                <a:path w="12342" h="583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08;p33"/>
            <p:cNvSpPr/>
            <p:nvPr/>
          </p:nvSpPr>
          <p:spPr>
            <a:xfrm>
              <a:off x="4731315" y="3532949"/>
              <a:ext cx="99734" cy="147748"/>
            </a:xfrm>
            <a:custGeom>
              <a:avLst/>
              <a:gdLst/>
              <a:ahLst/>
              <a:cxnLst/>
              <a:rect l="l" t="t" r="r" b="b"/>
              <a:pathLst>
                <a:path w="3631" h="5379" extrusionOk="0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09;p33"/>
            <p:cNvSpPr/>
            <p:nvPr/>
          </p:nvSpPr>
          <p:spPr>
            <a:xfrm>
              <a:off x="4814182" y="3562503"/>
              <a:ext cx="84160" cy="185900"/>
            </a:xfrm>
            <a:custGeom>
              <a:avLst/>
              <a:gdLst/>
              <a:ahLst/>
              <a:cxnLst/>
              <a:rect l="l" t="t" r="r" b="b"/>
              <a:pathLst>
                <a:path w="3064" h="6768" extrusionOk="0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10;p33"/>
            <p:cNvSpPr/>
            <p:nvPr/>
          </p:nvSpPr>
          <p:spPr>
            <a:xfrm>
              <a:off x="4890100" y="3562915"/>
              <a:ext cx="87841" cy="185103"/>
            </a:xfrm>
            <a:custGeom>
              <a:avLst/>
              <a:gdLst/>
              <a:ahLst/>
              <a:cxnLst/>
              <a:rect l="l" t="t" r="r" b="b"/>
              <a:pathLst>
                <a:path w="3198" h="6739" extrusionOk="0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11;p33"/>
            <p:cNvSpPr/>
            <p:nvPr/>
          </p:nvSpPr>
          <p:spPr>
            <a:xfrm>
              <a:off x="4948797" y="3523528"/>
              <a:ext cx="91934" cy="184252"/>
            </a:xfrm>
            <a:custGeom>
              <a:avLst/>
              <a:gdLst/>
              <a:ahLst/>
              <a:cxnLst/>
              <a:rect l="l" t="t" r="r" b="b"/>
              <a:pathLst>
                <a:path w="3347" h="6708" extrusionOk="0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612;p33"/>
            <p:cNvSpPr/>
            <p:nvPr/>
          </p:nvSpPr>
          <p:spPr>
            <a:xfrm>
              <a:off x="4596701" y="2837028"/>
              <a:ext cx="323402" cy="396823"/>
            </a:xfrm>
            <a:custGeom>
              <a:avLst/>
              <a:gdLst/>
              <a:ahLst/>
              <a:cxnLst/>
              <a:rect l="l" t="t" r="r" b="b"/>
              <a:pathLst>
                <a:path w="11774" h="14447" extrusionOk="0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613;p33"/>
            <p:cNvSpPr/>
            <p:nvPr/>
          </p:nvSpPr>
          <p:spPr>
            <a:xfrm>
              <a:off x="4745241" y="3342962"/>
              <a:ext cx="264320" cy="299588"/>
            </a:xfrm>
            <a:custGeom>
              <a:avLst/>
              <a:gdLst/>
              <a:ahLst/>
              <a:cxnLst/>
              <a:rect l="l" t="t" r="r" b="b"/>
              <a:pathLst>
                <a:path w="9623" h="10907" extrusionOk="0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614;p33"/>
            <p:cNvSpPr/>
            <p:nvPr/>
          </p:nvSpPr>
          <p:spPr>
            <a:xfrm>
              <a:off x="4715302" y="3173905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615;p33"/>
            <p:cNvSpPr/>
            <p:nvPr/>
          </p:nvSpPr>
          <p:spPr>
            <a:xfrm>
              <a:off x="4769467" y="3228069"/>
              <a:ext cx="126817" cy="126433"/>
            </a:xfrm>
            <a:custGeom>
              <a:avLst/>
              <a:gdLst/>
              <a:ahLst/>
              <a:cxnLst/>
              <a:rect l="l" t="t" r="r" b="b"/>
              <a:pathLst>
                <a:path w="4617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616;p33"/>
            <p:cNvSpPr/>
            <p:nvPr/>
          </p:nvSpPr>
          <p:spPr>
            <a:xfrm>
              <a:off x="4585220" y="274592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617;p33"/>
            <p:cNvSpPr/>
            <p:nvPr/>
          </p:nvSpPr>
          <p:spPr>
            <a:xfrm>
              <a:off x="4639385" y="2800085"/>
              <a:ext cx="126405" cy="126433"/>
            </a:xfrm>
            <a:custGeom>
              <a:avLst/>
              <a:gdLst/>
              <a:ahLst/>
              <a:cxnLst/>
              <a:rect l="l" t="t" r="r" b="b"/>
              <a:pathLst>
                <a:path w="4602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618;p33"/>
            <p:cNvSpPr/>
            <p:nvPr/>
          </p:nvSpPr>
          <p:spPr>
            <a:xfrm>
              <a:off x="3756743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0" y="0"/>
                  </a:moveTo>
                  <a:lnTo>
                    <a:pt x="0" y="13984"/>
                  </a:lnTo>
                  <a:lnTo>
                    <a:pt x="0" y="14118"/>
                  </a:lnTo>
                  <a:lnTo>
                    <a:pt x="30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4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5" y="14745"/>
                  </a:lnTo>
                  <a:lnTo>
                    <a:pt x="1375" y="14671"/>
                  </a:lnTo>
                  <a:lnTo>
                    <a:pt x="1733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5" y="13685"/>
                  </a:lnTo>
                  <a:lnTo>
                    <a:pt x="5334" y="13759"/>
                  </a:lnTo>
                  <a:lnTo>
                    <a:pt x="5692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4" y="14820"/>
                  </a:lnTo>
                  <a:lnTo>
                    <a:pt x="7814" y="14805"/>
                  </a:lnTo>
                  <a:lnTo>
                    <a:pt x="7918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2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1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619;p33"/>
            <p:cNvSpPr/>
            <p:nvPr/>
          </p:nvSpPr>
          <p:spPr>
            <a:xfrm>
              <a:off x="3756743" y="3818546"/>
              <a:ext cx="233117" cy="96054"/>
            </a:xfrm>
            <a:custGeom>
              <a:avLst/>
              <a:gdLst/>
              <a:ahLst/>
              <a:cxnLst/>
              <a:rect l="l" t="t" r="r" b="b"/>
              <a:pathLst>
                <a:path w="8487" h="3497" extrusionOk="0">
                  <a:moveTo>
                    <a:pt x="0" y="1"/>
                  </a:moveTo>
                  <a:lnTo>
                    <a:pt x="0" y="2540"/>
                  </a:lnTo>
                  <a:lnTo>
                    <a:pt x="90" y="2660"/>
                  </a:lnTo>
                  <a:lnTo>
                    <a:pt x="210" y="2749"/>
                  </a:lnTo>
                  <a:lnTo>
                    <a:pt x="329" y="2854"/>
                  </a:lnTo>
                  <a:lnTo>
                    <a:pt x="449" y="2929"/>
                  </a:lnTo>
                  <a:lnTo>
                    <a:pt x="583" y="3018"/>
                  </a:lnTo>
                  <a:lnTo>
                    <a:pt x="732" y="3093"/>
                  </a:lnTo>
                  <a:lnTo>
                    <a:pt x="882" y="3153"/>
                  </a:lnTo>
                  <a:lnTo>
                    <a:pt x="1061" y="3213"/>
                  </a:lnTo>
                  <a:lnTo>
                    <a:pt x="1420" y="3302"/>
                  </a:lnTo>
                  <a:lnTo>
                    <a:pt x="1823" y="3377"/>
                  </a:lnTo>
                  <a:lnTo>
                    <a:pt x="2271" y="3437"/>
                  </a:lnTo>
                  <a:lnTo>
                    <a:pt x="2764" y="3467"/>
                  </a:lnTo>
                  <a:lnTo>
                    <a:pt x="3302" y="3496"/>
                  </a:lnTo>
                  <a:lnTo>
                    <a:pt x="5199" y="3496"/>
                  </a:lnTo>
                  <a:lnTo>
                    <a:pt x="6738" y="3482"/>
                  </a:lnTo>
                  <a:lnTo>
                    <a:pt x="8486" y="346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620;p33"/>
            <p:cNvSpPr/>
            <p:nvPr/>
          </p:nvSpPr>
          <p:spPr>
            <a:xfrm>
              <a:off x="3756743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2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69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0" y="568"/>
                  </a:lnTo>
                  <a:lnTo>
                    <a:pt x="0" y="672"/>
                  </a:lnTo>
                  <a:lnTo>
                    <a:pt x="0" y="792"/>
                  </a:lnTo>
                  <a:lnTo>
                    <a:pt x="0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1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3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1" y="209"/>
                  </a:lnTo>
                  <a:lnTo>
                    <a:pt x="6828" y="493"/>
                  </a:lnTo>
                  <a:lnTo>
                    <a:pt x="6454" y="732"/>
                  </a:lnTo>
                  <a:lnTo>
                    <a:pt x="6096" y="941"/>
                  </a:lnTo>
                  <a:lnTo>
                    <a:pt x="5722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85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621;p33"/>
            <p:cNvSpPr/>
            <p:nvPr/>
          </p:nvSpPr>
          <p:spPr>
            <a:xfrm>
              <a:off x="3690274" y="4571103"/>
              <a:ext cx="370152" cy="119456"/>
            </a:xfrm>
            <a:custGeom>
              <a:avLst/>
              <a:gdLst/>
              <a:ahLst/>
              <a:cxnLst/>
              <a:rect l="l" t="t" r="r" b="b"/>
              <a:pathLst>
                <a:path w="13476" h="4349" extrusionOk="0">
                  <a:moveTo>
                    <a:pt x="2017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19" y="90"/>
                  </a:lnTo>
                  <a:lnTo>
                    <a:pt x="1225" y="165"/>
                  </a:lnTo>
                  <a:lnTo>
                    <a:pt x="1046" y="240"/>
                  </a:lnTo>
                  <a:lnTo>
                    <a:pt x="882" y="344"/>
                  </a:lnTo>
                  <a:lnTo>
                    <a:pt x="732" y="464"/>
                  </a:lnTo>
                  <a:lnTo>
                    <a:pt x="583" y="598"/>
                  </a:lnTo>
                  <a:lnTo>
                    <a:pt x="463" y="733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5" y="1614"/>
                  </a:lnTo>
                  <a:lnTo>
                    <a:pt x="15" y="1808"/>
                  </a:lnTo>
                  <a:lnTo>
                    <a:pt x="0" y="2018"/>
                  </a:lnTo>
                  <a:lnTo>
                    <a:pt x="0" y="2331"/>
                  </a:lnTo>
                  <a:lnTo>
                    <a:pt x="15" y="2540"/>
                  </a:lnTo>
                  <a:lnTo>
                    <a:pt x="45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39" y="3302"/>
                  </a:lnTo>
                  <a:lnTo>
                    <a:pt x="344" y="3467"/>
                  </a:lnTo>
                  <a:lnTo>
                    <a:pt x="463" y="3616"/>
                  </a:lnTo>
                  <a:lnTo>
                    <a:pt x="583" y="3765"/>
                  </a:lnTo>
                  <a:lnTo>
                    <a:pt x="732" y="3885"/>
                  </a:lnTo>
                  <a:lnTo>
                    <a:pt x="882" y="4005"/>
                  </a:lnTo>
                  <a:lnTo>
                    <a:pt x="1046" y="4109"/>
                  </a:lnTo>
                  <a:lnTo>
                    <a:pt x="1225" y="4184"/>
                  </a:lnTo>
                  <a:lnTo>
                    <a:pt x="1419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7" y="4348"/>
                  </a:lnTo>
                  <a:lnTo>
                    <a:pt x="11459" y="4348"/>
                  </a:lnTo>
                  <a:lnTo>
                    <a:pt x="11668" y="4333"/>
                  </a:lnTo>
                  <a:lnTo>
                    <a:pt x="11862" y="4303"/>
                  </a:lnTo>
                  <a:lnTo>
                    <a:pt x="12056" y="4258"/>
                  </a:lnTo>
                  <a:lnTo>
                    <a:pt x="12236" y="4184"/>
                  </a:lnTo>
                  <a:lnTo>
                    <a:pt x="12415" y="4109"/>
                  </a:lnTo>
                  <a:lnTo>
                    <a:pt x="12579" y="4005"/>
                  </a:lnTo>
                  <a:lnTo>
                    <a:pt x="12744" y="3885"/>
                  </a:lnTo>
                  <a:lnTo>
                    <a:pt x="12878" y="3765"/>
                  </a:lnTo>
                  <a:lnTo>
                    <a:pt x="13013" y="3616"/>
                  </a:lnTo>
                  <a:lnTo>
                    <a:pt x="13132" y="3467"/>
                  </a:lnTo>
                  <a:lnTo>
                    <a:pt x="13222" y="3302"/>
                  </a:lnTo>
                  <a:lnTo>
                    <a:pt x="13311" y="3123"/>
                  </a:lnTo>
                  <a:lnTo>
                    <a:pt x="13386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6" y="1420"/>
                  </a:lnTo>
                  <a:lnTo>
                    <a:pt x="13311" y="1226"/>
                  </a:lnTo>
                  <a:lnTo>
                    <a:pt x="13222" y="1061"/>
                  </a:lnTo>
                  <a:lnTo>
                    <a:pt x="13132" y="897"/>
                  </a:lnTo>
                  <a:lnTo>
                    <a:pt x="13013" y="733"/>
                  </a:lnTo>
                  <a:lnTo>
                    <a:pt x="12878" y="598"/>
                  </a:lnTo>
                  <a:lnTo>
                    <a:pt x="12744" y="464"/>
                  </a:lnTo>
                  <a:lnTo>
                    <a:pt x="12579" y="344"/>
                  </a:lnTo>
                  <a:lnTo>
                    <a:pt x="12415" y="240"/>
                  </a:lnTo>
                  <a:lnTo>
                    <a:pt x="12236" y="165"/>
                  </a:lnTo>
                  <a:lnTo>
                    <a:pt x="12056" y="90"/>
                  </a:lnTo>
                  <a:lnTo>
                    <a:pt x="11862" y="46"/>
                  </a:lnTo>
                  <a:lnTo>
                    <a:pt x="11668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22;p33"/>
            <p:cNvSpPr/>
            <p:nvPr/>
          </p:nvSpPr>
          <p:spPr>
            <a:xfrm>
              <a:off x="3756743" y="400606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3" y="195"/>
                  </a:lnTo>
                  <a:lnTo>
                    <a:pt x="2809" y="255"/>
                  </a:lnTo>
                  <a:lnTo>
                    <a:pt x="2615" y="330"/>
                  </a:lnTo>
                  <a:lnTo>
                    <a:pt x="2421" y="419"/>
                  </a:lnTo>
                  <a:lnTo>
                    <a:pt x="2241" y="509"/>
                  </a:lnTo>
                  <a:lnTo>
                    <a:pt x="2062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405" y="1107"/>
                  </a:lnTo>
                  <a:lnTo>
                    <a:pt x="1255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2" y="1883"/>
                  </a:lnTo>
                  <a:lnTo>
                    <a:pt x="613" y="2063"/>
                  </a:lnTo>
                  <a:lnTo>
                    <a:pt x="508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4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5" y="3840"/>
                  </a:lnTo>
                  <a:lnTo>
                    <a:pt x="0" y="4050"/>
                  </a:lnTo>
                  <a:lnTo>
                    <a:pt x="0" y="4274"/>
                  </a:lnTo>
                  <a:lnTo>
                    <a:pt x="0" y="4498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4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8" y="6305"/>
                  </a:lnTo>
                  <a:lnTo>
                    <a:pt x="613" y="6485"/>
                  </a:lnTo>
                  <a:lnTo>
                    <a:pt x="732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5" y="7291"/>
                  </a:lnTo>
                  <a:lnTo>
                    <a:pt x="1405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62" y="7934"/>
                  </a:lnTo>
                  <a:lnTo>
                    <a:pt x="2241" y="8024"/>
                  </a:lnTo>
                  <a:lnTo>
                    <a:pt x="2421" y="8128"/>
                  </a:lnTo>
                  <a:lnTo>
                    <a:pt x="2615" y="8218"/>
                  </a:lnTo>
                  <a:lnTo>
                    <a:pt x="2809" y="8292"/>
                  </a:lnTo>
                  <a:lnTo>
                    <a:pt x="3003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1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0" y="7142"/>
                  </a:lnTo>
                  <a:lnTo>
                    <a:pt x="7575" y="6993"/>
                  </a:lnTo>
                  <a:lnTo>
                    <a:pt x="7694" y="6828"/>
                  </a:lnTo>
                  <a:lnTo>
                    <a:pt x="7814" y="6664"/>
                  </a:lnTo>
                  <a:lnTo>
                    <a:pt x="7933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17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1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31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31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17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3" y="2063"/>
                  </a:lnTo>
                  <a:lnTo>
                    <a:pt x="7814" y="1883"/>
                  </a:lnTo>
                  <a:lnTo>
                    <a:pt x="7694" y="1719"/>
                  </a:lnTo>
                  <a:lnTo>
                    <a:pt x="7575" y="1555"/>
                  </a:lnTo>
                  <a:lnTo>
                    <a:pt x="7440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1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6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23;p33"/>
            <p:cNvSpPr/>
            <p:nvPr/>
          </p:nvSpPr>
          <p:spPr>
            <a:xfrm>
              <a:off x="3810495" y="4059840"/>
              <a:ext cx="126817" cy="126817"/>
            </a:xfrm>
            <a:custGeom>
              <a:avLst/>
              <a:gdLst/>
              <a:ahLst/>
              <a:cxnLst/>
              <a:rect l="l" t="t" r="r" b="b"/>
              <a:pathLst>
                <a:path w="4617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1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8" y="852"/>
                  </a:lnTo>
                  <a:lnTo>
                    <a:pt x="404" y="1031"/>
                  </a:lnTo>
                  <a:lnTo>
                    <a:pt x="284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0" y="1853"/>
                  </a:lnTo>
                  <a:lnTo>
                    <a:pt x="15" y="2077"/>
                  </a:lnTo>
                  <a:lnTo>
                    <a:pt x="1" y="2316"/>
                  </a:lnTo>
                  <a:lnTo>
                    <a:pt x="15" y="2555"/>
                  </a:lnTo>
                  <a:lnTo>
                    <a:pt x="60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4" y="3406"/>
                  </a:lnTo>
                  <a:lnTo>
                    <a:pt x="404" y="3600"/>
                  </a:lnTo>
                  <a:lnTo>
                    <a:pt x="538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1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79" y="4572"/>
                  </a:lnTo>
                  <a:lnTo>
                    <a:pt x="3003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8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2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2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8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3" y="105"/>
                  </a:lnTo>
                  <a:lnTo>
                    <a:pt x="2779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24;p33"/>
            <p:cNvSpPr/>
            <p:nvPr/>
          </p:nvSpPr>
          <p:spPr>
            <a:xfrm>
              <a:off x="4332857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1" y="0"/>
                  </a:moveTo>
                  <a:lnTo>
                    <a:pt x="1" y="13984"/>
                  </a:lnTo>
                  <a:lnTo>
                    <a:pt x="1" y="14118"/>
                  </a:lnTo>
                  <a:lnTo>
                    <a:pt x="31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5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6" y="14745"/>
                  </a:lnTo>
                  <a:lnTo>
                    <a:pt x="1360" y="14671"/>
                  </a:lnTo>
                  <a:lnTo>
                    <a:pt x="1734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6" y="13685"/>
                  </a:lnTo>
                  <a:lnTo>
                    <a:pt x="5334" y="13759"/>
                  </a:lnTo>
                  <a:lnTo>
                    <a:pt x="5693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5" y="14820"/>
                  </a:lnTo>
                  <a:lnTo>
                    <a:pt x="7814" y="14805"/>
                  </a:lnTo>
                  <a:lnTo>
                    <a:pt x="7919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3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2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25;p33"/>
            <p:cNvSpPr/>
            <p:nvPr/>
          </p:nvSpPr>
          <p:spPr>
            <a:xfrm>
              <a:off x="4332857" y="3818546"/>
              <a:ext cx="233117" cy="97290"/>
            </a:xfrm>
            <a:custGeom>
              <a:avLst/>
              <a:gdLst/>
              <a:ahLst/>
              <a:cxnLst/>
              <a:rect l="l" t="t" r="r" b="b"/>
              <a:pathLst>
                <a:path w="8487" h="3542" extrusionOk="0">
                  <a:moveTo>
                    <a:pt x="1" y="1"/>
                  </a:moveTo>
                  <a:lnTo>
                    <a:pt x="1" y="3511"/>
                  </a:lnTo>
                  <a:lnTo>
                    <a:pt x="1898" y="3526"/>
                  </a:lnTo>
                  <a:lnTo>
                    <a:pt x="3541" y="3541"/>
                  </a:lnTo>
                  <a:lnTo>
                    <a:pt x="4273" y="3541"/>
                  </a:lnTo>
                  <a:lnTo>
                    <a:pt x="4931" y="3526"/>
                  </a:lnTo>
                  <a:lnTo>
                    <a:pt x="5528" y="3496"/>
                  </a:lnTo>
                  <a:lnTo>
                    <a:pt x="6081" y="3452"/>
                  </a:lnTo>
                  <a:lnTo>
                    <a:pt x="6559" y="3392"/>
                  </a:lnTo>
                  <a:lnTo>
                    <a:pt x="6783" y="3347"/>
                  </a:lnTo>
                  <a:lnTo>
                    <a:pt x="6992" y="3302"/>
                  </a:lnTo>
                  <a:lnTo>
                    <a:pt x="7187" y="3242"/>
                  </a:lnTo>
                  <a:lnTo>
                    <a:pt x="7366" y="3183"/>
                  </a:lnTo>
                  <a:lnTo>
                    <a:pt x="7530" y="3123"/>
                  </a:lnTo>
                  <a:lnTo>
                    <a:pt x="7695" y="3033"/>
                  </a:lnTo>
                  <a:lnTo>
                    <a:pt x="7829" y="2944"/>
                  </a:lnTo>
                  <a:lnTo>
                    <a:pt x="7963" y="2854"/>
                  </a:lnTo>
                  <a:lnTo>
                    <a:pt x="8083" y="2749"/>
                  </a:lnTo>
                  <a:lnTo>
                    <a:pt x="8188" y="2630"/>
                  </a:lnTo>
                  <a:lnTo>
                    <a:pt x="8277" y="2510"/>
                  </a:lnTo>
                  <a:lnTo>
                    <a:pt x="8367" y="2361"/>
                  </a:lnTo>
                  <a:lnTo>
                    <a:pt x="8427" y="2212"/>
                  </a:lnTo>
                  <a:lnTo>
                    <a:pt x="8486" y="204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26;p33"/>
            <p:cNvSpPr/>
            <p:nvPr/>
          </p:nvSpPr>
          <p:spPr>
            <a:xfrm>
              <a:off x="4332857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3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70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1" y="568"/>
                  </a:lnTo>
                  <a:lnTo>
                    <a:pt x="1" y="672"/>
                  </a:lnTo>
                  <a:lnTo>
                    <a:pt x="1" y="792"/>
                  </a:lnTo>
                  <a:lnTo>
                    <a:pt x="1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2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4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2" y="209"/>
                  </a:lnTo>
                  <a:lnTo>
                    <a:pt x="6828" y="493"/>
                  </a:lnTo>
                  <a:lnTo>
                    <a:pt x="6455" y="732"/>
                  </a:lnTo>
                  <a:lnTo>
                    <a:pt x="6096" y="941"/>
                  </a:lnTo>
                  <a:lnTo>
                    <a:pt x="5723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70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27;p33"/>
            <p:cNvSpPr/>
            <p:nvPr/>
          </p:nvSpPr>
          <p:spPr>
            <a:xfrm>
              <a:off x="4277868" y="4571103"/>
              <a:ext cx="370179" cy="119456"/>
            </a:xfrm>
            <a:custGeom>
              <a:avLst/>
              <a:gdLst/>
              <a:ahLst/>
              <a:cxnLst/>
              <a:rect l="l" t="t" r="r" b="b"/>
              <a:pathLst>
                <a:path w="13477" h="4349" extrusionOk="0">
                  <a:moveTo>
                    <a:pt x="2018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20" y="90"/>
                  </a:lnTo>
                  <a:lnTo>
                    <a:pt x="1241" y="165"/>
                  </a:lnTo>
                  <a:lnTo>
                    <a:pt x="1061" y="240"/>
                  </a:lnTo>
                  <a:lnTo>
                    <a:pt x="897" y="344"/>
                  </a:lnTo>
                  <a:lnTo>
                    <a:pt x="733" y="464"/>
                  </a:lnTo>
                  <a:lnTo>
                    <a:pt x="598" y="598"/>
                  </a:lnTo>
                  <a:lnTo>
                    <a:pt x="464" y="733"/>
                  </a:lnTo>
                  <a:lnTo>
                    <a:pt x="344" y="897"/>
                  </a:lnTo>
                  <a:lnTo>
                    <a:pt x="255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6" y="1614"/>
                  </a:lnTo>
                  <a:lnTo>
                    <a:pt x="16" y="1808"/>
                  </a:lnTo>
                  <a:lnTo>
                    <a:pt x="1" y="2018"/>
                  </a:lnTo>
                  <a:lnTo>
                    <a:pt x="1" y="2331"/>
                  </a:lnTo>
                  <a:lnTo>
                    <a:pt x="16" y="2540"/>
                  </a:lnTo>
                  <a:lnTo>
                    <a:pt x="46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55" y="3302"/>
                  </a:lnTo>
                  <a:lnTo>
                    <a:pt x="344" y="3467"/>
                  </a:lnTo>
                  <a:lnTo>
                    <a:pt x="464" y="3616"/>
                  </a:lnTo>
                  <a:lnTo>
                    <a:pt x="598" y="3765"/>
                  </a:lnTo>
                  <a:lnTo>
                    <a:pt x="733" y="3885"/>
                  </a:lnTo>
                  <a:lnTo>
                    <a:pt x="897" y="4005"/>
                  </a:lnTo>
                  <a:lnTo>
                    <a:pt x="1061" y="4109"/>
                  </a:lnTo>
                  <a:lnTo>
                    <a:pt x="1241" y="4184"/>
                  </a:lnTo>
                  <a:lnTo>
                    <a:pt x="1420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8" y="4348"/>
                  </a:lnTo>
                  <a:lnTo>
                    <a:pt x="11459" y="4348"/>
                  </a:lnTo>
                  <a:lnTo>
                    <a:pt x="11669" y="4333"/>
                  </a:lnTo>
                  <a:lnTo>
                    <a:pt x="11863" y="4303"/>
                  </a:lnTo>
                  <a:lnTo>
                    <a:pt x="12057" y="4258"/>
                  </a:lnTo>
                  <a:lnTo>
                    <a:pt x="12251" y="4184"/>
                  </a:lnTo>
                  <a:lnTo>
                    <a:pt x="12416" y="4109"/>
                  </a:lnTo>
                  <a:lnTo>
                    <a:pt x="12595" y="4005"/>
                  </a:lnTo>
                  <a:lnTo>
                    <a:pt x="12744" y="3885"/>
                  </a:lnTo>
                  <a:lnTo>
                    <a:pt x="12879" y="3765"/>
                  </a:lnTo>
                  <a:lnTo>
                    <a:pt x="13013" y="3616"/>
                  </a:lnTo>
                  <a:lnTo>
                    <a:pt x="13133" y="3467"/>
                  </a:lnTo>
                  <a:lnTo>
                    <a:pt x="13237" y="3302"/>
                  </a:lnTo>
                  <a:lnTo>
                    <a:pt x="13312" y="3123"/>
                  </a:lnTo>
                  <a:lnTo>
                    <a:pt x="13387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7" y="1420"/>
                  </a:lnTo>
                  <a:lnTo>
                    <a:pt x="13312" y="1226"/>
                  </a:lnTo>
                  <a:lnTo>
                    <a:pt x="13237" y="1061"/>
                  </a:lnTo>
                  <a:lnTo>
                    <a:pt x="13133" y="897"/>
                  </a:lnTo>
                  <a:lnTo>
                    <a:pt x="13013" y="733"/>
                  </a:lnTo>
                  <a:lnTo>
                    <a:pt x="12879" y="598"/>
                  </a:lnTo>
                  <a:lnTo>
                    <a:pt x="12744" y="464"/>
                  </a:lnTo>
                  <a:lnTo>
                    <a:pt x="12595" y="344"/>
                  </a:lnTo>
                  <a:lnTo>
                    <a:pt x="12416" y="240"/>
                  </a:lnTo>
                  <a:lnTo>
                    <a:pt x="12251" y="165"/>
                  </a:lnTo>
                  <a:lnTo>
                    <a:pt x="12057" y="90"/>
                  </a:lnTo>
                  <a:lnTo>
                    <a:pt x="11863" y="46"/>
                  </a:lnTo>
                  <a:lnTo>
                    <a:pt x="11669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28;p33"/>
            <p:cNvSpPr/>
            <p:nvPr/>
          </p:nvSpPr>
          <p:spPr>
            <a:xfrm>
              <a:off x="4332857" y="4006061"/>
              <a:ext cx="234765" cy="234765"/>
            </a:xfrm>
            <a:custGeom>
              <a:avLst/>
              <a:gdLst/>
              <a:ahLst/>
              <a:cxnLst/>
              <a:rect l="l" t="t" r="r" b="b"/>
              <a:pathLst>
                <a:path w="8547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4" y="195"/>
                  </a:lnTo>
                  <a:lnTo>
                    <a:pt x="2794" y="255"/>
                  </a:lnTo>
                  <a:lnTo>
                    <a:pt x="2600" y="330"/>
                  </a:lnTo>
                  <a:lnTo>
                    <a:pt x="2421" y="419"/>
                  </a:lnTo>
                  <a:lnTo>
                    <a:pt x="2227" y="509"/>
                  </a:lnTo>
                  <a:lnTo>
                    <a:pt x="2047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390" y="1107"/>
                  </a:lnTo>
                  <a:lnTo>
                    <a:pt x="1256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3" y="1883"/>
                  </a:lnTo>
                  <a:lnTo>
                    <a:pt x="613" y="2063"/>
                  </a:lnTo>
                  <a:lnTo>
                    <a:pt x="509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5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6" y="3840"/>
                  </a:lnTo>
                  <a:lnTo>
                    <a:pt x="1" y="4050"/>
                  </a:lnTo>
                  <a:lnTo>
                    <a:pt x="1" y="4274"/>
                  </a:lnTo>
                  <a:lnTo>
                    <a:pt x="1" y="4498"/>
                  </a:lnTo>
                  <a:lnTo>
                    <a:pt x="16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5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9" y="6305"/>
                  </a:lnTo>
                  <a:lnTo>
                    <a:pt x="613" y="6485"/>
                  </a:lnTo>
                  <a:lnTo>
                    <a:pt x="733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6" y="7291"/>
                  </a:lnTo>
                  <a:lnTo>
                    <a:pt x="1390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47" y="7934"/>
                  </a:lnTo>
                  <a:lnTo>
                    <a:pt x="2227" y="8024"/>
                  </a:lnTo>
                  <a:lnTo>
                    <a:pt x="2421" y="8128"/>
                  </a:lnTo>
                  <a:lnTo>
                    <a:pt x="2600" y="8218"/>
                  </a:lnTo>
                  <a:lnTo>
                    <a:pt x="2794" y="8292"/>
                  </a:lnTo>
                  <a:lnTo>
                    <a:pt x="3004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2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1" y="7142"/>
                  </a:lnTo>
                  <a:lnTo>
                    <a:pt x="7575" y="6993"/>
                  </a:lnTo>
                  <a:lnTo>
                    <a:pt x="7695" y="6828"/>
                  </a:lnTo>
                  <a:lnTo>
                    <a:pt x="7814" y="6664"/>
                  </a:lnTo>
                  <a:lnTo>
                    <a:pt x="7934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03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2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16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16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03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4" y="2063"/>
                  </a:lnTo>
                  <a:lnTo>
                    <a:pt x="7814" y="1883"/>
                  </a:lnTo>
                  <a:lnTo>
                    <a:pt x="7695" y="1719"/>
                  </a:lnTo>
                  <a:lnTo>
                    <a:pt x="7575" y="1555"/>
                  </a:lnTo>
                  <a:lnTo>
                    <a:pt x="7441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2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7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629;p33"/>
            <p:cNvSpPr/>
            <p:nvPr/>
          </p:nvSpPr>
          <p:spPr>
            <a:xfrm>
              <a:off x="4386609" y="4059840"/>
              <a:ext cx="126845" cy="126817"/>
            </a:xfrm>
            <a:custGeom>
              <a:avLst/>
              <a:gdLst/>
              <a:ahLst/>
              <a:cxnLst/>
              <a:rect l="l" t="t" r="r" b="b"/>
              <a:pathLst>
                <a:path w="4618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2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9" y="852"/>
                  </a:lnTo>
                  <a:lnTo>
                    <a:pt x="404" y="1031"/>
                  </a:lnTo>
                  <a:lnTo>
                    <a:pt x="285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1" y="1853"/>
                  </a:lnTo>
                  <a:lnTo>
                    <a:pt x="16" y="2077"/>
                  </a:lnTo>
                  <a:lnTo>
                    <a:pt x="1" y="2316"/>
                  </a:lnTo>
                  <a:lnTo>
                    <a:pt x="16" y="2555"/>
                  </a:lnTo>
                  <a:lnTo>
                    <a:pt x="61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5" y="3406"/>
                  </a:lnTo>
                  <a:lnTo>
                    <a:pt x="404" y="3600"/>
                  </a:lnTo>
                  <a:lnTo>
                    <a:pt x="539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2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80" y="4572"/>
                  </a:lnTo>
                  <a:lnTo>
                    <a:pt x="3004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9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3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3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9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4" y="105"/>
                  </a:lnTo>
                  <a:lnTo>
                    <a:pt x="2780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630;p33"/>
            <p:cNvSpPr/>
            <p:nvPr/>
          </p:nvSpPr>
          <p:spPr>
            <a:xfrm>
              <a:off x="3714472" y="3577692"/>
              <a:ext cx="889672" cy="301209"/>
            </a:xfrm>
            <a:custGeom>
              <a:avLst/>
              <a:gdLst/>
              <a:ahLst/>
              <a:cxnLst/>
              <a:rect l="l" t="t" r="r" b="b"/>
              <a:pathLst>
                <a:path w="32390" h="10966" extrusionOk="0">
                  <a:moveTo>
                    <a:pt x="957" y="0"/>
                  </a:moveTo>
                  <a:lnTo>
                    <a:pt x="852" y="30"/>
                  </a:lnTo>
                  <a:lnTo>
                    <a:pt x="748" y="45"/>
                  </a:lnTo>
                  <a:lnTo>
                    <a:pt x="658" y="90"/>
                  </a:lnTo>
                  <a:lnTo>
                    <a:pt x="553" y="135"/>
                  </a:lnTo>
                  <a:lnTo>
                    <a:pt x="464" y="179"/>
                  </a:lnTo>
                  <a:lnTo>
                    <a:pt x="389" y="254"/>
                  </a:lnTo>
                  <a:lnTo>
                    <a:pt x="314" y="314"/>
                  </a:lnTo>
                  <a:lnTo>
                    <a:pt x="240" y="389"/>
                  </a:lnTo>
                  <a:lnTo>
                    <a:pt x="180" y="478"/>
                  </a:lnTo>
                  <a:lnTo>
                    <a:pt x="120" y="568"/>
                  </a:lnTo>
                  <a:lnTo>
                    <a:pt x="75" y="657"/>
                  </a:lnTo>
                  <a:lnTo>
                    <a:pt x="45" y="762"/>
                  </a:lnTo>
                  <a:lnTo>
                    <a:pt x="16" y="867"/>
                  </a:lnTo>
                  <a:lnTo>
                    <a:pt x="1" y="971"/>
                  </a:lnTo>
                  <a:lnTo>
                    <a:pt x="1" y="1076"/>
                  </a:lnTo>
                  <a:lnTo>
                    <a:pt x="1" y="6962"/>
                  </a:lnTo>
                  <a:lnTo>
                    <a:pt x="1" y="7171"/>
                  </a:lnTo>
                  <a:lnTo>
                    <a:pt x="16" y="7380"/>
                  </a:lnTo>
                  <a:lnTo>
                    <a:pt x="45" y="7574"/>
                  </a:lnTo>
                  <a:lnTo>
                    <a:pt x="75" y="7769"/>
                  </a:lnTo>
                  <a:lnTo>
                    <a:pt x="120" y="7963"/>
                  </a:lnTo>
                  <a:lnTo>
                    <a:pt x="180" y="8157"/>
                  </a:lnTo>
                  <a:lnTo>
                    <a:pt x="240" y="8336"/>
                  </a:lnTo>
                  <a:lnTo>
                    <a:pt x="314" y="8516"/>
                  </a:lnTo>
                  <a:lnTo>
                    <a:pt x="389" y="8695"/>
                  </a:lnTo>
                  <a:lnTo>
                    <a:pt x="479" y="8874"/>
                  </a:lnTo>
                  <a:lnTo>
                    <a:pt x="568" y="9039"/>
                  </a:lnTo>
                  <a:lnTo>
                    <a:pt x="673" y="9203"/>
                  </a:lnTo>
                  <a:lnTo>
                    <a:pt x="792" y="9352"/>
                  </a:lnTo>
                  <a:lnTo>
                    <a:pt x="912" y="9517"/>
                  </a:lnTo>
                  <a:lnTo>
                    <a:pt x="1031" y="9651"/>
                  </a:lnTo>
                  <a:lnTo>
                    <a:pt x="1166" y="9800"/>
                  </a:lnTo>
                  <a:lnTo>
                    <a:pt x="1300" y="9920"/>
                  </a:lnTo>
                  <a:lnTo>
                    <a:pt x="1450" y="10054"/>
                  </a:lnTo>
                  <a:lnTo>
                    <a:pt x="1599" y="10174"/>
                  </a:lnTo>
                  <a:lnTo>
                    <a:pt x="1764" y="10279"/>
                  </a:lnTo>
                  <a:lnTo>
                    <a:pt x="1928" y="10383"/>
                  </a:lnTo>
                  <a:lnTo>
                    <a:pt x="2092" y="10488"/>
                  </a:lnTo>
                  <a:lnTo>
                    <a:pt x="2257" y="10577"/>
                  </a:lnTo>
                  <a:lnTo>
                    <a:pt x="2436" y="10652"/>
                  </a:lnTo>
                  <a:lnTo>
                    <a:pt x="2615" y="10727"/>
                  </a:lnTo>
                  <a:lnTo>
                    <a:pt x="2809" y="10786"/>
                  </a:lnTo>
                  <a:lnTo>
                    <a:pt x="2989" y="10846"/>
                  </a:lnTo>
                  <a:lnTo>
                    <a:pt x="3183" y="10891"/>
                  </a:lnTo>
                  <a:lnTo>
                    <a:pt x="3392" y="10921"/>
                  </a:lnTo>
                  <a:lnTo>
                    <a:pt x="3586" y="10951"/>
                  </a:lnTo>
                  <a:lnTo>
                    <a:pt x="3795" y="10966"/>
                  </a:lnTo>
                  <a:lnTo>
                    <a:pt x="28595" y="10966"/>
                  </a:lnTo>
                  <a:lnTo>
                    <a:pt x="28789" y="10951"/>
                  </a:lnTo>
                  <a:lnTo>
                    <a:pt x="28998" y="10921"/>
                  </a:lnTo>
                  <a:lnTo>
                    <a:pt x="29193" y="10891"/>
                  </a:lnTo>
                  <a:lnTo>
                    <a:pt x="29387" y="10846"/>
                  </a:lnTo>
                  <a:lnTo>
                    <a:pt x="29581" y="10786"/>
                  </a:lnTo>
                  <a:lnTo>
                    <a:pt x="29760" y="10727"/>
                  </a:lnTo>
                  <a:lnTo>
                    <a:pt x="29940" y="10652"/>
                  </a:lnTo>
                  <a:lnTo>
                    <a:pt x="30119" y="10577"/>
                  </a:lnTo>
                  <a:lnTo>
                    <a:pt x="30298" y="10488"/>
                  </a:lnTo>
                  <a:lnTo>
                    <a:pt x="30463" y="10383"/>
                  </a:lnTo>
                  <a:lnTo>
                    <a:pt x="30627" y="10279"/>
                  </a:lnTo>
                  <a:lnTo>
                    <a:pt x="30776" y="10174"/>
                  </a:lnTo>
                  <a:lnTo>
                    <a:pt x="30926" y="10054"/>
                  </a:lnTo>
                  <a:lnTo>
                    <a:pt x="31075" y="9920"/>
                  </a:lnTo>
                  <a:lnTo>
                    <a:pt x="31210" y="9800"/>
                  </a:lnTo>
                  <a:lnTo>
                    <a:pt x="31344" y="9651"/>
                  </a:lnTo>
                  <a:lnTo>
                    <a:pt x="31478" y="9517"/>
                  </a:lnTo>
                  <a:lnTo>
                    <a:pt x="31583" y="9352"/>
                  </a:lnTo>
                  <a:lnTo>
                    <a:pt x="31703" y="9203"/>
                  </a:lnTo>
                  <a:lnTo>
                    <a:pt x="31807" y="9039"/>
                  </a:lnTo>
                  <a:lnTo>
                    <a:pt x="31897" y="8874"/>
                  </a:lnTo>
                  <a:lnTo>
                    <a:pt x="31986" y="8695"/>
                  </a:lnTo>
                  <a:lnTo>
                    <a:pt x="32076" y="8516"/>
                  </a:lnTo>
                  <a:lnTo>
                    <a:pt x="32136" y="8336"/>
                  </a:lnTo>
                  <a:lnTo>
                    <a:pt x="32210" y="8157"/>
                  </a:lnTo>
                  <a:lnTo>
                    <a:pt x="32255" y="7963"/>
                  </a:lnTo>
                  <a:lnTo>
                    <a:pt x="32300" y="7769"/>
                  </a:lnTo>
                  <a:lnTo>
                    <a:pt x="32345" y="7574"/>
                  </a:lnTo>
                  <a:lnTo>
                    <a:pt x="32360" y="7380"/>
                  </a:lnTo>
                  <a:lnTo>
                    <a:pt x="32375" y="7171"/>
                  </a:lnTo>
                  <a:lnTo>
                    <a:pt x="32390" y="6962"/>
                  </a:lnTo>
                  <a:lnTo>
                    <a:pt x="32390" y="1076"/>
                  </a:lnTo>
                  <a:lnTo>
                    <a:pt x="32375" y="971"/>
                  </a:lnTo>
                  <a:lnTo>
                    <a:pt x="32360" y="867"/>
                  </a:lnTo>
                  <a:lnTo>
                    <a:pt x="32330" y="762"/>
                  </a:lnTo>
                  <a:lnTo>
                    <a:pt x="32300" y="657"/>
                  </a:lnTo>
                  <a:lnTo>
                    <a:pt x="32255" y="568"/>
                  </a:lnTo>
                  <a:lnTo>
                    <a:pt x="32196" y="478"/>
                  </a:lnTo>
                  <a:lnTo>
                    <a:pt x="32136" y="389"/>
                  </a:lnTo>
                  <a:lnTo>
                    <a:pt x="32076" y="314"/>
                  </a:lnTo>
                  <a:lnTo>
                    <a:pt x="31986" y="254"/>
                  </a:lnTo>
                  <a:lnTo>
                    <a:pt x="31912" y="179"/>
                  </a:lnTo>
                  <a:lnTo>
                    <a:pt x="31822" y="135"/>
                  </a:lnTo>
                  <a:lnTo>
                    <a:pt x="31732" y="90"/>
                  </a:lnTo>
                  <a:lnTo>
                    <a:pt x="31628" y="45"/>
                  </a:lnTo>
                  <a:lnTo>
                    <a:pt x="31523" y="30"/>
                  </a:lnTo>
                  <a:lnTo>
                    <a:pt x="31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631;p33"/>
            <p:cNvSpPr/>
            <p:nvPr/>
          </p:nvSpPr>
          <p:spPr>
            <a:xfrm>
              <a:off x="4543361" y="3615019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1"/>
                  </a:moveTo>
                  <a:lnTo>
                    <a:pt x="494" y="16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6" y="374"/>
                  </a:lnTo>
                  <a:lnTo>
                    <a:pt x="16" y="479"/>
                  </a:lnTo>
                  <a:lnTo>
                    <a:pt x="1" y="613"/>
                  </a:lnTo>
                  <a:lnTo>
                    <a:pt x="16" y="733"/>
                  </a:lnTo>
                  <a:lnTo>
                    <a:pt x="46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70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613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52" y="45"/>
                  </a:lnTo>
                  <a:lnTo>
                    <a:pt x="733" y="16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32;p33"/>
            <p:cNvSpPr/>
            <p:nvPr/>
          </p:nvSpPr>
          <p:spPr>
            <a:xfrm>
              <a:off x="3751415" y="3604362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78" y="0"/>
                  </a:moveTo>
                  <a:lnTo>
                    <a:pt x="374" y="45"/>
                  </a:lnTo>
                  <a:lnTo>
                    <a:pt x="269" y="90"/>
                  </a:lnTo>
                  <a:lnTo>
                    <a:pt x="180" y="165"/>
                  </a:lnTo>
                  <a:lnTo>
                    <a:pt x="105" y="254"/>
                  </a:lnTo>
                  <a:lnTo>
                    <a:pt x="45" y="359"/>
                  </a:lnTo>
                  <a:lnTo>
                    <a:pt x="15" y="478"/>
                  </a:lnTo>
                  <a:lnTo>
                    <a:pt x="0" y="598"/>
                  </a:lnTo>
                  <a:lnTo>
                    <a:pt x="15" y="717"/>
                  </a:lnTo>
                  <a:lnTo>
                    <a:pt x="45" y="837"/>
                  </a:lnTo>
                  <a:lnTo>
                    <a:pt x="105" y="941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74" y="1151"/>
                  </a:lnTo>
                  <a:lnTo>
                    <a:pt x="478" y="1195"/>
                  </a:lnTo>
                  <a:lnTo>
                    <a:pt x="613" y="1210"/>
                  </a:lnTo>
                  <a:lnTo>
                    <a:pt x="732" y="1195"/>
                  </a:lnTo>
                  <a:lnTo>
                    <a:pt x="837" y="1151"/>
                  </a:lnTo>
                  <a:lnTo>
                    <a:pt x="941" y="1106"/>
                  </a:lnTo>
                  <a:lnTo>
                    <a:pt x="1031" y="1031"/>
                  </a:lnTo>
                  <a:lnTo>
                    <a:pt x="1106" y="941"/>
                  </a:lnTo>
                  <a:lnTo>
                    <a:pt x="1166" y="837"/>
                  </a:lnTo>
                  <a:lnTo>
                    <a:pt x="1195" y="717"/>
                  </a:lnTo>
                  <a:lnTo>
                    <a:pt x="1210" y="598"/>
                  </a:lnTo>
                  <a:lnTo>
                    <a:pt x="1195" y="478"/>
                  </a:lnTo>
                  <a:lnTo>
                    <a:pt x="1166" y="359"/>
                  </a:lnTo>
                  <a:lnTo>
                    <a:pt x="1106" y="254"/>
                  </a:lnTo>
                  <a:lnTo>
                    <a:pt x="1031" y="165"/>
                  </a:lnTo>
                  <a:lnTo>
                    <a:pt x="941" y="90"/>
                  </a:lnTo>
                  <a:lnTo>
                    <a:pt x="837" y="45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33;p33"/>
            <p:cNvSpPr/>
            <p:nvPr/>
          </p:nvSpPr>
          <p:spPr>
            <a:xfrm>
              <a:off x="3714472" y="3728263"/>
              <a:ext cx="889672" cy="150632"/>
            </a:xfrm>
            <a:custGeom>
              <a:avLst/>
              <a:gdLst/>
              <a:ahLst/>
              <a:cxnLst/>
              <a:rect l="l" t="t" r="r" b="b"/>
              <a:pathLst>
                <a:path w="32390" h="5484" extrusionOk="0">
                  <a:moveTo>
                    <a:pt x="1" y="1"/>
                  </a:moveTo>
                  <a:lnTo>
                    <a:pt x="1" y="1480"/>
                  </a:lnTo>
                  <a:lnTo>
                    <a:pt x="1" y="1689"/>
                  </a:lnTo>
                  <a:lnTo>
                    <a:pt x="16" y="1898"/>
                  </a:lnTo>
                  <a:lnTo>
                    <a:pt x="45" y="2092"/>
                  </a:lnTo>
                  <a:lnTo>
                    <a:pt x="75" y="2287"/>
                  </a:lnTo>
                  <a:lnTo>
                    <a:pt x="120" y="2481"/>
                  </a:lnTo>
                  <a:lnTo>
                    <a:pt x="180" y="2675"/>
                  </a:lnTo>
                  <a:lnTo>
                    <a:pt x="240" y="2854"/>
                  </a:lnTo>
                  <a:lnTo>
                    <a:pt x="314" y="3034"/>
                  </a:lnTo>
                  <a:lnTo>
                    <a:pt x="389" y="3213"/>
                  </a:lnTo>
                  <a:lnTo>
                    <a:pt x="479" y="3392"/>
                  </a:lnTo>
                  <a:lnTo>
                    <a:pt x="568" y="3557"/>
                  </a:lnTo>
                  <a:lnTo>
                    <a:pt x="673" y="3721"/>
                  </a:lnTo>
                  <a:lnTo>
                    <a:pt x="792" y="3870"/>
                  </a:lnTo>
                  <a:lnTo>
                    <a:pt x="912" y="4035"/>
                  </a:lnTo>
                  <a:lnTo>
                    <a:pt x="1031" y="4169"/>
                  </a:lnTo>
                  <a:lnTo>
                    <a:pt x="1166" y="4318"/>
                  </a:lnTo>
                  <a:lnTo>
                    <a:pt x="1300" y="4438"/>
                  </a:lnTo>
                  <a:lnTo>
                    <a:pt x="1450" y="4572"/>
                  </a:lnTo>
                  <a:lnTo>
                    <a:pt x="1599" y="4692"/>
                  </a:lnTo>
                  <a:lnTo>
                    <a:pt x="1764" y="4797"/>
                  </a:lnTo>
                  <a:lnTo>
                    <a:pt x="1928" y="4901"/>
                  </a:lnTo>
                  <a:lnTo>
                    <a:pt x="2092" y="5006"/>
                  </a:lnTo>
                  <a:lnTo>
                    <a:pt x="2257" y="5095"/>
                  </a:lnTo>
                  <a:lnTo>
                    <a:pt x="2436" y="5170"/>
                  </a:lnTo>
                  <a:lnTo>
                    <a:pt x="2615" y="5245"/>
                  </a:lnTo>
                  <a:lnTo>
                    <a:pt x="2809" y="5304"/>
                  </a:lnTo>
                  <a:lnTo>
                    <a:pt x="2989" y="5364"/>
                  </a:lnTo>
                  <a:lnTo>
                    <a:pt x="3183" y="5409"/>
                  </a:lnTo>
                  <a:lnTo>
                    <a:pt x="3392" y="5439"/>
                  </a:lnTo>
                  <a:lnTo>
                    <a:pt x="3586" y="5469"/>
                  </a:lnTo>
                  <a:lnTo>
                    <a:pt x="3795" y="5484"/>
                  </a:lnTo>
                  <a:lnTo>
                    <a:pt x="28595" y="5484"/>
                  </a:lnTo>
                  <a:lnTo>
                    <a:pt x="28789" y="5469"/>
                  </a:lnTo>
                  <a:lnTo>
                    <a:pt x="28998" y="5439"/>
                  </a:lnTo>
                  <a:lnTo>
                    <a:pt x="29193" y="5409"/>
                  </a:lnTo>
                  <a:lnTo>
                    <a:pt x="29387" y="5364"/>
                  </a:lnTo>
                  <a:lnTo>
                    <a:pt x="29581" y="5304"/>
                  </a:lnTo>
                  <a:lnTo>
                    <a:pt x="29760" y="5245"/>
                  </a:lnTo>
                  <a:lnTo>
                    <a:pt x="29940" y="5170"/>
                  </a:lnTo>
                  <a:lnTo>
                    <a:pt x="30119" y="5095"/>
                  </a:lnTo>
                  <a:lnTo>
                    <a:pt x="30298" y="5006"/>
                  </a:lnTo>
                  <a:lnTo>
                    <a:pt x="30463" y="4901"/>
                  </a:lnTo>
                  <a:lnTo>
                    <a:pt x="30627" y="4797"/>
                  </a:lnTo>
                  <a:lnTo>
                    <a:pt x="30776" y="4692"/>
                  </a:lnTo>
                  <a:lnTo>
                    <a:pt x="30926" y="4572"/>
                  </a:lnTo>
                  <a:lnTo>
                    <a:pt x="31075" y="4438"/>
                  </a:lnTo>
                  <a:lnTo>
                    <a:pt x="31210" y="4318"/>
                  </a:lnTo>
                  <a:lnTo>
                    <a:pt x="31344" y="4169"/>
                  </a:lnTo>
                  <a:lnTo>
                    <a:pt x="31478" y="4035"/>
                  </a:lnTo>
                  <a:lnTo>
                    <a:pt x="31583" y="3870"/>
                  </a:lnTo>
                  <a:lnTo>
                    <a:pt x="31703" y="3721"/>
                  </a:lnTo>
                  <a:lnTo>
                    <a:pt x="31807" y="3557"/>
                  </a:lnTo>
                  <a:lnTo>
                    <a:pt x="31897" y="3392"/>
                  </a:lnTo>
                  <a:lnTo>
                    <a:pt x="31986" y="3213"/>
                  </a:lnTo>
                  <a:lnTo>
                    <a:pt x="32076" y="3034"/>
                  </a:lnTo>
                  <a:lnTo>
                    <a:pt x="32136" y="2854"/>
                  </a:lnTo>
                  <a:lnTo>
                    <a:pt x="32210" y="2675"/>
                  </a:lnTo>
                  <a:lnTo>
                    <a:pt x="32255" y="2481"/>
                  </a:lnTo>
                  <a:lnTo>
                    <a:pt x="32300" y="2287"/>
                  </a:lnTo>
                  <a:lnTo>
                    <a:pt x="32345" y="2092"/>
                  </a:lnTo>
                  <a:lnTo>
                    <a:pt x="32360" y="1898"/>
                  </a:lnTo>
                  <a:lnTo>
                    <a:pt x="32375" y="1689"/>
                  </a:lnTo>
                  <a:lnTo>
                    <a:pt x="32390" y="1480"/>
                  </a:lnTo>
                  <a:lnTo>
                    <a:pt x="3239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34;p33"/>
            <p:cNvSpPr/>
            <p:nvPr/>
          </p:nvSpPr>
          <p:spPr>
            <a:xfrm>
              <a:off x="4641445" y="1540769"/>
              <a:ext cx="281102" cy="280690"/>
            </a:xfrm>
            <a:custGeom>
              <a:avLst/>
              <a:gdLst/>
              <a:ahLst/>
              <a:cxnLst/>
              <a:rect l="l" t="t" r="r" b="b"/>
              <a:pathLst>
                <a:path w="10234" h="10219" extrusionOk="0">
                  <a:moveTo>
                    <a:pt x="9950" y="0"/>
                  </a:moveTo>
                  <a:lnTo>
                    <a:pt x="9905" y="15"/>
                  </a:lnTo>
                  <a:lnTo>
                    <a:pt x="9860" y="45"/>
                  </a:lnTo>
                  <a:lnTo>
                    <a:pt x="9816" y="75"/>
                  </a:lnTo>
                  <a:lnTo>
                    <a:pt x="75" y="9816"/>
                  </a:lnTo>
                  <a:lnTo>
                    <a:pt x="45" y="9860"/>
                  </a:lnTo>
                  <a:lnTo>
                    <a:pt x="30" y="9890"/>
                  </a:lnTo>
                  <a:lnTo>
                    <a:pt x="15" y="9935"/>
                  </a:lnTo>
                  <a:lnTo>
                    <a:pt x="0" y="9980"/>
                  </a:lnTo>
                  <a:lnTo>
                    <a:pt x="15" y="10025"/>
                  </a:lnTo>
                  <a:lnTo>
                    <a:pt x="30" y="10070"/>
                  </a:lnTo>
                  <a:lnTo>
                    <a:pt x="45" y="10114"/>
                  </a:lnTo>
                  <a:lnTo>
                    <a:pt x="75" y="10159"/>
                  </a:lnTo>
                  <a:lnTo>
                    <a:pt x="120" y="10189"/>
                  </a:lnTo>
                  <a:lnTo>
                    <a:pt x="150" y="10204"/>
                  </a:lnTo>
                  <a:lnTo>
                    <a:pt x="194" y="10219"/>
                  </a:lnTo>
                  <a:lnTo>
                    <a:pt x="299" y="10219"/>
                  </a:lnTo>
                  <a:lnTo>
                    <a:pt x="344" y="10204"/>
                  </a:lnTo>
                  <a:lnTo>
                    <a:pt x="374" y="10189"/>
                  </a:lnTo>
                  <a:lnTo>
                    <a:pt x="419" y="10159"/>
                  </a:lnTo>
                  <a:lnTo>
                    <a:pt x="10159" y="419"/>
                  </a:lnTo>
                  <a:lnTo>
                    <a:pt x="10189" y="374"/>
                  </a:lnTo>
                  <a:lnTo>
                    <a:pt x="10219" y="329"/>
                  </a:lnTo>
                  <a:lnTo>
                    <a:pt x="10219" y="284"/>
                  </a:lnTo>
                  <a:lnTo>
                    <a:pt x="10234" y="239"/>
                  </a:lnTo>
                  <a:lnTo>
                    <a:pt x="10219" y="195"/>
                  </a:lnTo>
                  <a:lnTo>
                    <a:pt x="10219" y="150"/>
                  </a:lnTo>
                  <a:lnTo>
                    <a:pt x="10189" y="105"/>
                  </a:lnTo>
                  <a:lnTo>
                    <a:pt x="10159" y="75"/>
                  </a:lnTo>
                  <a:lnTo>
                    <a:pt x="10114" y="45"/>
                  </a:lnTo>
                  <a:lnTo>
                    <a:pt x="10084" y="15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635;p33"/>
            <p:cNvSpPr/>
            <p:nvPr/>
          </p:nvSpPr>
          <p:spPr>
            <a:xfrm>
              <a:off x="4737056" y="1672060"/>
              <a:ext cx="51309" cy="51749"/>
            </a:xfrm>
            <a:custGeom>
              <a:avLst/>
              <a:gdLst/>
              <a:ahLst/>
              <a:cxnLst/>
              <a:rect l="l" t="t" r="r" b="b"/>
              <a:pathLst>
                <a:path w="1868" h="1884" extrusionOk="0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04" y="165"/>
                  </a:lnTo>
                  <a:lnTo>
                    <a:pt x="269" y="285"/>
                  </a:lnTo>
                  <a:lnTo>
                    <a:pt x="150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50" y="1465"/>
                  </a:lnTo>
                  <a:lnTo>
                    <a:pt x="269" y="1599"/>
                  </a:lnTo>
                  <a:lnTo>
                    <a:pt x="404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26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793" y="1301"/>
                  </a:lnTo>
                  <a:lnTo>
                    <a:pt x="1823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68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23" y="658"/>
                  </a:lnTo>
                  <a:lnTo>
                    <a:pt x="1793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636;p33"/>
            <p:cNvSpPr/>
            <p:nvPr/>
          </p:nvSpPr>
          <p:spPr>
            <a:xfrm>
              <a:off x="4782184" y="1340511"/>
              <a:ext cx="311481" cy="311481"/>
            </a:xfrm>
            <a:custGeom>
              <a:avLst/>
              <a:gdLst/>
              <a:ahLst/>
              <a:cxnLst/>
              <a:rect l="l" t="t" r="r" b="b"/>
              <a:pathLst>
                <a:path w="11340" h="11340" extrusionOk="0">
                  <a:moveTo>
                    <a:pt x="5379" y="1"/>
                  </a:moveTo>
                  <a:lnTo>
                    <a:pt x="5080" y="16"/>
                  </a:lnTo>
                  <a:lnTo>
                    <a:pt x="4796" y="61"/>
                  </a:lnTo>
                  <a:lnTo>
                    <a:pt x="4527" y="105"/>
                  </a:lnTo>
                  <a:lnTo>
                    <a:pt x="4243" y="165"/>
                  </a:lnTo>
                  <a:lnTo>
                    <a:pt x="3974" y="255"/>
                  </a:lnTo>
                  <a:lnTo>
                    <a:pt x="3721" y="344"/>
                  </a:lnTo>
                  <a:lnTo>
                    <a:pt x="3452" y="434"/>
                  </a:lnTo>
                  <a:lnTo>
                    <a:pt x="3213" y="554"/>
                  </a:lnTo>
                  <a:lnTo>
                    <a:pt x="2959" y="673"/>
                  </a:lnTo>
                  <a:lnTo>
                    <a:pt x="2720" y="808"/>
                  </a:lnTo>
                  <a:lnTo>
                    <a:pt x="2495" y="957"/>
                  </a:lnTo>
                  <a:lnTo>
                    <a:pt x="2271" y="1121"/>
                  </a:lnTo>
                  <a:lnTo>
                    <a:pt x="2062" y="1286"/>
                  </a:lnTo>
                  <a:lnTo>
                    <a:pt x="1853" y="1465"/>
                  </a:lnTo>
                  <a:lnTo>
                    <a:pt x="1659" y="1659"/>
                  </a:lnTo>
                  <a:lnTo>
                    <a:pt x="1465" y="1853"/>
                  </a:lnTo>
                  <a:lnTo>
                    <a:pt x="1285" y="2062"/>
                  </a:lnTo>
                  <a:lnTo>
                    <a:pt x="1121" y="2272"/>
                  </a:lnTo>
                  <a:lnTo>
                    <a:pt x="957" y="2496"/>
                  </a:lnTo>
                  <a:lnTo>
                    <a:pt x="822" y="2720"/>
                  </a:lnTo>
                  <a:lnTo>
                    <a:pt x="673" y="2959"/>
                  </a:lnTo>
                  <a:lnTo>
                    <a:pt x="553" y="3213"/>
                  </a:lnTo>
                  <a:lnTo>
                    <a:pt x="434" y="3452"/>
                  </a:lnTo>
                  <a:lnTo>
                    <a:pt x="344" y="3721"/>
                  </a:lnTo>
                  <a:lnTo>
                    <a:pt x="255" y="3975"/>
                  </a:lnTo>
                  <a:lnTo>
                    <a:pt x="180" y="4244"/>
                  </a:lnTo>
                  <a:lnTo>
                    <a:pt x="105" y="4527"/>
                  </a:lnTo>
                  <a:lnTo>
                    <a:pt x="60" y="4796"/>
                  </a:lnTo>
                  <a:lnTo>
                    <a:pt x="30" y="5080"/>
                  </a:lnTo>
                  <a:lnTo>
                    <a:pt x="1" y="5379"/>
                  </a:lnTo>
                  <a:lnTo>
                    <a:pt x="1" y="5663"/>
                  </a:lnTo>
                  <a:lnTo>
                    <a:pt x="1" y="5962"/>
                  </a:lnTo>
                  <a:lnTo>
                    <a:pt x="30" y="6246"/>
                  </a:lnTo>
                  <a:lnTo>
                    <a:pt x="60" y="6529"/>
                  </a:lnTo>
                  <a:lnTo>
                    <a:pt x="105" y="6813"/>
                  </a:lnTo>
                  <a:lnTo>
                    <a:pt x="180" y="7082"/>
                  </a:lnTo>
                  <a:lnTo>
                    <a:pt x="255" y="7351"/>
                  </a:lnTo>
                  <a:lnTo>
                    <a:pt x="344" y="7620"/>
                  </a:lnTo>
                  <a:lnTo>
                    <a:pt x="434" y="7874"/>
                  </a:lnTo>
                  <a:lnTo>
                    <a:pt x="553" y="8128"/>
                  </a:lnTo>
                  <a:lnTo>
                    <a:pt x="673" y="8367"/>
                  </a:lnTo>
                  <a:lnTo>
                    <a:pt x="822" y="8606"/>
                  </a:lnTo>
                  <a:lnTo>
                    <a:pt x="957" y="8830"/>
                  </a:lnTo>
                  <a:lnTo>
                    <a:pt x="1121" y="9054"/>
                  </a:lnTo>
                  <a:lnTo>
                    <a:pt x="1285" y="9278"/>
                  </a:lnTo>
                  <a:lnTo>
                    <a:pt x="1465" y="9472"/>
                  </a:lnTo>
                  <a:lnTo>
                    <a:pt x="1659" y="9682"/>
                  </a:lnTo>
                  <a:lnTo>
                    <a:pt x="1853" y="9861"/>
                  </a:lnTo>
                  <a:lnTo>
                    <a:pt x="2062" y="10040"/>
                  </a:lnTo>
                  <a:lnTo>
                    <a:pt x="2271" y="10205"/>
                  </a:lnTo>
                  <a:lnTo>
                    <a:pt x="2495" y="10369"/>
                  </a:lnTo>
                  <a:lnTo>
                    <a:pt x="2720" y="10518"/>
                  </a:lnTo>
                  <a:lnTo>
                    <a:pt x="2959" y="10653"/>
                  </a:lnTo>
                  <a:lnTo>
                    <a:pt x="3213" y="10772"/>
                  </a:lnTo>
                  <a:lnTo>
                    <a:pt x="3452" y="10892"/>
                  </a:lnTo>
                  <a:lnTo>
                    <a:pt x="3721" y="10996"/>
                  </a:lnTo>
                  <a:lnTo>
                    <a:pt x="3974" y="11086"/>
                  </a:lnTo>
                  <a:lnTo>
                    <a:pt x="4243" y="11161"/>
                  </a:lnTo>
                  <a:lnTo>
                    <a:pt x="4527" y="11220"/>
                  </a:lnTo>
                  <a:lnTo>
                    <a:pt x="4796" y="11280"/>
                  </a:lnTo>
                  <a:lnTo>
                    <a:pt x="5080" y="11310"/>
                  </a:lnTo>
                  <a:lnTo>
                    <a:pt x="5379" y="11325"/>
                  </a:lnTo>
                  <a:lnTo>
                    <a:pt x="5663" y="11340"/>
                  </a:lnTo>
                  <a:lnTo>
                    <a:pt x="5961" y="11325"/>
                  </a:lnTo>
                  <a:lnTo>
                    <a:pt x="6245" y="11310"/>
                  </a:lnTo>
                  <a:lnTo>
                    <a:pt x="6529" y="11280"/>
                  </a:lnTo>
                  <a:lnTo>
                    <a:pt x="6813" y="11220"/>
                  </a:lnTo>
                  <a:lnTo>
                    <a:pt x="7082" y="11161"/>
                  </a:lnTo>
                  <a:lnTo>
                    <a:pt x="7351" y="11086"/>
                  </a:lnTo>
                  <a:lnTo>
                    <a:pt x="7620" y="10996"/>
                  </a:lnTo>
                  <a:lnTo>
                    <a:pt x="7874" y="10892"/>
                  </a:lnTo>
                  <a:lnTo>
                    <a:pt x="8128" y="10772"/>
                  </a:lnTo>
                  <a:lnTo>
                    <a:pt x="8367" y="10653"/>
                  </a:lnTo>
                  <a:lnTo>
                    <a:pt x="8606" y="10518"/>
                  </a:lnTo>
                  <a:lnTo>
                    <a:pt x="8845" y="10369"/>
                  </a:lnTo>
                  <a:lnTo>
                    <a:pt x="9054" y="10205"/>
                  </a:lnTo>
                  <a:lnTo>
                    <a:pt x="9278" y="10040"/>
                  </a:lnTo>
                  <a:lnTo>
                    <a:pt x="9487" y="9861"/>
                  </a:lnTo>
                  <a:lnTo>
                    <a:pt x="9681" y="9682"/>
                  </a:lnTo>
                  <a:lnTo>
                    <a:pt x="9861" y="9472"/>
                  </a:lnTo>
                  <a:lnTo>
                    <a:pt x="10040" y="9278"/>
                  </a:lnTo>
                  <a:lnTo>
                    <a:pt x="10204" y="9054"/>
                  </a:lnTo>
                  <a:lnTo>
                    <a:pt x="10369" y="8830"/>
                  </a:lnTo>
                  <a:lnTo>
                    <a:pt x="10518" y="8606"/>
                  </a:lnTo>
                  <a:lnTo>
                    <a:pt x="10652" y="8367"/>
                  </a:lnTo>
                  <a:lnTo>
                    <a:pt x="10772" y="8128"/>
                  </a:lnTo>
                  <a:lnTo>
                    <a:pt x="10892" y="7874"/>
                  </a:lnTo>
                  <a:lnTo>
                    <a:pt x="10996" y="7620"/>
                  </a:lnTo>
                  <a:lnTo>
                    <a:pt x="11086" y="7351"/>
                  </a:lnTo>
                  <a:lnTo>
                    <a:pt x="11160" y="7082"/>
                  </a:lnTo>
                  <a:lnTo>
                    <a:pt x="11220" y="6813"/>
                  </a:lnTo>
                  <a:lnTo>
                    <a:pt x="11280" y="6529"/>
                  </a:lnTo>
                  <a:lnTo>
                    <a:pt x="11310" y="6246"/>
                  </a:lnTo>
                  <a:lnTo>
                    <a:pt x="11325" y="5962"/>
                  </a:lnTo>
                  <a:lnTo>
                    <a:pt x="11340" y="5663"/>
                  </a:lnTo>
                  <a:lnTo>
                    <a:pt x="11325" y="5379"/>
                  </a:lnTo>
                  <a:lnTo>
                    <a:pt x="11310" y="5080"/>
                  </a:lnTo>
                  <a:lnTo>
                    <a:pt x="11280" y="4796"/>
                  </a:lnTo>
                  <a:lnTo>
                    <a:pt x="11220" y="4527"/>
                  </a:lnTo>
                  <a:lnTo>
                    <a:pt x="11160" y="4244"/>
                  </a:lnTo>
                  <a:lnTo>
                    <a:pt x="11086" y="3975"/>
                  </a:lnTo>
                  <a:lnTo>
                    <a:pt x="10996" y="3721"/>
                  </a:lnTo>
                  <a:lnTo>
                    <a:pt x="10892" y="3452"/>
                  </a:lnTo>
                  <a:lnTo>
                    <a:pt x="10772" y="3213"/>
                  </a:lnTo>
                  <a:lnTo>
                    <a:pt x="10652" y="2959"/>
                  </a:lnTo>
                  <a:lnTo>
                    <a:pt x="10518" y="2720"/>
                  </a:lnTo>
                  <a:lnTo>
                    <a:pt x="10369" y="2496"/>
                  </a:lnTo>
                  <a:lnTo>
                    <a:pt x="10204" y="2272"/>
                  </a:lnTo>
                  <a:lnTo>
                    <a:pt x="10040" y="2062"/>
                  </a:lnTo>
                  <a:lnTo>
                    <a:pt x="9861" y="1853"/>
                  </a:lnTo>
                  <a:lnTo>
                    <a:pt x="9681" y="1659"/>
                  </a:lnTo>
                  <a:lnTo>
                    <a:pt x="9487" y="1465"/>
                  </a:lnTo>
                  <a:lnTo>
                    <a:pt x="9278" y="1286"/>
                  </a:lnTo>
                  <a:lnTo>
                    <a:pt x="9054" y="1121"/>
                  </a:lnTo>
                  <a:lnTo>
                    <a:pt x="8845" y="957"/>
                  </a:lnTo>
                  <a:lnTo>
                    <a:pt x="8606" y="808"/>
                  </a:lnTo>
                  <a:lnTo>
                    <a:pt x="8367" y="673"/>
                  </a:lnTo>
                  <a:lnTo>
                    <a:pt x="8128" y="554"/>
                  </a:lnTo>
                  <a:lnTo>
                    <a:pt x="7874" y="434"/>
                  </a:lnTo>
                  <a:lnTo>
                    <a:pt x="7620" y="344"/>
                  </a:lnTo>
                  <a:lnTo>
                    <a:pt x="7351" y="255"/>
                  </a:lnTo>
                  <a:lnTo>
                    <a:pt x="7082" y="165"/>
                  </a:lnTo>
                  <a:lnTo>
                    <a:pt x="6813" y="105"/>
                  </a:lnTo>
                  <a:lnTo>
                    <a:pt x="6529" y="61"/>
                  </a:lnTo>
                  <a:lnTo>
                    <a:pt x="6245" y="16"/>
                  </a:lnTo>
                  <a:lnTo>
                    <a:pt x="59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637;p33"/>
            <p:cNvSpPr/>
            <p:nvPr/>
          </p:nvSpPr>
          <p:spPr>
            <a:xfrm>
              <a:off x="4883124" y="1397971"/>
              <a:ext cx="114512" cy="196585"/>
            </a:xfrm>
            <a:custGeom>
              <a:avLst/>
              <a:gdLst/>
              <a:ahLst/>
              <a:cxnLst/>
              <a:rect l="l" t="t" r="r" b="b"/>
              <a:pathLst>
                <a:path w="4169" h="7157" extrusionOk="0">
                  <a:moveTo>
                    <a:pt x="942" y="329"/>
                  </a:moveTo>
                  <a:lnTo>
                    <a:pt x="1076" y="374"/>
                  </a:lnTo>
                  <a:lnTo>
                    <a:pt x="1211" y="434"/>
                  </a:lnTo>
                  <a:lnTo>
                    <a:pt x="1360" y="508"/>
                  </a:lnTo>
                  <a:lnTo>
                    <a:pt x="1525" y="628"/>
                  </a:lnTo>
                  <a:lnTo>
                    <a:pt x="1689" y="762"/>
                  </a:lnTo>
                  <a:lnTo>
                    <a:pt x="1853" y="942"/>
                  </a:lnTo>
                  <a:lnTo>
                    <a:pt x="2032" y="1121"/>
                  </a:lnTo>
                  <a:lnTo>
                    <a:pt x="2197" y="1345"/>
                  </a:lnTo>
                  <a:lnTo>
                    <a:pt x="2376" y="1584"/>
                  </a:lnTo>
                  <a:lnTo>
                    <a:pt x="2540" y="1838"/>
                  </a:lnTo>
                  <a:lnTo>
                    <a:pt x="2720" y="2122"/>
                  </a:lnTo>
                  <a:lnTo>
                    <a:pt x="2884" y="2421"/>
                  </a:lnTo>
                  <a:lnTo>
                    <a:pt x="3048" y="2749"/>
                  </a:lnTo>
                  <a:lnTo>
                    <a:pt x="3198" y="3093"/>
                  </a:lnTo>
                  <a:lnTo>
                    <a:pt x="3347" y="3451"/>
                  </a:lnTo>
                  <a:lnTo>
                    <a:pt x="3467" y="3795"/>
                  </a:lnTo>
                  <a:lnTo>
                    <a:pt x="3571" y="4124"/>
                  </a:lnTo>
                  <a:lnTo>
                    <a:pt x="3661" y="4437"/>
                  </a:lnTo>
                  <a:lnTo>
                    <a:pt x="3721" y="4751"/>
                  </a:lnTo>
                  <a:lnTo>
                    <a:pt x="3780" y="5035"/>
                  </a:lnTo>
                  <a:lnTo>
                    <a:pt x="3810" y="5304"/>
                  </a:lnTo>
                  <a:lnTo>
                    <a:pt x="3825" y="5573"/>
                  </a:lnTo>
                  <a:lnTo>
                    <a:pt x="3840" y="5797"/>
                  </a:lnTo>
                  <a:lnTo>
                    <a:pt x="3825" y="6021"/>
                  </a:lnTo>
                  <a:lnTo>
                    <a:pt x="3795" y="6215"/>
                  </a:lnTo>
                  <a:lnTo>
                    <a:pt x="3751" y="6380"/>
                  </a:lnTo>
                  <a:lnTo>
                    <a:pt x="3691" y="6529"/>
                  </a:lnTo>
                  <a:lnTo>
                    <a:pt x="3631" y="6633"/>
                  </a:lnTo>
                  <a:lnTo>
                    <a:pt x="3541" y="6723"/>
                  </a:lnTo>
                  <a:lnTo>
                    <a:pt x="3452" y="6783"/>
                  </a:lnTo>
                  <a:lnTo>
                    <a:pt x="3347" y="6813"/>
                  </a:lnTo>
                  <a:lnTo>
                    <a:pt x="3228" y="6813"/>
                  </a:lnTo>
                  <a:lnTo>
                    <a:pt x="3093" y="6783"/>
                  </a:lnTo>
                  <a:lnTo>
                    <a:pt x="2959" y="6723"/>
                  </a:lnTo>
                  <a:lnTo>
                    <a:pt x="2809" y="6633"/>
                  </a:lnTo>
                  <a:lnTo>
                    <a:pt x="2645" y="6514"/>
                  </a:lnTo>
                  <a:lnTo>
                    <a:pt x="2481" y="6380"/>
                  </a:lnTo>
                  <a:lnTo>
                    <a:pt x="2316" y="6215"/>
                  </a:lnTo>
                  <a:lnTo>
                    <a:pt x="2137" y="6021"/>
                  </a:lnTo>
                  <a:lnTo>
                    <a:pt x="1973" y="5812"/>
                  </a:lnTo>
                  <a:lnTo>
                    <a:pt x="1793" y="5573"/>
                  </a:lnTo>
                  <a:lnTo>
                    <a:pt x="1629" y="5304"/>
                  </a:lnTo>
                  <a:lnTo>
                    <a:pt x="1450" y="5020"/>
                  </a:lnTo>
                  <a:lnTo>
                    <a:pt x="1285" y="4721"/>
                  </a:lnTo>
                  <a:lnTo>
                    <a:pt x="1121" y="4393"/>
                  </a:lnTo>
                  <a:lnTo>
                    <a:pt x="972" y="4049"/>
                  </a:lnTo>
                  <a:lnTo>
                    <a:pt x="822" y="3705"/>
                  </a:lnTo>
                  <a:lnTo>
                    <a:pt x="703" y="3362"/>
                  </a:lnTo>
                  <a:lnTo>
                    <a:pt x="598" y="3033"/>
                  </a:lnTo>
                  <a:lnTo>
                    <a:pt x="509" y="2704"/>
                  </a:lnTo>
                  <a:lnTo>
                    <a:pt x="449" y="2406"/>
                  </a:lnTo>
                  <a:lnTo>
                    <a:pt x="389" y="2107"/>
                  </a:lnTo>
                  <a:lnTo>
                    <a:pt x="359" y="1838"/>
                  </a:lnTo>
                  <a:lnTo>
                    <a:pt x="344" y="1584"/>
                  </a:lnTo>
                  <a:lnTo>
                    <a:pt x="329" y="1345"/>
                  </a:lnTo>
                  <a:lnTo>
                    <a:pt x="344" y="1136"/>
                  </a:lnTo>
                  <a:lnTo>
                    <a:pt x="374" y="942"/>
                  </a:lnTo>
                  <a:lnTo>
                    <a:pt x="419" y="762"/>
                  </a:lnTo>
                  <a:lnTo>
                    <a:pt x="479" y="628"/>
                  </a:lnTo>
                  <a:lnTo>
                    <a:pt x="539" y="508"/>
                  </a:lnTo>
                  <a:lnTo>
                    <a:pt x="628" y="419"/>
                  </a:lnTo>
                  <a:lnTo>
                    <a:pt x="718" y="359"/>
                  </a:lnTo>
                  <a:lnTo>
                    <a:pt x="822" y="329"/>
                  </a:lnTo>
                  <a:close/>
                  <a:moveTo>
                    <a:pt x="748" y="0"/>
                  </a:moveTo>
                  <a:lnTo>
                    <a:pt x="658" y="15"/>
                  </a:lnTo>
                  <a:lnTo>
                    <a:pt x="583" y="45"/>
                  </a:lnTo>
                  <a:lnTo>
                    <a:pt x="509" y="90"/>
                  </a:lnTo>
                  <a:lnTo>
                    <a:pt x="434" y="135"/>
                  </a:lnTo>
                  <a:lnTo>
                    <a:pt x="374" y="180"/>
                  </a:lnTo>
                  <a:lnTo>
                    <a:pt x="314" y="254"/>
                  </a:lnTo>
                  <a:lnTo>
                    <a:pt x="210" y="404"/>
                  </a:lnTo>
                  <a:lnTo>
                    <a:pt x="120" y="583"/>
                  </a:lnTo>
                  <a:lnTo>
                    <a:pt x="60" y="792"/>
                  </a:lnTo>
                  <a:lnTo>
                    <a:pt x="16" y="1031"/>
                  </a:lnTo>
                  <a:lnTo>
                    <a:pt x="1" y="1285"/>
                  </a:lnTo>
                  <a:lnTo>
                    <a:pt x="1" y="1584"/>
                  </a:lnTo>
                  <a:lnTo>
                    <a:pt x="16" y="1868"/>
                  </a:lnTo>
                  <a:lnTo>
                    <a:pt x="60" y="2182"/>
                  </a:lnTo>
                  <a:lnTo>
                    <a:pt x="120" y="2495"/>
                  </a:lnTo>
                  <a:lnTo>
                    <a:pt x="195" y="2824"/>
                  </a:lnTo>
                  <a:lnTo>
                    <a:pt x="285" y="3153"/>
                  </a:lnTo>
                  <a:lnTo>
                    <a:pt x="389" y="3496"/>
                  </a:lnTo>
                  <a:lnTo>
                    <a:pt x="524" y="3840"/>
                  </a:lnTo>
                  <a:lnTo>
                    <a:pt x="658" y="4183"/>
                  </a:lnTo>
                  <a:lnTo>
                    <a:pt x="807" y="4527"/>
                  </a:lnTo>
                  <a:lnTo>
                    <a:pt x="972" y="4856"/>
                  </a:lnTo>
                  <a:lnTo>
                    <a:pt x="1136" y="5154"/>
                  </a:lnTo>
                  <a:lnTo>
                    <a:pt x="1315" y="5453"/>
                  </a:lnTo>
                  <a:lnTo>
                    <a:pt x="1495" y="5737"/>
                  </a:lnTo>
                  <a:lnTo>
                    <a:pt x="1689" y="6006"/>
                  </a:lnTo>
                  <a:lnTo>
                    <a:pt x="1883" y="6245"/>
                  </a:lnTo>
                  <a:lnTo>
                    <a:pt x="2077" y="6454"/>
                  </a:lnTo>
                  <a:lnTo>
                    <a:pt x="2286" y="6663"/>
                  </a:lnTo>
                  <a:lnTo>
                    <a:pt x="2496" y="6828"/>
                  </a:lnTo>
                  <a:lnTo>
                    <a:pt x="2690" y="6962"/>
                  </a:lnTo>
                  <a:lnTo>
                    <a:pt x="2884" y="7067"/>
                  </a:lnTo>
                  <a:lnTo>
                    <a:pt x="3078" y="7127"/>
                  </a:lnTo>
                  <a:lnTo>
                    <a:pt x="3258" y="7156"/>
                  </a:lnTo>
                  <a:lnTo>
                    <a:pt x="3347" y="7156"/>
                  </a:lnTo>
                  <a:lnTo>
                    <a:pt x="3422" y="7141"/>
                  </a:lnTo>
                  <a:lnTo>
                    <a:pt x="3511" y="7127"/>
                  </a:lnTo>
                  <a:lnTo>
                    <a:pt x="3586" y="7097"/>
                  </a:lnTo>
                  <a:lnTo>
                    <a:pt x="3661" y="7067"/>
                  </a:lnTo>
                  <a:lnTo>
                    <a:pt x="3736" y="7022"/>
                  </a:lnTo>
                  <a:lnTo>
                    <a:pt x="3795" y="6962"/>
                  </a:lnTo>
                  <a:lnTo>
                    <a:pt x="3855" y="6902"/>
                  </a:lnTo>
                  <a:lnTo>
                    <a:pt x="3960" y="6753"/>
                  </a:lnTo>
                  <a:lnTo>
                    <a:pt x="4049" y="6574"/>
                  </a:lnTo>
                  <a:lnTo>
                    <a:pt x="4109" y="6365"/>
                  </a:lnTo>
                  <a:lnTo>
                    <a:pt x="4154" y="6126"/>
                  </a:lnTo>
                  <a:lnTo>
                    <a:pt x="4169" y="5857"/>
                  </a:lnTo>
                  <a:lnTo>
                    <a:pt x="4169" y="5558"/>
                  </a:lnTo>
                  <a:lnTo>
                    <a:pt x="4154" y="5274"/>
                  </a:lnTo>
                  <a:lnTo>
                    <a:pt x="4109" y="4960"/>
                  </a:lnTo>
                  <a:lnTo>
                    <a:pt x="4049" y="4647"/>
                  </a:lnTo>
                  <a:lnTo>
                    <a:pt x="3975" y="4318"/>
                  </a:lnTo>
                  <a:lnTo>
                    <a:pt x="3885" y="3989"/>
                  </a:lnTo>
                  <a:lnTo>
                    <a:pt x="3780" y="3646"/>
                  </a:lnTo>
                  <a:lnTo>
                    <a:pt x="3646" y="3302"/>
                  </a:lnTo>
                  <a:lnTo>
                    <a:pt x="3511" y="2958"/>
                  </a:lnTo>
                  <a:lnTo>
                    <a:pt x="3362" y="2630"/>
                  </a:lnTo>
                  <a:lnTo>
                    <a:pt x="3198" y="2301"/>
                  </a:lnTo>
                  <a:lnTo>
                    <a:pt x="3033" y="1987"/>
                  </a:lnTo>
                  <a:lnTo>
                    <a:pt x="2854" y="1689"/>
                  </a:lnTo>
                  <a:lnTo>
                    <a:pt x="2675" y="1405"/>
                  </a:lnTo>
                  <a:lnTo>
                    <a:pt x="2481" y="1151"/>
                  </a:lnTo>
                  <a:lnTo>
                    <a:pt x="2286" y="912"/>
                  </a:lnTo>
                  <a:lnTo>
                    <a:pt x="2092" y="688"/>
                  </a:lnTo>
                  <a:lnTo>
                    <a:pt x="1883" y="493"/>
                  </a:lnTo>
                  <a:lnTo>
                    <a:pt x="1674" y="314"/>
                  </a:lnTo>
                  <a:lnTo>
                    <a:pt x="1480" y="180"/>
                  </a:lnTo>
                  <a:lnTo>
                    <a:pt x="1285" y="90"/>
                  </a:lnTo>
                  <a:lnTo>
                    <a:pt x="109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638;p33"/>
            <p:cNvSpPr/>
            <p:nvPr/>
          </p:nvSpPr>
          <p:spPr>
            <a:xfrm>
              <a:off x="4863842" y="1411512"/>
              <a:ext cx="153076" cy="169090"/>
            </a:xfrm>
            <a:custGeom>
              <a:avLst/>
              <a:gdLst/>
              <a:ahLst/>
              <a:cxnLst/>
              <a:rect l="l" t="t" r="r" b="b"/>
              <a:pathLst>
                <a:path w="5573" h="6156" extrusionOk="0">
                  <a:moveTo>
                    <a:pt x="4811" y="344"/>
                  </a:moveTo>
                  <a:lnTo>
                    <a:pt x="4916" y="359"/>
                  </a:lnTo>
                  <a:lnTo>
                    <a:pt x="5005" y="389"/>
                  </a:lnTo>
                  <a:lnTo>
                    <a:pt x="5080" y="449"/>
                  </a:lnTo>
                  <a:lnTo>
                    <a:pt x="5140" y="523"/>
                  </a:lnTo>
                  <a:lnTo>
                    <a:pt x="5200" y="628"/>
                  </a:lnTo>
                  <a:lnTo>
                    <a:pt x="5229" y="762"/>
                  </a:lnTo>
                  <a:lnTo>
                    <a:pt x="5229" y="912"/>
                  </a:lnTo>
                  <a:lnTo>
                    <a:pt x="5229" y="1091"/>
                  </a:lnTo>
                  <a:lnTo>
                    <a:pt x="5200" y="1270"/>
                  </a:lnTo>
                  <a:lnTo>
                    <a:pt x="5140" y="1479"/>
                  </a:lnTo>
                  <a:lnTo>
                    <a:pt x="5065" y="1703"/>
                  </a:lnTo>
                  <a:lnTo>
                    <a:pt x="4960" y="1957"/>
                  </a:lnTo>
                  <a:lnTo>
                    <a:pt x="4841" y="2226"/>
                  </a:lnTo>
                  <a:lnTo>
                    <a:pt x="4692" y="2495"/>
                  </a:lnTo>
                  <a:lnTo>
                    <a:pt x="4527" y="2779"/>
                  </a:lnTo>
                  <a:lnTo>
                    <a:pt x="4348" y="3048"/>
                  </a:lnTo>
                  <a:lnTo>
                    <a:pt x="4154" y="3332"/>
                  </a:lnTo>
                  <a:lnTo>
                    <a:pt x="3930" y="3601"/>
                  </a:lnTo>
                  <a:lnTo>
                    <a:pt x="3706" y="3870"/>
                  </a:lnTo>
                  <a:lnTo>
                    <a:pt x="3467" y="4139"/>
                  </a:lnTo>
                  <a:lnTo>
                    <a:pt x="3227" y="4393"/>
                  </a:lnTo>
                  <a:lnTo>
                    <a:pt x="2974" y="4632"/>
                  </a:lnTo>
                  <a:lnTo>
                    <a:pt x="2734" y="4841"/>
                  </a:lnTo>
                  <a:lnTo>
                    <a:pt x="2481" y="5050"/>
                  </a:lnTo>
                  <a:lnTo>
                    <a:pt x="2241" y="5229"/>
                  </a:lnTo>
                  <a:lnTo>
                    <a:pt x="1987" y="5394"/>
                  </a:lnTo>
                  <a:lnTo>
                    <a:pt x="1748" y="5528"/>
                  </a:lnTo>
                  <a:lnTo>
                    <a:pt x="1539" y="5633"/>
                  </a:lnTo>
                  <a:lnTo>
                    <a:pt x="1345" y="5722"/>
                  </a:lnTo>
                  <a:lnTo>
                    <a:pt x="1166" y="5782"/>
                  </a:lnTo>
                  <a:lnTo>
                    <a:pt x="987" y="5812"/>
                  </a:lnTo>
                  <a:lnTo>
                    <a:pt x="837" y="5827"/>
                  </a:lnTo>
                  <a:lnTo>
                    <a:pt x="703" y="5812"/>
                  </a:lnTo>
                  <a:lnTo>
                    <a:pt x="598" y="5782"/>
                  </a:lnTo>
                  <a:lnTo>
                    <a:pt x="494" y="5722"/>
                  </a:lnTo>
                  <a:lnTo>
                    <a:pt x="434" y="5633"/>
                  </a:lnTo>
                  <a:lnTo>
                    <a:pt x="374" y="5528"/>
                  </a:lnTo>
                  <a:lnTo>
                    <a:pt x="344" y="5394"/>
                  </a:lnTo>
                  <a:lnTo>
                    <a:pt x="344" y="5244"/>
                  </a:lnTo>
                  <a:lnTo>
                    <a:pt x="359" y="5065"/>
                  </a:lnTo>
                  <a:lnTo>
                    <a:pt x="389" y="4871"/>
                  </a:lnTo>
                  <a:lnTo>
                    <a:pt x="434" y="4661"/>
                  </a:lnTo>
                  <a:lnTo>
                    <a:pt x="508" y="4437"/>
                  </a:lnTo>
                  <a:lnTo>
                    <a:pt x="613" y="4198"/>
                  </a:lnTo>
                  <a:lnTo>
                    <a:pt x="733" y="3959"/>
                  </a:lnTo>
                  <a:lnTo>
                    <a:pt x="867" y="3690"/>
                  </a:lnTo>
                  <a:lnTo>
                    <a:pt x="1031" y="3422"/>
                  </a:lnTo>
                  <a:lnTo>
                    <a:pt x="1211" y="3153"/>
                  </a:lnTo>
                  <a:lnTo>
                    <a:pt x="1405" y="2869"/>
                  </a:lnTo>
                  <a:lnTo>
                    <a:pt x="1629" y="2570"/>
                  </a:lnTo>
                  <a:lnTo>
                    <a:pt x="1868" y="2286"/>
                  </a:lnTo>
                  <a:lnTo>
                    <a:pt x="2107" y="2017"/>
                  </a:lnTo>
                  <a:lnTo>
                    <a:pt x="2346" y="1763"/>
                  </a:lnTo>
                  <a:lnTo>
                    <a:pt x="2600" y="1539"/>
                  </a:lnTo>
                  <a:lnTo>
                    <a:pt x="2839" y="1315"/>
                  </a:lnTo>
                  <a:lnTo>
                    <a:pt x="3093" y="1121"/>
                  </a:lnTo>
                  <a:lnTo>
                    <a:pt x="3332" y="927"/>
                  </a:lnTo>
                  <a:lnTo>
                    <a:pt x="3586" y="777"/>
                  </a:lnTo>
                  <a:lnTo>
                    <a:pt x="3825" y="628"/>
                  </a:lnTo>
                  <a:lnTo>
                    <a:pt x="4109" y="493"/>
                  </a:lnTo>
                  <a:lnTo>
                    <a:pt x="4273" y="434"/>
                  </a:lnTo>
                  <a:lnTo>
                    <a:pt x="4423" y="389"/>
                  </a:lnTo>
                  <a:lnTo>
                    <a:pt x="4557" y="359"/>
                  </a:lnTo>
                  <a:lnTo>
                    <a:pt x="4692" y="344"/>
                  </a:lnTo>
                  <a:close/>
                  <a:moveTo>
                    <a:pt x="4617" y="0"/>
                  </a:moveTo>
                  <a:lnTo>
                    <a:pt x="4408" y="45"/>
                  </a:lnTo>
                  <a:lnTo>
                    <a:pt x="4169" y="105"/>
                  </a:lnTo>
                  <a:lnTo>
                    <a:pt x="3930" y="210"/>
                  </a:lnTo>
                  <a:lnTo>
                    <a:pt x="3661" y="329"/>
                  </a:lnTo>
                  <a:lnTo>
                    <a:pt x="3407" y="478"/>
                  </a:lnTo>
                  <a:lnTo>
                    <a:pt x="3153" y="658"/>
                  </a:lnTo>
                  <a:lnTo>
                    <a:pt x="2899" y="837"/>
                  </a:lnTo>
                  <a:lnTo>
                    <a:pt x="2630" y="1046"/>
                  </a:lnTo>
                  <a:lnTo>
                    <a:pt x="2376" y="1285"/>
                  </a:lnTo>
                  <a:lnTo>
                    <a:pt x="2122" y="1524"/>
                  </a:lnTo>
                  <a:lnTo>
                    <a:pt x="1868" y="1793"/>
                  </a:lnTo>
                  <a:lnTo>
                    <a:pt x="1614" y="2062"/>
                  </a:lnTo>
                  <a:lnTo>
                    <a:pt x="1375" y="2346"/>
                  </a:lnTo>
                  <a:lnTo>
                    <a:pt x="1151" y="2630"/>
                  </a:lnTo>
                  <a:lnTo>
                    <a:pt x="942" y="2928"/>
                  </a:lnTo>
                  <a:lnTo>
                    <a:pt x="762" y="3212"/>
                  </a:lnTo>
                  <a:lnTo>
                    <a:pt x="583" y="3496"/>
                  </a:lnTo>
                  <a:lnTo>
                    <a:pt x="434" y="3780"/>
                  </a:lnTo>
                  <a:lnTo>
                    <a:pt x="299" y="4064"/>
                  </a:lnTo>
                  <a:lnTo>
                    <a:pt x="195" y="4333"/>
                  </a:lnTo>
                  <a:lnTo>
                    <a:pt x="105" y="4617"/>
                  </a:lnTo>
                  <a:lnTo>
                    <a:pt x="45" y="4871"/>
                  </a:lnTo>
                  <a:lnTo>
                    <a:pt x="1" y="5110"/>
                  </a:lnTo>
                  <a:lnTo>
                    <a:pt x="1" y="5334"/>
                  </a:lnTo>
                  <a:lnTo>
                    <a:pt x="30" y="5528"/>
                  </a:lnTo>
                  <a:lnTo>
                    <a:pt x="75" y="5707"/>
                  </a:lnTo>
                  <a:lnTo>
                    <a:pt x="120" y="5782"/>
                  </a:lnTo>
                  <a:lnTo>
                    <a:pt x="165" y="5857"/>
                  </a:lnTo>
                  <a:lnTo>
                    <a:pt x="225" y="5916"/>
                  </a:lnTo>
                  <a:lnTo>
                    <a:pt x="284" y="5976"/>
                  </a:lnTo>
                  <a:lnTo>
                    <a:pt x="389" y="6051"/>
                  </a:lnTo>
                  <a:lnTo>
                    <a:pt x="523" y="6111"/>
                  </a:lnTo>
                  <a:lnTo>
                    <a:pt x="673" y="6155"/>
                  </a:lnTo>
                  <a:lnTo>
                    <a:pt x="1001" y="6155"/>
                  </a:lnTo>
                  <a:lnTo>
                    <a:pt x="1196" y="6111"/>
                  </a:lnTo>
                  <a:lnTo>
                    <a:pt x="1390" y="6051"/>
                  </a:lnTo>
                  <a:lnTo>
                    <a:pt x="1599" y="5976"/>
                  </a:lnTo>
                  <a:lnTo>
                    <a:pt x="1913" y="5827"/>
                  </a:lnTo>
                  <a:lnTo>
                    <a:pt x="2167" y="5677"/>
                  </a:lnTo>
                  <a:lnTo>
                    <a:pt x="2421" y="5513"/>
                  </a:lnTo>
                  <a:lnTo>
                    <a:pt x="2675" y="5319"/>
                  </a:lnTo>
                  <a:lnTo>
                    <a:pt x="2944" y="5110"/>
                  </a:lnTo>
                  <a:lnTo>
                    <a:pt x="3198" y="4886"/>
                  </a:lnTo>
                  <a:lnTo>
                    <a:pt x="3452" y="4632"/>
                  </a:lnTo>
                  <a:lnTo>
                    <a:pt x="3706" y="4378"/>
                  </a:lnTo>
                  <a:lnTo>
                    <a:pt x="3960" y="4094"/>
                  </a:lnTo>
                  <a:lnTo>
                    <a:pt x="4199" y="3810"/>
                  </a:lnTo>
                  <a:lnTo>
                    <a:pt x="4423" y="3526"/>
                  </a:lnTo>
                  <a:lnTo>
                    <a:pt x="4632" y="3242"/>
                  </a:lnTo>
                  <a:lnTo>
                    <a:pt x="4811" y="2943"/>
                  </a:lnTo>
                  <a:lnTo>
                    <a:pt x="4990" y="2660"/>
                  </a:lnTo>
                  <a:lnTo>
                    <a:pt x="5140" y="2376"/>
                  </a:lnTo>
                  <a:lnTo>
                    <a:pt x="5274" y="2092"/>
                  </a:lnTo>
                  <a:lnTo>
                    <a:pt x="5379" y="1823"/>
                  </a:lnTo>
                  <a:lnTo>
                    <a:pt x="5468" y="1539"/>
                  </a:lnTo>
                  <a:lnTo>
                    <a:pt x="5528" y="1285"/>
                  </a:lnTo>
                  <a:lnTo>
                    <a:pt x="5573" y="1046"/>
                  </a:lnTo>
                  <a:lnTo>
                    <a:pt x="5573" y="822"/>
                  </a:lnTo>
                  <a:lnTo>
                    <a:pt x="5543" y="628"/>
                  </a:lnTo>
                  <a:lnTo>
                    <a:pt x="5498" y="463"/>
                  </a:lnTo>
                  <a:lnTo>
                    <a:pt x="5453" y="374"/>
                  </a:lnTo>
                  <a:lnTo>
                    <a:pt x="5409" y="314"/>
                  </a:lnTo>
                  <a:lnTo>
                    <a:pt x="5349" y="239"/>
                  </a:lnTo>
                  <a:lnTo>
                    <a:pt x="5289" y="180"/>
                  </a:lnTo>
                  <a:lnTo>
                    <a:pt x="5229" y="135"/>
                  </a:lnTo>
                  <a:lnTo>
                    <a:pt x="5155" y="90"/>
                  </a:lnTo>
                  <a:lnTo>
                    <a:pt x="5080" y="60"/>
                  </a:lnTo>
                  <a:lnTo>
                    <a:pt x="5005" y="30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639;p33"/>
            <p:cNvSpPr/>
            <p:nvPr/>
          </p:nvSpPr>
          <p:spPr>
            <a:xfrm>
              <a:off x="4835112" y="1453371"/>
              <a:ext cx="210538" cy="85781"/>
            </a:xfrm>
            <a:custGeom>
              <a:avLst/>
              <a:gdLst/>
              <a:ahLst/>
              <a:cxnLst/>
              <a:rect l="l" t="t" r="r" b="b"/>
              <a:pathLst>
                <a:path w="7665" h="3123" extrusionOk="0">
                  <a:moveTo>
                    <a:pt x="3541" y="329"/>
                  </a:moveTo>
                  <a:lnTo>
                    <a:pt x="3900" y="344"/>
                  </a:lnTo>
                  <a:lnTo>
                    <a:pt x="4244" y="374"/>
                  </a:lnTo>
                  <a:lnTo>
                    <a:pt x="4602" y="404"/>
                  </a:lnTo>
                  <a:lnTo>
                    <a:pt x="4931" y="448"/>
                  </a:lnTo>
                  <a:lnTo>
                    <a:pt x="5259" y="508"/>
                  </a:lnTo>
                  <a:lnTo>
                    <a:pt x="5573" y="583"/>
                  </a:lnTo>
                  <a:lnTo>
                    <a:pt x="5872" y="672"/>
                  </a:lnTo>
                  <a:lnTo>
                    <a:pt x="6141" y="762"/>
                  </a:lnTo>
                  <a:lnTo>
                    <a:pt x="6395" y="867"/>
                  </a:lnTo>
                  <a:lnTo>
                    <a:pt x="6619" y="971"/>
                  </a:lnTo>
                  <a:lnTo>
                    <a:pt x="6798" y="1076"/>
                  </a:lnTo>
                  <a:lnTo>
                    <a:pt x="6963" y="1180"/>
                  </a:lnTo>
                  <a:lnTo>
                    <a:pt x="7097" y="1285"/>
                  </a:lnTo>
                  <a:lnTo>
                    <a:pt x="7202" y="1404"/>
                  </a:lnTo>
                  <a:lnTo>
                    <a:pt x="7261" y="1509"/>
                  </a:lnTo>
                  <a:lnTo>
                    <a:pt x="7306" y="1629"/>
                  </a:lnTo>
                  <a:lnTo>
                    <a:pt x="7321" y="1733"/>
                  </a:lnTo>
                  <a:lnTo>
                    <a:pt x="7306" y="1838"/>
                  </a:lnTo>
                  <a:lnTo>
                    <a:pt x="7246" y="1942"/>
                  </a:lnTo>
                  <a:lnTo>
                    <a:pt x="7157" y="2047"/>
                  </a:lnTo>
                  <a:lnTo>
                    <a:pt x="7052" y="2151"/>
                  </a:lnTo>
                  <a:lnTo>
                    <a:pt x="6903" y="2241"/>
                  </a:lnTo>
                  <a:lnTo>
                    <a:pt x="6739" y="2346"/>
                  </a:lnTo>
                  <a:lnTo>
                    <a:pt x="6544" y="2420"/>
                  </a:lnTo>
                  <a:lnTo>
                    <a:pt x="6320" y="2510"/>
                  </a:lnTo>
                  <a:lnTo>
                    <a:pt x="6051" y="2585"/>
                  </a:lnTo>
                  <a:lnTo>
                    <a:pt x="5767" y="2644"/>
                  </a:lnTo>
                  <a:lnTo>
                    <a:pt x="5469" y="2704"/>
                  </a:lnTo>
                  <a:lnTo>
                    <a:pt x="5140" y="2734"/>
                  </a:lnTo>
                  <a:lnTo>
                    <a:pt x="4811" y="2764"/>
                  </a:lnTo>
                  <a:lnTo>
                    <a:pt x="4483" y="2779"/>
                  </a:lnTo>
                  <a:lnTo>
                    <a:pt x="4124" y="2779"/>
                  </a:lnTo>
                  <a:lnTo>
                    <a:pt x="3766" y="2764"/>
                  </a:lnTo>
                  <a:lnTo>
                    <a:pt x="3392" y="2749"/>
                  </a:lnTo>
                  <a:lnTo>
                    <a:pt x="3033" y="2704"/>
                  </a:lnTo>
                  <a:lnTo>
                    <a:pt x="2690" y="2659"/>
                  </a:lnTo>
                  <a:lnTo>
                    <a:pt x="2361" y="2585"/>
                  </a:lnTo>
                  <a:lnTo>
                    <a:pt x="2062" y="2525"/>
                  </a:lnTo>
                  <a:lnTo>
                    <a:pt x="1779" y="2435"/>
                  </a:lnTo>
                  <a:lnTo>
                    <a:pt x="1510" y="2346"/>
                  </a:lnTo>
                  <a:lnTo>
                    <a:pt x="1271" y="2256"/>
                  </a:lnTo>
                  <a:lnTo>
                    <a:pt x="1061" y="2151"/>
                  </a:lnTo>
                  <a:lnTo>
                    <a:pt x="867" y="2047"/>
                  </a:lnTo>
                  <a:lnTo>
                    <a:pt x="718" y="1942"/>
                  </a:lnTo>
                  <a:lnTo>
                    <a:pt x="583" y="1823"/>
                  </a:lnTo>
                  <a:lnTo>
                    <a:pt x="479" y="1718"/>
                  </a:lnTo>
                  <a:lnTo>
                    <a:pt x="404" y="1599"/>
                  </a:lnTo>
                  <a:lnTo>
                    <a:pt x="359" y="1494"/>
                  </a:lnTo>
                  <a:lnTo>
                    <a:pt x="344" y="1375"/>
                  </a:lnTo>
                  <a:lnTo>
                    <a:pt x="359" y="1285"/>
                  </a:lnTo>
                  <a:lnTo>
                    <a:pt x="404" y="1210"/>
                  </a:lnTo>
                  <a:lnTo>
                    <a:pt x="464" y="1121"/>
                  </a:lnTo>
                  <a:lnTo>
                    <a:pt x="539" y="1031"/>
                  </a:lnTo>
                  <a:lnTo>
                    <a:pt x="628" y="956"/>
                  </a:lnTo>
                  <a:lnTo>
                    <a:pt x="748" y="867"/>
                  </a:lnTo>
                  <a:lnTo>
                    <a:pt x="897" y="792"/>
                  </a:lnTo>
                  <a:lnTo>
                    <a:pt x="1047" y="717"/>
                  </a:lnTo>
                  <a:lnTo>
                    <a:pt x="1345" y="613"/>
                  </a:lnTo>
                  <a:lnTo>
                    <a:pt x="1614" y="538"/>
                  </a:lnTo>
                  <a:lnTo>
                    <a:pt x="1898" y="463"/>
                  </a:lnTo>
                  <a:lnTo>
                    <a:pt x="2197" y="418"/>
                  </a:lnTo>
                  <a:lnTo>
                    <a:pt x="2526" y="374"/>
                  </a:lnTo>
                  <a:lnTo>
                    <a:pt x="2854" y="344"/>
                  </a:lnTo>
                  <a:lnTo>
                    <a:pt x="3183" y="329"/>
                  </a:lnTo>
                  <a:close/>
                  <a:moveTo>
                    <a:pt x="3168" y="0"/>
                  </a:moveTo>
                  <a:lnTo>
                    <a:pt x="2824" y="15"/>
                  </a:lnTo>
                  <a:lnTo>
                    <a:pt x="2481" y="45"/>
                  </a:lnTo>
                  <a:lnTo>
                    <a:pt x="2137" y="90"/>
                  </a:lnTo>
                  <a:lnTo>
                    <a:pt x="1823" y="135"/>
                  </a:lnTo>
                  <a:lnTo>
                    <a:pt x="1525" y="209"/>
                  </a:lnTo>
                  <a:lnTo>
                    <a:pt x="1241" y="284"/>
                  </a:lnTo>
                  <a:lnTo>
                    <a:pt x="972" y="389"/>
                  </a:lnTo>
                  <a:lnTo>
                    <a:pt x="733" y="493"/>
                  </a:lnTo>
                  <a:lnTo>
                    <a:pt x="524" y="628"/>
                  </a:lnTo>
                  <a:lnTo>
                    <a:pt x="344" y="747"/>
                  </a:lnTo>
                  <a:lnTo>
                    <a:pt x="210" y="897"/>
                  </a:lnTo>
                  <a:lnTo>
                    <a:pt x="105" y="1046"/>
                  </a:lnTo>
                  <a:lnTo>
                    <a:pt x="61" y="1121"/>
                  </a:lnTo>
                  <a:lnTo>
                    <a:pt x="31" y="1195"/>
                  </a:lnTo>
                  <a:lnTo>
                    <a:pt x="16" y="1285"/>
                  </a:lnTo>
                  <a:lnTo>
                    <a:pt x="1" y="1360"/>
                  </a:lnTo>
                  <a:lnTo>
                    <a:pt x="1" y="1449"/>
                  </a:lnTo>
                  <a:lnTo>
                    <a:pt x="16" y="1524"/>
                  </a:lnTo>
                  <a:lnTo>
                    <a:pt x="46" y="1614"/>
                  </a:lnTo>
                  <a:lnTo>
                    <a:pt x="75" y="1688"/>
                  </a:lnTo>
                  <a:lnTo>
                    <a:pt x="150" y="1853"/>
                  </a:lnTo>
                  <a:lnTo>
                    <a:pt x="285" y="2002"/>
                  </a:lnTo>
                  <a:lnTo>
                    <a:pt x="434" y="2151"/>
                  </a:lnTo>
                  <a:lnTo>
                    <a:pt x="643" y="2301"/>
                  </a:lnTo>
                  <a:lnTo>
                    <a:pt x="867" y="2435"/>
                  </a:lnTo>
                  <a:lnTo>
                    <a:pt x="1136" y="2555"/>
                  </a:lnTo>
                  <a:lnTo>
                    <a:pt x="1405" y="2674"/>
                  </a:lnTo>
                  <a:lnTo>
                    <a:pt x="1689" y="2764"/>
                  </a:lnTo>
                  <a:lnTo>
                    <a:pt x="2003" y="2854"/>
                  </a:lnTo>
                  <a:lnTo>
                    <a:pt x="2331" y="2928"/>
                  </a:lnTo>
                  <a:lnTo>
                    <a:pt x="2675" y="2988"/>
                  </a:lnTo>
                  <a:lnTo>
                    <a:pt x="3019" y="3048"/>
                  </a:lnTo>
                  <a:lnTo>
                    <a:pt x="3392" y="3078"/>
                  </a:lnTo>
                  <a:lnTo>
                    <a:pt x="3751" y="3108"/>
                  </a:lnTo>
                  <a:lnTo>
                    <a:pt x="4124" y="3123"/>
                  </a:lnTo>
                  <a:lnTo>
                    <a:pt x="4498" y="3123"/>
                  </a:lnTo>
                  <a:lnTo>
                    <a:pt x="4841" y="3108"/>
                  </a:lnTo>
                  <a:lnTo>
                    <a:pt x="5185" y="3078"/>
                  </a:lnTo>
                  <a:lnTo>
                    <a:pt x="5528" y="3033"/>
                  </a:lnTo>
                  <a:lnTo>
                    <a:pt x="5842" y="2973"/>
                  </a:lnTo>
                  <a:lnTo>
                    <a:pt x="6141" y="2913"/>
                  </a:lnTo>
                  <a:lnTo>
                    <a:pt x="6425" y="2824"/>
                  </a:lnTo>
                  <a:lnTo>
                    <a:pt x="6739" y="2704"/>
                  </a:lnTo>
                  <a:lnTo>
                    <a:pt x="6948" y="2615"/>
                  </a:lnTo>
                  <a:lnTo>
                    <a:pt x="7127" y="2510"/>
                  </a:lnTo>
                  <a:lnTo>
                    <a:pt x="7276" y="2391"/>
                  </a:lnTo>
                  <a:lnTo>
                    <a:pt x="7411" y="2271"/>
                  </a:lnTo>
                  <a:lnTo>
                    <a:pt x="7515" y="2151"/>
                  </a:lnTo>
                  <a:lnTo>
                    <a:pt x="7590" y="2017"/>
                  </a:lnTo>
                  <a:lnTo>
                    <a:pt x="7635" y="1883"/>
                  </a:lnTo>
                  <a:lnTo>
                    <a:pt x="7665" y="1748"/>
                  </a:lnTo>
                  <a:lnTo>
                    <a:pt x="7665" y="1658"/>
                  </a:lnTo>
                  <a:lnTo>
                    <a:pt x="7650" y="1584"/>
                  </a:lnTo>
                  <a:lnTo>
                    <a:pt x="7620" y="1494"/>
                  </a:lnTo>
                  <a:lnTo>
                    <a:pt x="7605" y="1419"/>
                  </a:lnTo>
                  <a:lnTo>
                    <a:pt x="7515" y="1255"/>
                  </a:lnTo>
                  <a:lnTo>
                    <a:pt x="7381" y="1106"/>
                  </a:lnTo>
                  <a:lnTo>
                    <a:pt x="7232" y="956"/>
                  </a:lnTo>
                  <a:lnTo>
                    <a:pt x="7022" y="822"/>
                  </a:lnTo>
                  <a:lnTo>
                    <a:pt x="6798" y="687"/>
                  </a:lnTo>
                  <a:lnTo>
                    <a:pt x="6529" y="553"/>
                  </a:lnTo>
                  <a:lnTo>
                    <a:pt x="6260" y="448"/>
                  </a:lnTo>
                  <a:lnTo>
                    <a:pt x="5977" y="344"/>
                  </a:lnTo>
                  <a:lnTo>
                    <a:pt x="5663" y="254"/>
                  </a:lnTo>
                  <a:lnTo>
                    <a:pt x="5334" y="179"/>
                  </a:lnTo>
                  <a:lnTo>
                    <a:pt x="4991" y="120"/>
                  </a:lnTo>
                  <a:lnTo>
                    <a:pt x="4647" y="75"/>
                  </a:lnTo>
                  <a:lnTo>
                    <a:pt x="4288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640;p33"/>
            <p:cNvSpPr/>
            <p:nvPr/>
          </p:nvSpPr>
          <p:spPr>
            <a:xfrm>
              <a:off x="4917182" y="1473064"/>
              <a:ext cx="46393" cy="45981"/>
            </a:xfrm>
            <a:custGeom>
              <a:avLst/>
              <a:gdLst/>
              <a:ahLst/>
              <a:cxnLst/>
              <a:rect l="l" t="t" r="r" b="b"/>
              <a:pathLst>
                <a:path w="1689" h="1674" extrusionOk="0">
                  <a:moveTo>
                    <a:pt x="837" y="0"/>
                  </a:moveTo>
                  <a:lnTo>
                    <a:pt x="673" y="15"/>
                  </a:lnTo>
                  <a:lnTo>
                    <a:pt x="509" y="60"/>
                  </a:lnTo>
                  <a:lnTo>
                    <a:pt x="374" y="150"/>
                  </a:lnTo>
                  <a:lnTo>
                    <a:pt x="240" y="254"/>
                  </a:lnTo>
                  <a:lnTo>
                    <a:pt x="135" y="389"/>
                  </a:lnTo>
                  <a:lnTo>
                    <a:pt x="60" y="523"/>
                  </a:lnTo>
                  <a:lnTo>
                    <a:pt x="16" y="687"/>
                  </a:lnTo>
                  <a:lnTo>
                    <a:pt x="1" y="837"/>
                  </a:lnTo>
                  <a:lnTo>
                    <a:pt x="16" y="1001"/>
                  </a:lnTo>
                  <a:lnTo>
                    <a:pt x="75" y="1166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39"/>
                  </a:lnTo>
                  <a:lnTo>
                    <a:pt x="539" y="1614"/>
                  </a:lnTo>
                  <a:lnTo>
                    <a:pt x="688" y="1659"/>
                  </a:lnTo>
                  <a:lnTo>
                    <a:pt x="852" y="1674"/>
                  </a:lnTo>
                  <a:lnTo>
                    <a:pt x="1017" y="1659"/>
                  </a:lnTo>
                  <a:lnTo>
                    <a:pt x="1181" y="1614"/>
                  </a:lnTo>
                  <a:lnTo>
                    <a:pt x="1330" y="1524"/>
                  </a:lnTo>
                  <a:lnTo>
                    <a:pt x="1450" y="1420"/>
                  </a:lnTo>
                  <a:lnTo>
                    <a:pt x="1554" y="1300"/>
                  </a:lnTo>
                  <a:lnTo>
                    <a:pt x="1629" y="1151"/>
                  </a:lnTo>
                  <a:lnTo>
                    <a:pt x="1674" y="1001"/>
                  </a:lnTo>
                  <a:lnTo>
                    <a:pt x="1689" y="837"/>
                  </a:lnTo>
                  <a:lnTo>
                    <a:pt x="1674" y="673"/>
                  </a:lnTo>
                  <a:lnTo>
                    <a:pt x="1614" y="508"/>
                  </a:lnTo>
                  <a:lnTo>
                    <a:pt x="1539" y="359"/>
                  </a:lnTo>
                  <a:lnTo>
                    <a:pt x="1435" y="239"/>
                  </a:lnTo>
                  <a:lnTo>
                    <a:pt x="1300" y="135"/>
                  </a:lnTo>
                  <a:lnTo>
                    <a:pt x="1166" y="60"/>
                  </a:lnTo>
                  <a:lnTo>
                    <a:pt x="1002" y="1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641;p33"/>
            <p:cNvSpPr/>
            <p:nvPr/>
          </p:nvSpPr>
          <p:spPr>
            <a:xfrm>
              <a:off x="4873703" y="1407804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03" y="1"/>
                  </a:moveTo>
                  <a:lnTo>
                    <a:pt x="299" y="31"/>
                  </a:lnTo>
                  <a:lnTo>
                    <a:pt x="209" y="76"/>
                  </a:lnTo>
                  <a:lnTo>
                    <a:pt x="135" y="150"/>
                  </a:lnTo>
                  <a:lnTo>
                    <a:pt x="75" y="225"/>
                  </a:lnTo>
                  <a:lnTo>
                    <a:pt x="45" y="300"/>
                  </a:lnTo>
                  <a:lnTo>
                    <a:pt x="15" y="389"/>
                  </a:lnTo>
                  <a:lnTo>
                    <a:pt x="0" y="494"/>
                  </a:lnTo>
                  <a:lnTo>
                    <a:pt x="15" y="584"/>
                  </a:lnTo>
                  <a:lnTo>
                    <a:pt x="45" y="688"/>
                  </a:lnTo>
                  <a:lnTo>
                    <a:pt x="90" y="763"/>
                  </a:lnTo>
                  <a:lnTo>
                    <a:pt x="149" y="838"/>
                  </a:lnTo>
                  <a:lnTo>
                    <a:pt x="224" y="897"/>
                  </a:lnTo>
                  <a:lnTo>
                    <a:pt x="314" y="942"/>
                  </a:lnTo>
                  <a:lnTo>
                    <a:pt x="403" y="972"/>
                  </a:lnTo>
                  <a:lnTo>
                    <a:pt x="493" y="987"/>
                  </a:lnTo>
                  <a:lnTo>
                    <a:pt x="598" y="972"/>
                  </a:lnTo>
                  <a:lnTo>
                    <a:pt x="687" y="942"/>
                  </a:lnTo>
                  <a:lnTo>
                    <a:pt x="777" y="897"/>
                  </a:lnTo>
                  <a:lnTo>
                    <a:pt x="852" y="838"/>
                  </a:lnTo>
                  <a:lnTo>
                    <a:pt x="911" y="763"/>
                  </a:lnTo>
                  <a:lnTo>
                    <a:pt x="956" y="673"/>
                  </a:lnTo>
                  <a:lnTo>
                    <a:pt x="986" y="584"/>
                  </a:lnTo>
                  <a:lnTo>
                    <a:pt x="986" y="494"/>
                  </a:lnTo>
                  <a:lnTo>
                    <a:pt x="986" y="389"/>
                  </a:lnTo>
                  <a:lnTo>
                    <a:pt x="956" y="300"/>
                  </a:lnTo>
                  <a:lnTo>
                    <a:pt x="896" y="210"/>
                  </a:lnTo>
                  <a:lnTo>
                    <a:pt x="837" y="135"/>
                  </a:lnTo>
                  <a:lnTo>
                    <a:pt x="762" y="76"/>
                  </a:lnTo>
                  <a:lnTo>
                    <a:pt x="687" y="3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642;p33"/>
            <p:cNvSpPr/>
            <p:nvPr/>
          </p:nvSpPr>
          <p:spPr>
            <a:xfrm>
              <a:off x="5020182" y="1474300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389" y="0"/>
                  </a:moveTo>
                  <a:lnTo>
                    <a:pt x="299" y="30"/>
                  </a:lnTo>
                  <a:lnTo>
                    <a:pt x="210" y="75"/>
                  </a:lnTo>
                  <a:lnTo>
                    <a:pt x="135" y="149"/>
                  </a:lnTo>
                  <a:lnTo>
                    <a:pt x="75" y="224"/>
                  </a:lnTo>
                  <a:lnTo>
                    <a:pt x="30" y="299"/>
                  </a:lnTo>
                  <a:lnTo>
                    <a:pt x="1" y="389"/>
                  </a:lnTo>
                  <a:lnTo>
                    <a:pt x="1" y="493"/>
                  </a:lnTo>
                  <a:lnTo>
                    <a:pt x="1" y="583"/>
                  </a:lnTo>
                  <a:lnTo>
                    <a:pt x="30" y="687"/>
                  </a:lnTo>
                  <a:lnTo>
                    <a:pt x="90" y="762"/>
                  </a:lnTo>
                  <a:lnTo>
                    <a:pt x="150" y="837"/>
                  </a:lnTo>
                  <a:lnTo>
                    <a:pt x="225" y="896"/>
                  </a:lnTo>
                  <a:lnTo>
                    <a:pt x="314" y="941"/>
                  </a:lnTo>
                  <a:lnTo>
                    <a:pt x="404" y="971"/>
                  </a:lnTo>
                  <a:lnTo>
                    <a:pt x="494" y="986"/>
                  </a:lnTo>
                  <a:lnTo>
                    <a:pt x="583" y="971"/>
                  </a:lnTo>
                  <a:lnTo>
                    <a:pt x="688" y="941"/>
                  </a:lnTo>
                  <a:lnTo>
                    <a:pt x="777" y="896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42" y="672"/>
                  </a:lnTo>
                  <a:lnTo>
                    <a:pt x="972" y="583"/>
                  </a:lnTo>
                  <a:lnTo>
                    <a:pt x="987" y="478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09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643;p33"/>
            <p:cNvSpPr/>
            <p:nvPr/>
          </p:nvSpPr>
          <p:spPr>
            <a:xfrm>
              <a:off x="4857690" y="1526816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93" y="0"/>
                  </a:moveTo>
                  <a:lnTo>
                    <a:pt x="404" y="15"/>
                  </a:lnTo>
                  <a:lnTo>
                    <a:pt x="299" y="45"/>
                  </a:lnTo>
                  <a:lnTo>
                    <a:pt x="210" y="90"/>
                  </a:lnTo>
                  <a:lnTo>
                    <a:pt x="135" y="150"/>
                  </a:lnTo>
                  <a:lnTo>
                    <a:pt x="75" y="224"/>
                  </a:lnTo>
                  <a:lnTo>
                    <a:pt x="30" y="314"/>
                  </a:lnTo>
                  <a:lnTo>
                    <a:pt x="15" y="404"/>
                  </a:lnTo>
                  <a:lnTo>
                    <a:pt x="0" y="493"/>
                  </a:lnTo>
                  <a:lnTo>
                    <a:pt x="15" y="583"/>
                  </a:lnTo>
                  <a:lnTo>
                    <a:pt x="45" y="688"/>
                  </a:lnTo>
                  <a:lnTo>
                    <a:pt x="90" y="777"/>
                  </a:lnTo>
                  <a:lnTo>
                    <a:pt x="150" y="852"/>
                  </a:lnTo>
                  <a:lnTo>
                    <a:pt x="225" y="912"/>
                  </a:lnTo>
                  <a:lnTo>
                    <a:pt x="314" y="956"/>
                  </a:lnTo>
                  <a:lnTo>
                    <a:pt x="404" y="971"/>
                  </a:lnTo>
                  <a:lnTo>
                    <a:pt x="493" y="986"/>
                  </a:lnTo>
                  <a:lnTo>
                    <a:pt x="598" y="971"/>
                  </a:lnTo>
                  <a:lnTo>
                    <a:pt x="688" y="942"/>
                  </a:lnTo>
                  <a:lnTo>
                    <a:pt x="777" y="897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57" y="673"/>
                  </a:lnTo>
                  <a:lnTo>
                    <a:pt x="986" y="583"/>
                  </a:lnTo>
                  <a:lnTo>
                    <a:pt x="986" y="493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10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644;p33"/>
            <p:cNvSpPr/>
            <p:nvPr/>
          </p:nvSpPr>
          <p:spPr>
            <a:xfrm>
              <a:off x="3358312" y="1540769"/>
              <a:ext cx="280690" cy="280690"/>
            </a:xfrm>
            <a:custGeom>
              <a:avLst/>
              <a:gdLst/>
              <a:ahLst/>
              <a:cxnLst/>
              <a:rect l="l" t="t" r="r" b="b"/>
              <a:pathLst>
                <a:path w="10219" h="10219" extrusionOk="0">
                  <a:moveTo>
                    <a:pt x="194" y="0"/>
                  </a:moveTo>
                  <a:lnTo>
                    <a:pt x="149" y="15"/>
                  </a:lnTo>
                  <a:lnTo>
                    <a:pt x="105" y="45"/>
                  </a:lnTo>
                  <a:lnTo>
                    <a:pt x="60" y="75"/>
                  </a:lnTo>
                  <a:lnTo>
                    <a:pt x="30" y="105"/>
                  </a:lnTo>
                  <a:lnTo>
                    <a:pt x="15" y="150"/>
                  </a:lnTo>
                  <a:lnTo>
                    <a:pt x="0" y="195"/>
                  </a:lnTo>
                  <a:lnTo>
                    <a:pt x="0" y="239"/>
                  </a:lnTo>
                  <a:lnTo>
                    <a:pt x="0" y="284"/>
                  </a:lnTo>
                  <a:lnTo>
                    <a:pt x="15" y="329"/>
                  </a:lnTo>
                  <a:lnTo>
                    <a:pt x="30" y="374"/>
                  </a:lnTo>
                  <a:lnTo>
                    <a:pt x="60" y="419"/>
                  </a:lnTo>
                  <a:lnTo>
                    <a:pt x="9800" y="10159"/>
                  </a:lnTo>
                  <a:lnTo>
                    <a:pt x="9845" y="10189"/>
                  </a:lnTo>
                  <a:lnTo>
                    <a:pt x="9890" y="10204"/>
                  </a:lnTo>
                  <a:lnTo>
                    <a:pt x="9935" y="10219"/>
                  </a:lnTo>
                  <a:lnTo>
                    <a:pt x="10025" y="10219"/>
                  </a:lnTo>
                  <a:lnTo>
                    <a:pt x="10069" y="10204"/>
                  </a:lnTo>
                  <a:lnTo>
                    <a:pt x="10114" y="10189"/>
                  </a:lnTo>
                  <a:lnTo>
                    <a:pt x="10144" y="10159"/>
                  </a:lnTo>
                  <a:lnTo>
                    <a:pt x="10174" y="10114"/>
                  </a:lnTo>
                  <a:lnTo>
                    <a:pt x="10204" y="10070"/>
                  </a:lnTo>
                  <a:lnTo>
                    <a:pt x="10219" y="10025"/>
                  </a:lnTo>
                  <a:lnTo>
                    <a:pt x="10219" y="9980"/>
                  </a:lnTo>
                  <a:lnTo>
                    <a:pt x="10219" y="9935"/>
                  </a:lnTo>
                  <a:lnTo>
                    <a:pt x="10204" y="9890"/>
                  </a:lnTo>
                  <a:lnTo>
                    <a:pt x="10174" y="9860"/>
                  </a:lnTo>
                  <a:lnTo>
                    <a:pt x="10144" y="9816"/>
                  </a:lnTo>
                  <a:lnTo>
                    <a:pt x="403" y="75"/>
                  </a:lnTo>
                  <a:lnTo>
                    <a:pt x="374" y="45"/>
                  </a:lnTo>
                  <a:lnTo>
                    <a:pt x="329" y="1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645;p33"/>
            <p:cNvSpPr/>
            <p:nvPr/>
          </p:nvSpPr>
          <p:spPr>
            <a:xfrm>
              <a:off x="3492074" y="1672060"/>
              <a:ext cx="51721" cy="51749"/>
            </a:xfrm>
            <a:custGeom>
              <a:avLst/>
              <a:gdLst/>
              <a:ahLst/>
              <a:cxnLst/>
              <a:rect l="l" t="t" r="r" b="b"/>
              <a:pathLst>
                <a:path w="1883" h="1884" extrusionOk="0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19" y="165"/>
                  </a:lnTo>
                  <a:lnTo>
                    <a:pt x="269" y="285"/>
                  </a:lnTo>
                  <a:lnTo>
                    <a:pt x="165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65" y="1465"/>
                  </a:lnTo>
                  <a:lnTo>
                    <a:pt x="269" y="1599"/>
                  </a:lnTo>
                  <a:lnTo>
                    <a:pt x="419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42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808" y="1301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646;p33"/>
            <p:cNvSpPr/>
            <p:nvPr/>
          </p:nvSpPr>
          <p:spPr>
            <a:xfrm>
              <a:off x="3161760" y="1332326"/>
              <a:ext cx="311481" cy="311481"/>
            </a:xfrm>
            <a:custGeom>
              <a:avLst/>
              <a:gdLst/>
              <a:ahLst/>
              <a:cxnLst/>
              <a:rect l="l" t="t" r="r" b="b"/>
              <a:pathLst>
                <a:path w="11340" h="11340" extrusionOk="0">
                  <a:moveTo>
                    <a:pt x="5378" y="0"/>
                  </a:moveTo>
                  <a:lnTo>
                    <a:pt x="5094" y="30"/>
                  </a:lnTo>
                  <a:lnTo>
                    <a:pt x="4811" y="60"/>
                  </a:lnTo>
                  <a:lnTo>
                    <a:pt x="4527" y="105"/>
                  </a:lnTo>
                  <a:lnTo>
                    <a:pt x="4258" y="179"/>
                  </a:lnTo>
                  <a:lnTo>
                    <a:pt x="3989" y="254"/>
                  </a:lnTo>
                  <a:lnTo>
                    <a:pt x="3720" y="344"/>
                  </a:lnTo>
                  <a:lnTo>
                    <a:pt x="3466" y="433"/>
                  </a:lnTo>
                  <a:lnTo>
                    <a:pt x="3212" y="553"/>
                  </a:lnTo>
                  <a:lnTo>
                    <a:pt x="2973" y="672"/>
                  </a:lnTo>
                  <a:lnTo>
                    <a:pt x="2734" y="822"/>
                  </a:lnTo>
                  <a:lnTo>
                    <a:pt x="2495" y="956"/>
                  </a:lnTo>
                  <a:lnTo>
                    <a:pt x="2271" y="1120"/>
                  </a:lnTo>
                  <a:lnTo>
                    <a:pt x="2062" y="1285"/>
                  </a:lnTo>
                  <a:lnTo>
                    <a:pt x="1853" y="1464"/>
                  </a:lnTo>
                  <a:lnTo>
                    <a:pt x="1658" y="1658"/>
                  </a:lnTo>
                  <a:lnTo>
                    <a:pt x="1464" y="1853"/>
                  </a:lnTo>
                  <a:lnTo>
                    <a:pt x="1300" y="2062"/>
                  </a:lnTo>
                  <a:lnTo>
                    <a:pt x="1120" y="2271"/>
                  </a:lnTo>
                  <a:lnTo>
                    <a:pt x="971" y="2495"/>
                  </a:lnTo>
                  <a:lnTo>
                    <a:pt x="822" y="2719"/>
                  </a:lnTo>
                  <a:lnTo>
                    <a:pt x="687" y="2958"/>
                  </a:lnTo>
                  <a:lnTo>
                    <a:pt x="553" y="3212"/>
                  </a:lnTo>
                  <a:lnTo>
                    <a:pt x="448" y="3466"/>
                  </a:lnTo>
                  <a:lnTo>
                    <a:pt x="344" y="3720"/>
                  </a:lnTo>
                  <a:lnTo>
                    <a:pt x="254" y="3974"/>
                  </a:lnTo>
                  <a:lnTo>
                    <a:pt x="179" y="4243"/>
                  </a:lnTo>
                  <a:lnTo>
                    <a:pt x="120" y="4527"/>
                  </a:lnTo>
                  <a:lnTo>
                    <a:pt x="60" y="4796"/>
                  </a:lnTo>
                  <a:lnTo>
                    <a:pt x="30" y="5079"/>
                  </a:lnTo>
                  <a:lnTo>
                    <a:pt x="0" y="5378"/>
                  </a:lnTo>
                  <a:lnTo>
                    <a:pt x="0" y="5662"/>
                  </a:lnTo>
                  <a:lnTo>
                    <a:pt x="0" y="5961"/>
                  </a:lnTo>
                  <a:lnTo>
                    <a:pt x="30" y="6245"/>
                  </a:lnTo>
                  <a:lnTo>
                    <a:pt x="60" y="6529"/>
                  </a:lnTo>
                  <a:lnTo>
                    <a:pt x="120" y="6812"/>
                  </a:lnTo>
                  <a:lnTo>
                    <a:pt x="179" y="7081"/>
                  </a:lnTo>
                  <a:lnTo>
                    <a:pt x="254" y="7350"/>
                  </a:lnTo>
                  <a:lnTo>
                    <a:pt x="344" y="7619"/>
                  </a:lnTo>
                  <a:lnTo>
                    <a:pt x="448" y="7873"/>
                  </a:lnTo>
                  <a:lnTo>
                    <a:pt x="553" y="8127"/>
                  </a:lnTo>
                  <a:lnTo>
                    <a:pt x="687" y="8366"/>
                  </a:lnTo>
                  <a:lnTo>
                    <a:pt x="822" y="8605"/>
                  </a:lnTo>
                  <a:lnTo>
                    <a:pt x="971" y="8844"/>
                  </a:lnTo>
                  <a:lnTo>
                    <a:pt x="1120" y="9053"/>
                  </a:lnTo>
                  <a:lnTo>
                    <a:pt x="1300" y="9277"/>
                  </a:lnTo>
                  <a:lnTo>
                    <a:pt x="1464" y="9487"/>
                  </a:lnTo>
                  <a:lnTo>
                    <a:pt x="1658" y="9681"/>
                  </a:lnTo>
                  <a:lnTo>
                    <a:pt x="1853" y="9860"/>
                  </a:lnTo>
                  <a:lnTo>
                    <a:pt x="2062" y="10039"/>
                  </a:lnTo>
                  <a:lnTo>
                    <a:pt x="2271" y="10219"/>
                  </a:lnTo>
                  <a:lnTo>
                    <a:pt x="2495" y="10368"/>
                  </a:lnTo>
                  <a:lnTo>
                    <a:pt x="2734" y="10517"/>
                  </a:lnTo>
                  <a:lnTo>
                    <a:pt x="2973" y="10652"/>
                  </a:lnTo>
                  <a:lnTo>
                    <a:pt x="3212" y="10786"/>
                  </a:lnTo>
                  <a:lnTo>
                    <a:pt x="3466" y="10891"/>
                  </a:lnTo>
                  <a:lnTo>
                    <a:pt x="3720" y="10996"/>
                  </a:lnTo>
                  <a:lnTo>
                    <a:pt x="3989" y="11085"/>
                  </a:lnTo>
                  <a:lnTo>
                    <a:pt x="4258" y="11160"/>
                  </a:lnTo>
                  <a:lnTo>
                    <a:pt x="4527" y="11220"/>
                  </a:lnTo>
                  <a:lnTo>
                    <a:pt x="4811" y="11279"/>
                  </a:lnTo>
                  <a:lnTo>
                    <a:pt x="5094" y="11309"/>
                  </a:lnTo>
                  <a:lnTo>
                    <a:pt x="5378" y="11324"/>
                  </a:lnTo>
                  <a:lnTo>
                    <a:pt x="5677" y="11339"/>
                  </a:lnTo>
                  <a:lnTo>
                    <a:pt x="5961" y="11324"/>
                  </a:lnTo>
                  <a:lnTo>
                    <a:pt x="6245" y="11309"/>
                  </a:lnTo>
                  <a:lnTo>
                    <a:pt x="6529" y="11279"/>
                  </a:lnTo>
                  <a:lnTo>
                    <a:pt x="6812" y="11220"/>
                  </a:lnTo>
                  <a:lnTo>
                    <a:pt x="7081" y="11160"/>
                  </a:lnTo>
                  <a:lnTo>
                    <a:pt x="7350" y="11085"/>
                  </a:lnTo>
                  <a:lnTo>
                    <a:pt x="7619" y="10996"/>
                  </a:lnTo>
                  <a:lnTo>
                    <a:pt x="7873" y="10891"/>
                  </a:lnTo>
                  <a:lnTo>
                    <a:pt x="8127" y="10786"/>
                  </a:lnTo>
                  <a:lnTo>
                    <a:pt x="8366" y="10652"/>
                  </a:lnTo>
                  <a:lnTo>
                    <a:pt x="8605" y="10517"/>
                  </a:lnTo>
                  <a:lnTo>
                    <a:pt x="8844" y="10368"/>
                  </a:lnTo>
                  <a:lnTo>
                    <a:pt x="9068" y="10219"/>
                  </a:lnTo>
                  <a:lnTo>
                    <a:pt x="9278" y="10039"/>
                  </a:lnTo>
                  <a:lnTo>
                    <a:pt x="9487" y="9860"/>
                  </a:lnTo>
                  <a:lnTo>
                    <a:pt x="9681" y="9681"/>
                  </a:lnTo>
                  <a:lnTo>
                    <a:pt x="9875" y="9487"/>
                  </a:lnTo>
                  <a:lnTo>
                    <a:pt x="10039" y="9277"/>
                  </a:lnTo>
                  <a:lnTo>
                    <a:pt x="10219" y="9053"/>
                  </a:lnTo>
                  <a:lnTo>
                    <a:pt x="10368" y="8844"/>
                  </a:lnTo>
                  <a:lnTo>
                    <a:pt x="10517" y="8605"/>
                  </a:lnTo>
                  <a:lnTo>
                    <a:pt x="10652" y="8366"/>
                  </a:lnTo>
                  <a:lnTo>
                    <a:pt x="10786" y="8127"/>
                  </a:lnTo>
                  <a:lnTo>
                    <a:pt x="10891" y="7873"/>
                  </a:lnTo>
                  <a:lnTo>
                    <a:pt x="10996" y="7619"/>
                  </a:lnTo>
                  <a:lnTo>
                    <a:pt x="11085" y="7350"/>
                  </a:lnTo>
                  <a:lnTo>
                    <a:pt x="11160" y="7081"/>
                  </a:lnTo>
                  <a:lnTo>
                    <a:pt x="11220" y="6812"/>
                  </a:lnTo>
                  <a:lnTo>
                    <a:pt x="11279" y="6529"/>
                  </a:lnTo>
                  <a:lnTo>
                    <a:pt x="11309" y="6245"/>
                  </a:lnTo>
                  <a:lnTo>
                    <a:pt x="11339" y="5961"/>
                  </a:lnTo>
                  <a:lnTo>
                    <a:pt x="11339" y="5662"/>
                  </a:lnTo>
                  <a:lnTo>
                    <a:pt x="11339" y="5378"/>
                  </a:lnTo>
                  <a:lnTo>
                    <a:pt x="11309" y="5079"/>
                  </a:lnTo>
                  <a:lnTo>
                    <a:pt x="11279" y="4796"/>
                  </a:lnTo>
                  <a:lnTo>
                    <a:pt x="11220" y="4527"/>
                  </a:lnTo>
                  <a:lnTo>
                    <a:pt x="11160" y="4243"/>
                  </a:lnTo>
                  <a:lnTo>
                    <a:pt x="11085" y="3974"/>
                  </a:lnTo>
                  <a:lnTo>
                    <a:pt x="10996" y="3720"/>
                  </a:lnTo>
                  <a:lnTo>
                    <a:pt x="10891" y="3466"/>
                  </a:lnTo>
                  <a:lnTo>
                    <a:pt x="10786" y="3212"/>
                  </a:lnTo>
                  <a:lnTo>
                    <a:pt x="10652" y="2958"/>
                  </a:lnTo>
                  <a:lnTo>
                    <a:pt x="10517" y="2719"/>
                  </a:lnTo>
                  <a:lnTo>
                    <a:pt x="10368" y="2495"/>
                  </a:lnTo>
                  <a:lnTo>
                    <a:pt x="10219" y="2271"/>
                  </a:lnTo>
                  <a:lnTo>
                    <a:pt x="10039" y="2062"/>
                  </a:lnTo>
                  <a:lnTo>
                    <a:pt x="9875" y="1853"/>
                  </a:lnTo>
                  <a:lnTo>
                    <a:pt x="9681" y="1658"/>
                  </a:lnTo>
                  <a:lnTo>
                    <a:pt x="9487" y="1464"/>
                  </a:lnTo>
                  <a:lnTo>
                    <a:pt x="9278" y="1285"/>
                  </a:lnTo>
                  <a:lnTo>
                    <a:pt x="9068" y="1120"/>
                  </a:lnTo>
                  <a:lnTo>
                    <a:pt x="8844" y="956"/>
                  </a:lnTo>
                  <a:lnTo>
                    <a:pt x="8605" y="822"/>
                  </a:lnTo>
                  <a:lnTo>
                    <a:pt x="8366" y="672"/>
                  </a:lnTo>
                  <a:lnTo>
                    <a:pt x="8127" y="553"/>
                  </a:lnTo>
                  <a:lnTo>
                    <a:pt x="7873" y="433"/>
                  </a:lnTo>
                  <a:lnTo>
                    <a:pt x="7619" y="344"/>
                  </a:lnTo>
                  <a:lnTo>
                    <a:pt x="7350" y="254"/>
                  </a:lnTo>
                  <a:lnTo>
                    <a:pt x="7081" y="179"/>
                  </a:lnTo>
                  <a:lnTo>
                    <a:pt x="6812" y="105"/>
                  </a:lnTo>
                  <a:lnTo>
                    <a:pt x="6529" y="60"/>
                  </a:lnTo>
                  <a:lnTo>
                    <a:pt x="6245" y="30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647;p33"/>
            <p:cNvSpPr/>
            <p:nvPr/>
          </p:nvSpPr>
          <p:spPr>
            <a:xfrm>
              <a:off x="3230674" y="1397559"/>
              <a:ext cx="179775" cy="179747"/>
            </a:xfrm>
            <a:custGeom>
              <a:avLst/>
              <a:gdLst/>
              <a:ahLst/>
              <a:cxnLst/>
              <a:rect l="l" t="t" r="r" b="b"/>
              <a:pathLst>
                <a:path w="6545" h="6544" extrusionOk="0">
                  <a:moveTo>
                    <a:pt x="3377" y="2301"/>
                  </a:moveTo>
                  <a:lnTo>
                    <a:pt x="3467" y="2316"/>
                  </a:lnTo>
                  <a:lnTo>
                    <a:pt x="3556" y="2346"/>
                  </a:lnTo>
                  <a:lnTo>
                    <a:pt x="3646" y="2376"/>
                  </a:lnTo>
                  <a:lnTo>
                    <a:pt x="3736" y="2421"/>
                  </a:lnTo>
                  <a:lnTo>
                    <a:pt x="3810" y="2465"/>
                  </a:lnTo>
                  <a:lnTo>
                    <a:pt x="3960" y="2585"/>
                  </a:lnTo>
                  <a:lnTo>
                    <a:pt x="4079" y="2734"/>
                  </a:lnTo>
                  <a:lnTo>
                    <a:pt x="4124" y="2809"/>
                  </a:lnTo>
                  <a:lnTo>
                    <a:pt x="4169" y="2899"/>
                  </a:lnTo>
                  <a:lnTo>
                    <a:pt x="4199" y="2988"/>
                  </a:lnTo>
                  <a:lnTo>
                    <a:pt x="4229" y="3078"/>
                  </a:lnTo>
                  <a:lnTo>
                    <a:pt x="4244" y="3183"/>
                  </a:lnTo>
                  <a:lnTo>
                    <a:pt x="4244" y="3272"/>
                  </a:lnTo>
                  <a:lnTo>
                    <a:pt x="4244" y="3377"/>
                  </a:lnTo>
                  <a:lnTo>
                    <a:pt x="4229" y="3466"/>
                  </a:lnTo>
                  <a:lnTo>
                    <a:pt x="4199" y="3571"/>
                  </a:lnTo>
                  <a:lnTo>
                    <a:pt x="4169" y="3646"/>
                  </a:lnTo>
                  <a:lnTo>
                    <a:pt x="4124" y="3735"/>
                  </a:lnTo>
                  <a:lnTo>
                    <a:pt x="4079" y="3825"/>
                  </a:lnTo>
                  <a:lnTo>
                    <a:pt x="3960" y="3959"/>
                  </a:lnTo>
                  <a:lnTo>
                    <a:pt x="3810" y="4079"/>
                  </a:lnTo>
                  <a:lnTo>
                    <a:pt x="3736" y="4124"/>
                  </a:lnTo>
                  <a:lnTo>
                    <a:pt x="3646" y="4169"/>
                  </a:lnTo>
                  <a:lnTo>
                    <a:pt x="3556" y="4198"/>
                  </a:lnTo>
                  <a:lnTo>
                    <a:pt x="3467" y="4228"/>
                  </a:lnTo>
                  <a:lnTo>
                    <a:pt x="3377" y="4243"/>
                  </a:lnTo>
                  <a:lnTo>
                    <a:pt x="3168" y="4243"/>
                  </a:lnTo>
                  <a:lnTo>
                    <a:pt x="3078" y="4228"/>
                  </a:lnTo>
                  <a:lnTo>
                    <a:pt x="2989" y="4198"/>
                  </a:lnTo>
                  <a:lnTo>
                    <a:pt x="2899" y="4169"/>
                  </a:lnTo>
                  <a:lnTo>
                    <a:pt x="2810" y="4124"/>
                  </a:lnTo>
                  <a:lnTo>
                    <a:pt x="2735" y="4079"/>
                  </a:lnTo>
                  <a:lnTo>
                    <a:pt x="2585" y="3959"/>
                  </a:lnTo>
                  <a:lnTo>
                    <a:pt x="2466" y="3825"/>
                  </a:lnTo>
                  <a:lnTo>
                    <a:pt x="2421" y="3735"/>
                  </a:lnTo>
                  <a:lnTo>
                    <a:pt x="2376" y="3646"/>
                  </a:lnTo>
                  <a:lnTo>
                    <a:pt x="2346" y="3571"/>
                  </a:lnTo>
                  <a:lnTo>
                    <a:pt x="2316" y="3466"/>
                  </a:lnTo>
                  <a:lnTo>
                    <a:pt x="2302" y="3377"/>
                  </a:lnTo>
                  <a:lnTo>
                    <a:pt x="2302" y="3272"/>
                  </a:lnTo>
                  <a:lnTo>
                    <a:pt x="2302" y="3183"/>
                  </a:lnTo>
                  <a:lnTo>
                    <a:pt x="2316" y="3078"/>
                  </a:lnTo>
                  <a:lnTo>
                    <a:pt x="2346" y="2988"/>
                  </a:lnTo>
                  <a:lnTo>
                    <a:pt x="2376" y="2899"/>
                  </a:lnTo>
                  <a:lnTo>
                    <a:pt x="2421" y="2809"/>
                  </a:lnTo>
                  <a:lnTo>
                    <a:pt x="2466" y="2734"/>
                  </a:lnTo>
                  <a:lnTo>
                    <a:pt x="2585" y="2585"/>
                  </a:lnTo>
                  <a:lnTo>
                    <a:pt x="2735" y="2465"/>
                  </a:lnTo>
                  <a:lnTo>
                    <a:pt x="2810" y="2421"/>
                  </a:lnTo>
                  <a:lnTo>
                    <a:pt x="2899" y="2376"/>
                  </a:lnTo>
                  <a:lnTo>
                    <a:pt x="2989" y="2346"/>
                  </a:lnTo>
                  <a:lnTo>
                    <a:pt x="3078" y="2316"/>
                  </a:lnTo>
                  <a:lnTo>
                    <a:pt x="3168" y="2301"/>
                  </a:lnTo>
                  <a:close/>
                  <a:moveTo>
                    <a:pt x="2824" y="0"/>
                  </a:moveTo>
                  <a:lnTo>
                    <a:pt x="2824" y="927"/>
                  </a:lnTo>
                  <a:lnTo>
                    <a:pt x="2600" y="986"/>
                  </a:lnTo>
                  <a:lnTo>
                    <a:pt x="2361" y="1061"/>
                  </a:lnTo>
                  <a:lnTo>
                    <a:pt x="2152" y="1166"/>
                  </a:lnTo>
                  <a:lnTo>
                    <a:pt x="1943" y="1285"/>
                  </a:lnTo>
                  <a:lnTo>
                    <a:pt x="1241" y="583"/>
                  </a:lnTo>
                  <a:lnTo>
                    <a:pt x="494" y="1345"/>
                  </a:lnTo>
                  <a:lnTo>
                    <a:pt x="1226" y="2062"/>
                  </a:lnTo>
                  <a:lnTo>
                    <a:pt x="1151" y="2197"/>
                  </a:lnTo>
                  <a:lnTo>
                    <a:pt x="1077" y="2346"/>
                  </a:lnTo>
                  <a:lnTo>
                    <a:pt x="1017" y="2495"/>
                  </a:lnTo>
                  <a:lnTo>
                    <a:pt x="972" y="2660"/>
                  </a:lnTo>
                  <a:lnTo>
                    <a:pt x="1" y="2660"/>
                  </a:lnTo>
                  <a:lnTo>
                    <a:pt x="1" y="3720"/>
                  </a:lnTo>
                  <a:lnTo>
                    <a:pt x="927" y="3720"/>
                  </a:lnTo>
                  <a:lnTo>
                    <a:pt x="987" y="3959"/>
                  </a:lnTo>
                  <a:lnTo>
                    <a:pt x="1062" y="4183"/>
                  </a:lnTo>
                  <a:lnTo>
                    <a:pt x="1166" y="4393"/>
                  </a:lnTo>
                  <a:lnTo>
                    <a:pt x="1286" y="4602"/>
                  </a:lnTo>
                  <a:lnTo>
                    <a:pt x="673" y="5214"/>
                  </a:lnTo>
                  <a:lnTo>
                    <a:pt x="1420" y="5961"/>
                  </a:lnTo>
                  <a:lnTo>
                    <a:pt x="2063" y="5319"/>
                  </a:lnTo>
                  <a:lnTo>
                    <a:pt x="2242" y="5423"/>
                  </a:lnTo>
                  <a:lnTo>
                    <a:pt x="2436" y="5498"/>
                  </a:lnTo>
                  <a:lnTo>
                    <a:pt x="2630" y="5573"/>
                  </a:lnTo>
                  <a:lnTo>
                    <a:pt x="2824" y="5618"/>
                  </a:lnTo>
                  <a:lnTo>
                    <a:pt x="2824" y="6544"/>
                  </a:lnTo>
                  <a:lnTo>
                    <a:pt x="3885" y="6544"/>
                  </a:lnTo>
                  <a:lnTo>
                    <a:pt x="3885" y="5573"/>
                  </a:lnTo>
                  <a:lnTo>
                    <a:pt x="4109" y="5513"/>
                  </a:lnTo>
                  <a:lnTo>
                    <a:pt x="4318" y="5423"/>
                  </a:lnTo>
                  <a:lnTo>
                    <a:pt x="4513" y="5304"/>
                  </a:lnTo>
                  <a:lnTo>
                    <a:pt x="4692" y="5184"/>
                  </a:lnTo>
                  <a:lnTo>
                    <a:pt x="5409" y="5887"/>
                  </a:lnTo>
                  <a:lnTo>
                    <a:pt x="6156" y="5140"/>
                  </a:lnTo>
                  <a:lnTo>
                    <a:pt x="5394" y="4378"/>
                  </a:lnTo>
                  <a:lnTo>
                    <a:pt x="5469" y="4213"/>
                  </a:lnTo>
                  <a:lnTo>
                    <a:pt x="5529" y="4064"/>
                  </a:lnTo>
                  <a:lnTo>
                    <a:pt x="5573" y="3885"/>
                  </a:lnTo>
                  <a:lnTo>
                    <a:pt x="5618" y="3720"/>
                  </a:lnTo>
                  <a:lnTo>
                    <a:pt x="6544" y="3720"/>
                  </a:lnTo>
                  <a:lnTo>
                    <a:pt x="6544" y="2660"/>
                  </a:lnTo>
                  <a:lnTo>
                    <a:pt x="5573" y="2660"/>
                  </a:lnTo>
                  <a:lnTo>
                    <a:pt x="5529" y="2495"/>
                  </a:lnTo>
                  <a:lnTo>
                    <a:pt x="5469" y="2346"/>
                  </a:lnTo>
                  <a:lnTo>
                    <a:pt x="5394" y="2197"/>
                  </a:lnTo>
                  <a:lnTo>
                    <a:pt x="5319" y="2062"/>
                  </a:lnTo>
                  <a:lnTo>
                    <a:pt x="6051" y="1345"/>
                  </a:lnTo>
                  <a:lnTo>
                    <a:pt x="5304" y="583"/>
                  </a:lnTo>
                  <a:lnTo>
                    <a:pt x="4587" y="1285"/>
                  </a:lnTo>
                  <a:lnTo>
                    <a:pt x="4438" y="1196"/>
                  </a:lnTo>
                  <a:lnTo>
                    <a:pt x="4259" y="1106"/>
                  </a:lnTo>
                  <a:lnTo>
                    <a:pt x="4079" y="1031"/>
                  </a:lnTo>
                  <a:lnTo>
                    <a:pt x="3885" y="971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648;p33"/>
            <p:cNvSpPr/>
            <p:nvPr/>
          </p:nvSpPr>
          <p:spPr>
            <a:xfrm>
              <a:off x="4149022" y="1269125"/>
              <a:ext cx="12333" cy="373448"/>
            </a:xfrm>
            <a:custGeom>
              <a:avLst/>
              <a:gdLst/>
              <a:ahLst/>
              <a:cxnLst/>
              <a:rect l="l" t="t" r="r" b="b"/>
              <a:pathLst>
                <a:path w="449" h="13596" extrusionOk="0">
                  <a:moveTo>
                    <a:pt x="180" y="0"/>
                  </a:moveTo>
                  <a:lnTo>
                    <a:pt x="135" y="15"/>
                  </a:lnTo>
                  <a:lnTo>
                    <a:pt x="60" y="60"/>
                  </a:lnTo>
                  <a:lnTo>
                    <a:pt x="16" y="135"/>
                  </a:lnTo>
                  <a:lnTo>
                    <a:pt x="1" y="180"/>
                  </a:lnTo>
                  <a:lnTo>
                    <a:pt x="1" y="224"/>
                  </a:lnTo>
                  <a:lnTo>
                    <a:pt x="1" y="13371"/>
                  </a:lnTo>
                  <a:lnTo>
                    <a:pt x="1" y="13416"/>
                  </a:lnTo>
                  <a:lnTo>
                    <a:pt x="16" y="13446"/>
                  </a:lnTo>
                  <a:lnTo>
                    <a:pt x="60" y="13521"/>
                  </a:lnTo>
                  <a:lnTo>
                    <a:pt x="135" y="13565"/>
                  </a:lnTo>
                  <a:lnTo>
                    <a:pt x="180" y="13580"/>
                  </a:lnTo>
                  <a:lnTo>
                    <a:pt x="225" y="13595"/>
                  </a:lnTo>
                  <a:lnTo>
                    <a:pt x="270" y="13580"/>
                  </a:lnTo>
                  <a:lnTo>
                    <a:pt x="314" y="13565"/>
                  </a:lnTo>
                  <a:lnTo>
                    <a:pt x="374" y="13521"/>
                  </a:lnTo>
                  <a:lnTo>
                    <a:pt x="434" y="13446"/>
                  </a:lnTo>
                  <a:lnTo>
                    <a:pt x="449" y="13416"/>
                  </a:lnTo>
                  <a:lnTo>
                    <a:pt x="449" y="13371"/>
                  </a:lnTo>
                  <a:lnTo>
                    <a:pt x="449" y="224"/>
                  </a:lnTo>
                  <a:lnTo>
                    <a:pt x="449" y="180"/>
                  </a:lnTo>
                  <a:lnTo>
                    <a:pt x="434" y="135"/>
                  </a:lnTo>
                  <a:lnTo>
                    <a:pt x="374" y="60"/>
                  </a:lnTo>
                  <a:lnTo>
                    <a:pt x="314" y="1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649;p33"/>
            <p:cNvSpPr/>
            <p:nvPr/>
          </p:nvSpPr>
          <p:spPr>
            <a:xfrm>
              <a:off x="4129329" y="1477157"/>
              <a:ext cx="51721" cy="51749"/>
            </a:xfrm>
            <a:custGeom>
              <a:avLst/>
              <a:gdLst/>
              <a:ahLst/>
              <a:cxnLst/>
              <a:rect l="l" t="t" r="r" b="b"/>
              <a:pathLst>
                <a:path w="1883" h="1884" extrusionOk="0">
                  <a:moveTo>
                    <a:pt x="942" y="1"/>
                  </a:moveTo>
                  <a:lnTo>
                    <a:pt x="837" y="16"/>
                  </a:lnTo>
                  <a:lnTo>
                    <a:pt x="748" y="31"/>
                  </a:lnTo>
                  <a:lnTo>
                    <a:pt x="658" y="45"/>
                  </a:lnTo>
                  <a:lnTo>
                    <a:pt x="568" y="75"/>
                  </a:lnTo>
                  <a:lnTo>
                    <a:pt x="419" y="165"/>
                  </a:lnTo>
                  <a:lnTo>
                    <a:pt x="270" y="285"/>
                  </a:lnTo>
                  <a:lnTo>
                    <a:pt x="165" y="419"/>
                  </a:lnTo>
                  <a:lnTo>
                    <a:pt x="75" y="583"/>
                  </a:lnTo>
                  <a:lnTo>
                    <a:pt x="45" y="658"/>
                  </a:lnTo>
                  <a:lnTo>
                    <a:pt x="16" y="748"/>
                  </a:lnTo>
                  <a:lnTo>
                    <a:pt x="1" y="852"/>
                  </a:lnTo>
                  <a:lnTo>
                    <a:pt x="1" y="942"/>
                  </a:lnTo>
                  <a:lnTo>
                    <a:pt x="1" y="1032"/>
                  </a:lnTo>
                  <a:lnTo>
                    <a:pt x="16" y="1136"/>
                  </a:lnTo>
                  <a:lnTo>
                    <a:pt x="45" y="1226"/>
                  </a:lnTo>
                  <a:lnTo>
                    <a:pt x="75" y="1300"/>
                  </a:lnTo>
                  <a:lnTo>
                    <a:pt x="165" y="1465"/>
                  </a:lnTo>
                  <a:lnTo>
                    <a:pt x="270" y="1599"/>
                  </a:lnTo>
                  <a:lnTo>
                    <a:pt x="419" y="1719"/>
                  </a:lnTo>
                  <a:lnTo>
                    <a:pt x="568" y="1808"/>
                  </a:lnTo>
                  <a:lnTo>
                    <a:pt x="658" y="1838"/>
                  </a:lnTo>
                  <a:lnTo>
                    <a:pt x="748" y="1868"/>
                  </a:lnTo>
                  <a:lnTo>
                    <a:pt x="837" y="1883"/>
                  </a:lnTo>
                  <a:lnTo>
                    <a:pt x="1031" y="1883"/>
                  </a:lnTo>
                  <a:lnTo>
                    <a:pt x="1121" y="1868"/>
                  </a:lnTo>
                  <a:lnTo>
                    <a:pt x="1226" y="1838"/>
                  </a:lnTo>
                  <a:lnTo>
                    <a:pt x="1300" y="1808"/>
                  </a:lnTo>
                  <a:lnTo>
                    <a:pt x="1465" y="1719"/>
                  </a:lnTo>
                  <a:lnTo>
                    <a:pt x="1599" y="1599"/>
                  </a:lnTo>
                  <a:lnTo>
                    <a:pt x="1719" y="1465"/>
                  </a:lnTo>
                  <a:lnTo>
                    <a:pt x="1808" y="1300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52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83"/>
                  </a:lnTo>
                  <a:lnTo>
                    <a:pt x="1719" y="419"/>
                  </a:lnTo>
                  <a:lnTo>
                    <a:pt x="1599" y="285"/>
                  </a:lnTo>
                  <a:lnTo>
                    <a:pt x="1465" y="165"/>
                  </a:lnTo>
                  <a:lnTo>
                    <a:pt x="1300" y="75"/>
                  </a:lnTo>
                  <a:lnTo>
                    <a:pt x="1226" y="45"/>
                  </a:lnTo>
                  <a:lnTo>
                    <a:pt x="1121" y="31"/>
                  </a:lnTo>
                  <a:lnTo>
                    <a:pt x="1031" y="16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650;p33"/>
            <p:cNvSpPr/>
            <p:nvPr/>
          </p:nvSpPr>
          <p:spPr>
            <a:xfrm>
              <a:off x="3999246" y="1088175"/>
              <a:ext cx="311893" cy="311481"/>
            </a:xfrm>
            <a:custGeom>
              <a:avLst/>
              <a:gdLst/>
              <a:ahLst/>
              <a:cxnLst/>
              <a:rect l="l" t="t" r="r" b="b"/>
              <a:pathLst>
                <a:path w="11355" h="11340" extrusionOk="0">
                  <a:moveTo>
                    <a:pt x="5678" y="0"/>
                  </a:moveTo>
                  <a:lnTo>
                    <a:pt x="5379" y="15"/>
                  </a:lnTo>
                  <a:lnTo>
                    <a:pt x="5095" y="30"/>
                  </a:lnTo>
                  <a:lnTo>
                    <a:pt x="4811" y="60"/>
                  </a:lnTo>
                  <a:lnTo>
                    <a:pt x="4527" y="120"/>
                  </a:lnTo>
                  <a:lnTo>
                    <a:pt x="4259" y="179"/>
                  </a:lnTo>
                  <a:lnTo>
                    <a:pt x="3990" y="254"/>
                  </a:lnTo>
                  <a:lnTo>
                    <a:pt x="3721" y="344"/>
                  </a:lnTo>
                  <a:lnTo>
                    <a:pt x="3467" y="448"/>
                  </a:lnTo>
                  <a:lnTo>
                    <a:pt x="3213" y="568"/>
                  </a:lnTo>
                  <a:lnTo>
                    <a:pt x="2974" y="687"/>
                  </a:lnTo>
                  <a:lnTo>
                    <a:pt x="2735" y="822"/>
                  </a:lnTo>
                  <a:lnTo>
                    <a:pt x="2511" y="971"/>
                  </a:lnTo>
                  <a:lnTo>
                    <a:pt x="2287" y="1135"/>
                  </a:lnTo>
                  <a:lnTo>
                    <a:pt x="2062" y="1300"/>
                  </a:lnTo>
                  <a:lnTo>
                    <a:pt x="1868" y="1479"/>
                  </a:lnTo>
                  <a:lnTo>
                    <a:pt x="1659" y="1658"/>
                  </a:lnTo>
                  <a:lnTo>
                    <a:pt x="1480" y="1853"/>
                  </a:lnTo>
                  <a:lnTo>
                    <a:pt x="1301" y="2062"/>
                  </a:lnTo>
                  <a:lnTo>
                    <a:pt x="1136" y="2286"/>
                  </a:lnTo>
                  <a:lnTo>
                    <a:pt x="972" y="2495"/>
                  </a:lnTo>
                  <a:lnTo>
                    <a:pt x="822" y="2734"/>
                  </a:lnTo>
                  <a:lnTo>
                    <a:pt x="688" y="2973"/>
                  </a:lnTo>
                  <a:lnTo>
                    <a:pt x="568" y="3212"/>
                  </a:lnTo>
                  <a:lnTo>
                    <a:pt x="449" y="3466"/>
                  </a:lnTo>
                  <a:lnTo>
                    <a:pt x="344" y="3720"/>
                  </a:lnTo>
                  <a:lnTo>
                    <a:pt x="255" y="3989"/>
                  </a:lnTo>
                  <a:lnTo>
                    <a:pt x="180" y="4258"/>
                  </a:lnTo>
                  <a:lnTo>
                    <a:pt x="120" y="4527"/>
                  </a:lnTo>
                  <a:lnTo>
                    <a:pt x="75" y="4811"/>
                  </a:lnTo>
                  <a:lnTo>
                    <a:pt x="31" y="5094"/>
                  </a:lnTo>
                  <a:lnTo>
                    <a:pt x="16" y="5378"/>
                  </a:lnTo>
                  <a:lnTo>
                    <a:pt x="1" y="5677"/>
                  </a:lnTo>
                  <a:lnTo>
                    <a:pt x="16" y="5961"/>
                  </a:lnTo>
                  <a:lnTo>
                    <a:pt x="31" y="6260"/>
                  </a:lnTo>
                  <a:lnTo>
                    <a:pt x="75" y="6544"/>
                  </a:lnTo>
                  <a:lnTo>
                    <a:pt x="120" y="6812"/>
                  </a:lnTo>
                  <a:lnTo>
                    <a:pt x="180" y="7096"/>
                  </a:lnTo>
                  <a:lnTo>
                    <a:pt x="255" y="7365"/>
                  </a:lnTo>
                  <a:lnTo>
                    <a:pt x="344" y="7619"/>
                  </a:lnTo>
                  <a:lnTo>
                    <a:pt x="449" y="7888"/>
                  </a:lnTo>
                  <a:lnTo>
                    <a:pt x="568" y="8127"/>
                  </a:lnTo>
                  <a:lnTo>
                    <a:pt x="688" y="8381"/>
                  </a:lnTo>
                  <a:lnTo>
                    <a:pt x="822" y="8620"/>
                  </a:lnTo>
                  <a:lnTo>
                    <a:pt x="972" y="8844"/>
                  </a:lnTo>
                  <a:lnTo>
                    <a:pt x="1136" y="9068"/>
                  </a:lnTo>
                  <a:lnTo>
                    <a:pt x="1301" y="9277"/>
                  </a:lnTo>
                  <a:lnTo>
                    <a:pt x="1480" y="9487"/>
                  </a:lnTo>
                  <a:lnTo>
                    <a:pt x="1659" y="9681"/>
                  </a:lnTo>
                  <a:lnTo>
                    <a:pt x="1868" y="9875"/>
                  </a:lnTo>
                  <a:lnTo>
                    <a:pt x="2062" y="10054"/>
                  </a:lnTo>
                  <a:lnTo>
                    <a:pt x="2287" y="10219"/>
                  </a:lnTo>
                  <a:lnTo>
                    <a:pt x="2511" y="10383"/>
                  </a:lnTo>
                  <a:lnTo>
                    <a:pt x="2735" y="10517"/>
                  </a:lnTo>
                  <a:lnTo>
                    <a:pt x="2974" y="10667"/>
                  </a:lnTo>
                  <a:lnTo>
                    <a:pt x="3213" y="10786"/>
                  </a:lnTo>
                  <a:lnTo>
                    <a:pt x="3467" y="10906"/>
                  </a:lnTo>
                  <a:lnTo>
                    <a:pt x="3721" y="10995"/>
                  </a:lnTo>
                  <a:lnTo>
                    <a:pt x="3990" y="11085"/>
                  </a:lnTo>
                  <a:lnTo>
                    <a:pt x="4259" y="11160"/>
                  </a:lnTo>
                  <a:lnTo>
                    <a:pt x="4527" y="11235"/>
                  </a:lnTo>
                  <a:lnTo>
                    <a:pt x="4811" y="11279"/>
                  </a:lnTo>
                  <a:lnTo>
                    <a:pt x="5095" y="11309"/>
                  </a:lnTo>
                  <a:lnTo>
                    <a:pt x="5379" y="11339"/>
                  </a:lnTo>
                  <a:lnTo>
                    <a:pt x="5962" y="11339"/>
                  </a:lnTo>
                  <a:lnTo>
                    <a:pt x="6260" y="11309"/>
                  </a:lnTo>
                  <a:lnTo>
                    <a:pt x="6544" y="11279"/>
                  </a:lnTo>
                  <a:lnTo>
                    <a:pt x="6813" y="11235"/>
                  </a:lnTo>
                  <a:lnTo>
                    <a:pt x="7097" y="11160"/>
                  </a:lnTo>
                  <a:lnTo>
                    <a:pt x="7366" y="11085"/>
                  </a:lnTo>
                  <a:lnTo>
                    <a:pt x="7620" y="10995"/>
                  </a:lnTo>
                  <a:lnTo>
                    <a:pt x="7889" y="10906"/>
                  </a:lnTo>
                  <a:lnTo>
                    <a:pt x="8128" y="10786"/>
                  </a:lnTo>
                  <a:lnTo>
                    <a:pt x="8382" y="10667"/>
                  </a:lnTo>
                  <a:lnTo>
                    <a:pt x="8621" y="10517"/>
                  </a:lnTo>
                  <a:lnTo>
                    <a:pt x="8845" y="10383"/>
                  </a:lnTo>
                  <a:lnTo>
                    <a:pt x="9069" y="10219"/>
                  </a:lnTo>
                  <a:lnTo>
                    <a:pt x="9278" y="10054"/>
                  </a:lnTo>
                  <a:lnTo>
                    <a:pt x="9487" y="9875"/>
                  </a:lnTo>
                  <a:lnTo>
                    <a:pt x="9682" y="9681"/>
                  </a:lnTo>
                  <a:lnTo>
                    <a:pt x="9876" y="9487"/>
                  </a:lnTo>
                  <a:lnTo>
                    <a:pt x="10055" y="9277"/>
                  </a:lnTo>
                  <a:lnTo>
                    <a:pt x="10219" y="9068"/>
                  </a:lnTo>
                  <a:lnTo>
                    <a:pt x="10384" y="8844"/>
                  </a:lnTo>
                  <a:lnTo>
                    <a:pt x="10533" y="8620"/>
                  </a:lnTo>
                  <a:lnTo>
                    <a:pt x="10668" y="8381"/>
                  </a:lnTo>
                  <a:lnTo>
                    <a:pt x="10787" y="8127"/>
                  </a:lnTo>
                  <a:lnTo>
                    <a:pt x="10907" y="7888"/>
                  </a:lnTo>
                  <a:lnTo>
                    <a:pt x="10996" y="7619"/>
                  </a:lnTo>
                  <a:lnTo>
                    <a:pt x="11086" y="7365"/>
                  </a:lnTo>
                  <a:lnTo>
                    <a:pt x="11176" y="7096"/>
                  </a:lnTo>
                  <a:lnTo>
                    <a:pt x="11235" y="6812"/>
                  </a:lnTo>
                  <a:lnTo>
                    <a:pt x="11280" y="6544"/>
                  </a:lnTo>
                  <a:lnTo>
                    <a:pt x="11325" y="6260"/>
                  </a:lnTo>
                  <a:lnTo>
                    <a:pt x="11340" y="5961"/>
                  </a:lnTo>
                  <a:lnTo>
                    <a:pt x="11355" y="5677"/>
                  </a:lnTo>
                  <a:lnTo>
                    <a:pt x="11340" y="5378"/>
                  </a:lnTo>
                  <a:lnTo>
                    <a:pt x="11325" y="5094"/>
                  </a:lnTo>
                  <a:lnTo>
                    <a:pt x="11280" y="4811"/>
                  </a:lnTo>
                  <a:lnTo>
                    <a:pt x="11235" y="4527"/>
                  </a:lnTo>
                  <a:lnTo>
                    <a:pt x="11176" y="4258"/>
                  </a:lnTo>
                  <a:lnTo>
                    <a:pt x="11086" y="3989"/>
                  </a:lnTo>
                  <a:lnTo>
                    <a:pt x="10996" y="3720"/>
                  </a:lnTo>
                  <a:lnTo>
                    <a:pt x="10907" y="3466"/>
                  </a:lnTo>
                  <a:lnTo>
                    <a:pt x="10787" y="3212"/>
                  </a:lnTo>
                  <a:lnTo>
                    <a:pt x="10668" y="2973"/>
                  </a:lnTo>
                  <a:lnTo>
                    <a:pt x="10533" y="2734"/>
                  </a:lnTo>
                  <a:lnTo>
                    <a:pt x="10384" y="2495"/>
                  </a:lnTo>
                  <a:lnTo>
                    <a:pt x="10219" y="2286"/>
                  </a:lnTo>
                  <a:lnTo>
                    <a:pt x="10055" y="2062"/>
                  </a:lnTo>
                  <a:lnTo>
                    <a:pt x="9876" y="1853"/>
                  </a:lnTo>
                  <a:lnTo>
                    <a:pt x="9682" y="1658"/>
                  </a:lnTo>
                  <a:lnTo>
                    <a:pt x="9487" y="1479"/>
                  </a:lnTo>
                  <a:lnTo>
                    <a:pt x="9278" y="1300"/>
                  </a:lnTo>
                  <a:lnTo>
                    <a:pt x="9069" y="1135"/>
                  </a:lnTo>
                  <a:lnTo>
                    <a:pt x="8845" y="971"/>
                  </a:lnTo>
                  <a:lnTo>
                    <a:pt x="8621" y="822"/>
                  </a:lnTo>
                  <a:lnTo>
                    <a:pt x="8382" y="687"/>
                  </a:lnTo>
                  <a:lnTo>
                    <a:pt x="8128" y="568"/>
                  </a:lnTo>
                  <a:lnTo>
                    <a:pt x="7889" y="448"/>
                  </a:lnTo>
                  <a:lnTo>
                    <a:pt x="7620" y="344"/>
                  </a:lnTo>
                  <a:lnTo>
                    <a:pt x="7366" y="254"/>
                  </a:lnTo>
                  <a:lnTo>
                    <a:pt x="7097" y="179"/>
                  </a:lnTo>
                  <a:lnTo>
                    <a:pt x="6813" y="120"/>
                  </a:lnTo>
                  <a:lnTo>
                    <a:pt x="6544" y="60"/>
                  </a:lnTo>
                  <a:lnTo>
                    <a:pt x="6260" y="30"/>
                  </a:lnTo>
                  <a:lnTo>
                    <a:pt x="5962" y="15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651;p33"/>
            <p:cNvSpPr/>
            <p:nvPr/>
          </p:nvSpPr>
          <p:spPr>
            <a:xfrm>
              <a:off x="4067776" y="1152584"/>
              <a:ext cx="178127" cy="178127"/>
            </a:xfrm>
            <a:custGeom>
              <a:avLst/>
              <a:gdLst/>
              <a:ahLst/>
              <a:cxnLst/>
              <a:rect l="l" t="t" r="r" b="b"/>
              <a:pathLst>
                <a:path w="6485" h="6485" extrusionOk="0">
                  <a:moveTo>
                    <a:pt x="2585" y="329"/>
                  </a:moveTo>
                  <a:lnTo>
                    <a:pt x="2361" y="583"/>
                  </a:lnTo>
                  <a:lnTo>
                    <a:pt x="2167" y="852"/>
                  </a:lnTo>
                  <a:lnTo>
                    <a:pt x="2047" y="1031"/>
                  </a:lnTo>
                  <a:lnTo>
                    <a:pt x="1928" y="1240"/>
                  </a:lnTo>
                  <a:lnTo>
                    <a:pt x="1823" y="1435"/>
                  </a:lnTo>
                  <a:lnTo>
                    <a:pt x="1734" y="1644"/>
                  </a:lnTo>
                  <a:lnTo>
                    <a:pt x="733" y="1644"/>
                  </a:lnTo>
                  <a:lnTo>
                    <a:pt x="897" y="1405"/>
                  </a:lnTo>
                  <a:lnTo>
                    <a:pt x="1091" y="1181"/>
                  </a:lnTo>
                  <a:lnTo>
                    <a:pt x="1300" y="987"/>
                  </a:lnTo>
                  <a:lnTo>
                    <a:pt x="1525" y="807"/>
                  </a:lnTo>
                  <a:lnTo>
                    <a:pt x="1778" y="643"/>
                  </a:lnTo>
                  <a:lnTo>
                    <a:pt x="2032" y="523"/>
                  </a:lnTo>
                  <a:lnTo>
                    <a:pt x="2301" y="419"/>
                  </a:lnTo>
                  <a:lnTo>
                    <a:pt x="2585" y="329"/>
                  </a:lnTo>
                  <a:close/>
                  <a:moveTo>
                    <a:pt x="3123" y="269"/>
                  </a:moveTo>
                  <a:lnTo>
                    <a:pt x="3123" y="1644"/>
                  </a:lnTo>
                  <a:lnTo>
                    <a:pt x="2018" y="1644"/>
                  </a:lnTo>
                  <a:lnTo>
                    <a:pt x="2182" y="1315"/>
                  </a:lnTo>
                  <a:lnTo>
                    <a:pt x="2376" y="1001"/>
                  </a:lnTo>
                  <a:lnTo>
                    <a:pt x="2585" y="733"/>
                  </a:lnTo>
                  <a:lnTo>
                    <a:pt x="2765" y="523"/>
                  </a:lnTo>
                  <a:lnTo>
                    <a:pt x="2929" y="374"/>
                  </a:lnTo>
                  <a:lnTo>
                    <a:pt x="3033" y="269"/>
                  </a:lnTo>
                  <a:close/>
                  <a:moveTo>
                    <a:pt x="3497" y="269"/>
                  </a:moveTo>
                  <a:lnTo>
                    <a:pt x="3676" y="434"/>
                  </a:lnTo>
                  <a:lnTo>
                    <a:pt x="3795" y="568"/>
                  </a:lnTo>
                  <a:lnTo>
                    <a:pt x="3930" y="718"/>
                  </a:lnTo>
                  <a:lnTo>
                    <a:pt x="4079" y="912"/>
                  </a:lnTo>
                  <a:lnTo>
                    <a:pt x="4229" y="1121"/>
                  </a:lnTo>
                  <a:lnTo>
                    <a:pt x="4378" y="1375"/>
                  </a:lnTo>
                  <a:lnTo>
                    <a:pt x="4512" y="1644"/>
                  </a:lnTo>
                  <a:lnTo>
                    <a:pt x="3377" y="1644"/>
                  </a:lnTo>
                  <a:lnTo>
                    <a:pt x="3377" y="269"/>
                  </a:lnTo>
                  <a:close/>
                  <a:moveTo>
                    <a:pt x="3945" y="344"/>
                  </a:moveTo>
                  <a:lnTo>
                    <a:pt x="4229" y="419"/>
                  </a:lnTo>
                  <a:lnTo>
                    <a:pt x="4483" y="523"/>
                  </a:lnTo>
                  <a:lnTo>
                    <a:pt x="4737" y="658"/>
                  </a:lnTo>
                  <a:lnTo>
                    <a:pt x="4976" y="822"/>
                  </a:lnTo>
                  <a:lnTo>
                    <a:pt x="5200" y="987"/>
                  </a:lnTo>
                  <a:lnTo>
                    <a:pt x="5409" y="1196"/>
                  </a:lnTo>
                  <a:lnTo>
                    <a:pt x="5603" y="1405"/>
                  </a:lnTo>
                  <a:lnTo>
                    <a:pt x="5767" y="1644"/>
                  </a:lnTo>
                  <a:lnTo>
                    <a:pt x="4796" y="1644"/>
                  </a:lnTo>
                  <a:lnTo>
                    <a:pt x="4707" y="1435"/>
                  </a:lnTo>
                  <a:lnTo>
                    <a:pt x="4602" y="1240"/>
                  </a:lnTo>
                  <a:lnTo>
                    <a:pt x="4483" y="1031"/>
                  </a:lnTo>
                  <a:lnTo>
                    <a:pt x="4363" y="852"/>
                  </a:lnTo>
                  <a:lnTo>
                    <a:pt x="4154" y="583"/>
                  </a:lnTo>
                  <a:lnTo>
                    <a:pt x="3945" y="344"/>
                  </a:lnTo>
                  <a:close/>
                  <a:moveTo>
                    <a:pt x="1629" y="1913"/>
                  </a:moveTo>
                  <a:lnTo>
                    <a:pt x="1554" y="2182"/>
                  </a:lnTo>
                  <a:lnTo>
                    <a:pt x="1480" y="2466"/>
                  </a:lnTo>
                  <a:lnTo>
                    <a:pt x="1450" y="2749"/>
                  </a:lnTo>
                  <a:lnTo>
                    <a:pt x="1420" y="3048"/>
                  </a:lnTo>
                  <a:lnTo>
                    <a:pt x="270" y="3048"/>
                  </a:lnTo>
                  <a:lnTo>
                    <a:pt x="314" y="2749"/>
                  </a:lnTo>
                  <a:lnTo>
                    <a:pt x="374" y="2451"/>
                  </a:lnTo>
                  <a:lnTo>
                    <a:pt x="464" y="2182"/>
                  </a:lnTo>
                  <a:lnTo>
                    <a:pt x="583" y="1913"/>
                  </a:lnTo>
                  <a:close/>
                  <a:moveTo>
                    <a:pt x="3123" y="1913"/>
                  </a:moveTo>
                  <a:lnTo>
                    <a:pt x="3123" y="3048"/>
                  </a:lnTo>
                  <a:lnTo>
                    <a:pt x="1689" y="3048"/>
                  </a:lnTo>
                  <a:lnTo>
                    <a:pt x="1704" y="2749"/>
                  </a:lnTo>
                  <a:lnTo>
                    <a:pt x="1749" y="2466"/>
                  </a:lnTo>
                  <a:lnTo>
                    <a:pt x="1823" y="2182"/>
                  </a:lnTo>
                  <a:lnTo>
                    <a:pt x="1913" y="1913"/>
                  </a:lnTo>
                  <a:close/>
                  <a:moveTo>
                    <a:pt x="4617" y="1913"/>
                  </a:moveTo>
                  <a:lnTo>
                    <a:pt x="4707" y="2182"/>
                  </a:lnTo>
                  <a:lnTo>
                    <a:pt x="4781" y="2466"/>
                  </a:lnTo>
                  <a:lnTo>
                    <a:pt x="4826" y="2749"/>
                  </a:lnTo>
                  <a:lnTo>
                    <a:pt x="4841" y="3048"/>
                  </a:lnTo>
                  <a:lnTo>
                    <a:pt x="3377" y="3048"/>
                  </a:lnTo>
                  <a:lnTo>
                    <a:pt x="3377" y="1913"/>
                  </a:lnTo>
                  <a:close/>
                  <a:moveTo>
                    <a:pt x="5917" y="1913"/>
                  </a:moveTo>
                  <a:lnTo>
                    <a:pt x="6036" y="2182"/>
                  </a:lnTo>
                  <a:lnTo>
                    <a:pt x="6126" y="2451"/>
                  </a:lnTo>
                  <a:lnTo>
                    <a:pt x="6186" y="2749"/>
                  </a:lnTo>
                  <a:lnTo>
                    <a:pt x="6216" y="3048"/>
                  </a:lnTo>
                  <a:lnTo>
                    <a:pt x="5110" y="3048"/>
                  </a:lnTo>
                  <a:lnTo>
                    <a:pt x="5080" y="2749"/>
                  </a:lnTo>
                  <a:lnTo>
                    <a:pt x="5035" y="2466"/>
                  </a:lnTo>
                  <a:lnTo>
                    <a:pt x="4976" y="2182"/>
                  </a:lnTo>
                  <a:lnTo>
                    <a:pt x="4901" y="1913"/>
                  </a:lnTo>
                  <a:close/>
                  <a:moveTo>
                    <a:pt x="1420" y="3302"/>
                  </a:moveTo>
                  <a:lnTo>
                    <a:pt x="1435" y="3601"/>
                  </a:lnTo>
                  <a:lnTo>
                    <a:pt x="1465" y="3885"/>
                  </a:lnTo>
                  <a:lnTo>
                    <a:pt x="1525" y="4169"/>
                  </a:lnTo>
                  <a:lnTo>
                    <a:pt x="1584" y="4438"/>
                  </a:lnTo>
                  <a:lnTo>
                    <a:pt x="524" y="4438"/>
                  </a:lnTo>
                  <a:lnTo>
                    <a:pt x="419" y="4169"/>
                  </a:lnTo>
                  <a:lnTo>
                    <a:pt x="329" y="3885"/>
                  </a:lnTo>
                  <a:lnTo>
                    <a:pt x="285" y="3601"/>
                  </a:lnTo>
                  <a:lnTo>
                    <a:pt x="270" y="3302"/>
                  </a:lnTo>
                  <a:close/>
                  <a:moveTo>
                    <a:pt x="3123" y="3302"/>
                  </a:moveTo>
                  <a:lnTo>
                    <a:pt x="3123" y="4438"/>
                  </a:lnTo>
                  <a:lnTo>
                    <a:pt x="1853" y="4438"/>
                  </a:lnTo>
                  <a:lnTo>
                    <a:pt x="1778" y="4169"/>
                  </a:lnTo>
                  <a:lnTo>
                    <a:pt x="1734" y="3885"/>
                  </a:lnTo>
                  <a:lnTo>
                    <a:pt x="1704" y="3601"/>
                  </a:lnTo>
                  <a:lnTo>
                    <a:pt x="1689" y="3302"/>
                  </a:lnTo>
                  <a:close/>
                  <a:moveTo>
                    <a:pt x="4841" y="3302"/>
                  </a:moveTo>
                  <a:lnTo>
                    <a:pt x="4826" y="3601"/>
                  </a:lnTo>
                  <a:lnTo>
                    <a:pt x="4796" y="3885"/>
                  </a:lnTo>
                  <a:lnTo>
                    <a:pt x="4737" y="4169"/>
                  </a:lnTo>
                  <a:lnTo>
                    <a:pt x="4677" y="4438"/>
                  </a:lnTo>
                  <a:lnTo>
                    <a:pt x="3377" y="4438"/>
                  </a:lnTo>
                  <a:lnTo>
                    <a:pt x="3377" y="3302"/>
                  </a:lnTo>
                  <a:close/>
                  <a:moveTo>
                    <a:pt x="6230" y="3302"/>
                  </a:moveTo>
                  <a:lnTo>
                    <a:pt x="6201" y="3601"/>
                  </a:lnTo>
                  <a:lnTo>
                    <a:pt x="6156" y="3885"/>
                  </a:lnTo>
                  <a:lnTo>
                    <a:pt x="6081" y="4169"/>
                  </a:lnTo>
                  <a:lnTo>
                    <a:pt x="5977" y="4438"/>
                  </a:lnTo>
                  <a:lnTo>
                    <a:pt x="4946" y="4438"/>
                  </a:lnTo>
                  <a:lnTo>
                    <a:pt x="5005" y="4169"/>
                  </a:lnTo>
                  <a:lnTo>
                    <a:pt x="5050" y="3885"/>
                  </a:lnTo>
                  <a:lnTo>
                    <a:pt x="5095" y="3601"/>
                  </a:lnTo>
                  <a:lnTo>
                    <a:pt x="5110" y="3302"/>
                  </a:lnTo>
                  <a:close/>
                  <a:moveTo>
                    <a:pt x="5842" y="4692"/>
                  </a:moveTo>
                  <a:lnTo>
                    <a:pt x="5678" y="4960"/>
                  </a:lnTo>
                  <a:lnTo>
                    <a:pt x="5484" y="5214"/>
                  </a:lnTo>
                  <a:lnTo>
                    <a:pt x="5274" y="5438"/>
                  </a:lnTo>
                  <a:lnTo>
                    <a:pt x="5035" y="5633"/>
                  </a:lnTo>
                  <a:lnTo>
                    <a:pt x="4766" y="5797"/>
                  </a:lnTo>
                  <a:lnTo>
                    <a:pt x="4497" y="5946"/>
                  </a:lnTo>
                  <a:lnTo>
                    <a:pt x="4214" y="6066"/>
                  </a:lnTo>
                  <a:lnTo>
                    <a:pt x="3900" y="6156"/>
                  </a:lnTo>
                  <a:lnTo>
                    <a:pt x="3900" y="6156"/>
                  </a:lnTo>
                  <a:lnTo>
                    <a:pt x="4109" y="5946"/>
                  </a:lnTo>
                  <a:lnTo>
                    <a:pt x="4303" y="5737"/>
                  </a:lnTo>
                  <a:lnTo>
                    <a:pt x="4468" y="5498"/>
                  </a:lnTo>
                  <a:lnTo>
                    <a:pt x="4617" y="5244"/>
                  </a:lnTo>
                  <a:lnTo>
                    <a:pt x="4751" y="4975"/>
                  </a:lnTo>
                  <a:lnTo>
                    <a:pt x="4856" y="4692"/>
                  </a:lnTo>
                  <a:close/>
                  <a:moveTo>
                    <a:pt x="1659" y="4692"/>
                  </a:moveTo>
                  <a:lnTo>
                    <a:pt x="1778" y="4975"/>
                  </a:lnTo>
                  <a:lnTo>
                    <a:pt x="1913" y="5244"/>
                  </a:lnTo>
                  <a:lnTo>
                    <a:pt x="2062" y="5498"/>
                  </a:lnTo>
                  <a:lnTo>
                    <a:pt x="2227" y="5737"/>
                  </a:lnTo>
                  <a:lnTo>
                    <a:pt x="2421" y="5961"/>
                  </a:lnTo>
                  <a:lnTo>
                    <a:pt x="2630" y="6156"/>
                  </a:lnTo>
                  <a:lnTo>
                    <a:pt x="2316" y="6081"/>
                  </a:lnTo>
                  <a:lnTo>
                    <a:pt x="2032" y="5961"/>
                  </a:lnTo>
                  <a:lnTo>
                    <a:pt x="1749" y="5812"/>
                  </a:lnTo>
                  <a:lnTo>
                    <a:pt x="1480" y="5648"/>
                  </a:lnTo>
                  <a:lnTo>
                    <a:pt x="1241" y="5438"/>
                  </a:lnTo>
                  <a:lnTo>
                    <a:pt x="1017" y="5214"/>
                  </a:lnTo>
                  <a:lnTo>
                    <a:pt x="822" y="4975"/>
                  </a:lnTo>
                  <a:lnTo>
                    <a:pt x="643" y="4692"/>
                  </a:lnTo>
                  <a:close/>
                  <a:moveTo>
                    <a:pt x="3123" y="4692"/>
                  </a:moveTo>
                  <a:lnTo>
                    <a:pt x="3123" y="6200"/>
                  </a:lnTo>
                  <a:lnTo>
                    <a:pt x="3018" y="6141"/>
                  </a:lnTo>
                  <a:lnTo>
                    <a:pt x="2899" y="6051"/>
                  </a:lnTo>
                  <a:lnTo>
                    <a:pt x="2750" y="5917"/>
                  </a:lnTo>
                  <a:lnTo>
                    <a:pt x="2585" y="5752"/>
                  </a:lnTo>
                  <a:lnTo>
                    <a:pt x="2421" y="5558"/>
                  </a:lnTo>
                  <a:lnTo>
                    <a:pt x="2257" y="5304"/>
                  </a:lnTo>
                  <a:lnTo>
                    <a:pt x="2092" y="5020"/>
                  </a:lnTo>
                  <a:lnTo>
                    <a:pt x="2018" y="4871"/>
                  </a:lnTo>
                  <a:lnTo>
                    <a:pt x="1943" y="4692"/>
                  </a:lnTo>
                  <a:close/>
                  <a:moveTo>
                    <a:pt x="4587" y="4692"/>
                  </a:moveTo>
                  <a:lnTo>
                    <a:pt x="4483" y="4931"/>
                  </a:lnTo>
                  <a:lnTo>
                    <a:pt x="4363" y="5155"/>
                  </a:lnTo>
                  <a:lnTo>
                    <a:pt x="4244" y="5364"/>
                  </a:lnTo>
                  <a:lnTo>
                    <a:pt x="4094" y="5558"/>
                  </a:lnTo>
                  <a:lnTo>
                    <a:pt x="3975" y="5707"/>
                  </a:lnTo>
                  <a:lnTo>
                    <a:pt x="3870" y="5827"/>
                  </a:lnTo>
                  <a:lnTo>
                    <a:pt x="3661" y="6021"/>
                  </a:lnTo>
                  <a:lnTo>
                    <a:pt x="3482" y="6141"/>
                  </a:lnTo>
                  <a:lnTo>
                    <a:pt x="3377" y="6215"/>
                  </a:lnTo>
                  <a:lnTo>
                    <a:pt x="3377" y="4692"/>
                  </a:lnTo>
                  <a:close/>
                  <a:moveTo>
                    <a:pt x="3243" y="1"/>
                  </a:moveTo>
                  <a:lnTo>
                    <a:pt x="2914" y="15"/>
                  </a:lnTo>
                  <a:lnTo>
                    <a:pt x="2600" y="60"/>
                  </a:lnTo>
                  <a:lnTo>
                    <a:pt x="2286" y="150"/>
                  </a:lnTo>
                  <a:lnTo>
                    <a:pt x="1988" y="254"/>
                  </a:lnTo>
                  <a:lnTo>
                    <a:pt x="1704" y="389"/>
                  </a:lnTo>
                  <a:lnTo>
                    <a:pt x="1435" y="553"/>
                  </a:lnTo>
                  <a:lnTo>
                    <a:pt x="1181" y="747"/>
                  </a:lnTo>
                  <a:lnTo>
                    <a:pt x="957" y="957"/>
                  </a:lnTo>
                  <a:lnTo>
                    <a:pt x="748" y="1181"/>
                  </a:lnTo>
                  <a:lnTo>
                    <a:pt x="553" y="1435"/>
                  </a:lnTo>
                  <a:lnTo>
                    <a:pt x="404" y="1704"/>
                  </a:lnTo>
                  <a:lnTo>
                    <a:pt x="255" y="1987"/>
                  </a:lnTo>
                  <a:lnTo>
                    <a:pt x="150" y="2271"/>
                  </a:lnTo>
                  <a:lnTo>
                    <a:pt x="75" y="2585"/>
                  </a:lnTo>
                  <a:lnTo>
                    <a:pt x="16" y="2914"/>
                  </a:lnTo>
                  <a:lnTo>
                    <a:pt x="1" y="3242"/>
                  </a:lnTo>
                  <a:lnTo>
                    <a:pt x="16" y="3571"/>
                  </a:lnTo>
                  <a:lnTo>
                    <a:pt x="75" y="3900"/>
                  </a:lnTo>
                  <a:lnTo>
                    <a:pt x="150" y="4199"/>
                  </a:lnTo>
                  <a:lnTo>
                    <a:pt x="255" y="4497"/>
                  </a:lnTo>
                  <a:lnTo>
                    <a:pt x="404" y="4781"/>
                  </a:lnTo>
                  <a:lnTo>
                    <a:pt x="553" y="5050"/>
                  </a:lnTo>
                  <a:lnTo>
                    <a:pt x="748" y="5304"/>
                  </a:lnTo>
                  <a:lnTo>
                    <a:pt x="957" y="5528"/>
                  </a:lnTo>
                  <a:lnTo>
                    <a:pt x="1181" y="5737"/>
                  </a:lnTo>
                  <a:lnTo>
                    <a:pt x="1435" y="5931"/>
                  </a:lnTo>
                  <a:lnTo>
                    <a:pt x="1704" y="6096"/>
                  </a:lnTo>
                  <a:lnTo>
                    <a:pt x="1988" y="6230"/>
                  </a:lnTo>
                  <a:lnTo>
                    <a:pt x="2286" y="6335"/>
                  </a:lnTo>
                  <a:lnTo>
                    <a:pt x="2600" y="6410"/>
                  </a:lnTo>
                  <a:lnTo>
                    <a:pt x="2914" y="6469"/>
                  </a:lnTo>
                  <a:lnTo>
                    <a:pt x="3243" y="6484"/>
                  </a:lnTo>
                  <a:lnTo>
                    <a:pt x="3571" y="6469"/>
                  </a:lnTo>
                  <a:lnTo>
                    <a:pt x="3900" y="6410"/>
                  </a:lnTo>
                  <a:lnTo>
                    <a:pt x="4214" y="6335"/>
                  </a:lnTo>
                  <a:lnTo>
                    <a:pt x="4512" y="6230"/>
                  </a:lnTo>
                  <a:lnTo>
                    <a:pt x="4796" y="6096"/>
                  </a:lnTo>
                  <a:lnTo>
                    <a:pt x="5065" y="5931"/>
                  </a:lnTo>
                  <a:lnTo>
                    <a:pt x="5304" y="5737"/>
                  </a:lnTo>
                  <a:lnTo>
                    <a:pt x="5543" y="5528"/>
                  </a:lnTo>
                  <a:lnTo>
                    <a:pt x="5752" y="5304"/>
                  </a:lnTo>
                  <a:lnTo>
                    <a:pt x="5932" y="5050"/>
                  </a:lnTo>
                  <a:lnTo>
                    <a:pt x="6096" y="4781"/>
                  </a:lnTo>
                  <a:lnTo>
                    <a:pt x="6230" y="4497"/>
                  </a:lnTo>
                  <a:lnTo>
                    <a:pt x="6350" y="4199"/>
                  </a:lnTo>
                  <a:lnTo>
                    <a:pt x="6425" y="3900"/>
                  </a:lnTo>
                  <a:lnTo>
                    <a:pt x="6470" y="3571"/>
                  </a:lnTo>
                  <a:lnTo>
                    <a:pt x="6484" y="3242"/>
                  </a:lnTo>
                  <a:lnTo>
                    <a:pt x="6470" y="2914"/>
                  </a:lnTo>
                  <a:lnTo>
                    <a:pt x="6425" y="2585"/>
                  </a:lnTo>
                  <a:lnTo>
                    <a:pt x="6350" y="2271"/>
                  </a:lnTo>
                  <a:lnTo>
                    <a:pt x="6230" y="1987"/>
                  </a:lnTo>
                  <a:lnTo>
                    <a:pt x="6096" y="1704"/>
                  </a:lnTo>
                  <a:lnTo>
                    <a:pt x="5932" y="1435"/>
                  </a:lnTo>
                  <a:lnTo>
                    <a:pt x="5752" y="1181"/>
                  </a:lnTo>
                  <a:lnTo>
                    <a:pt x="5543" y="957"/>
                  </a:lnTo>
                  <a:lnTo>
                    <a:pt x="5304" y="747"/>
                  </a:lnTo>
                  <a:lnTo>
                    <a:pt x="5065" y="553"/>
                  </a:lnTo>
                  <a:lnTo>
                    <a:pt x="4796" y="389"/>
                  </a:lnTo>
                  <a:lnTo>
                    <a:pt x="4512" y="254"/>
                  </a:lnTo>
                  <a:lnTo>
                    <a:pt x="4214" y="150"/>
                  </a:lnTo>
                  <a:lnTo>
                    <a:pt x="3900" y="60"/>
                  </a:lnTo>
                  <a:lnTo>
                    <a:pt x="3571" y="15"/>
                  </a:lnTo>
                  <a:lnTo>
                    <a:pt x="3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67248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70000" y="303342"/>
            <a:ext cx="9614242" cy="771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TIÊU ĐỀ THẢO LUẬN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336F-2470-4100-894E-902BBAE49B2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27040" y="6492875"/>
            <a:ext cx="174920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691F-5619-4A11-9E99-3DE10800D4C6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69345" y="265233"/>
            <a:ext cx="731520" cy="731520"/>
            <a:chOff x="4160625" y="2988113"/>
            <a:chExt cx="824700" cy="824700"/>
          </a:xfrm>
        </p:grpSpPr>
        <p:sp>
          <p:nvSpPr>
            <p:cNvPr id="20" name="Google Shape;1739;p35"/>
            <p:cNvSpPr/>
            <p:nvPr/>
          </p:nvSpPr>
          <p:spPr>
            <a:xfrm>
              <a:off x="4160625" y="2988113"/>
              <a:ext cx="824700" cy="824700"/>
            </a:xfrm>
            <a:prstGeom prst="ellipse">
              <a:avLst/>
            </a:prstGeom>
            <a:solidFill>
              <a:srgbClr val="8027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1770;p35"/>
            <p:cNvSpPr/>
            <p:nvPr/>
          </p:nvSpPr>
          <p:spPr>
            <a:xfrm>
              <a:off x="4377954" y="3217722"/>
              <a:ext cx="390060" cy="365493"/>
            </a:xfrm>
            <a:custGeom>
              <a:avLst/>
              <a:gdLst/>
              <a:ahLst/>
              <a:cxnLst/>
              <a:rect l="l" t="t" r="r" b="b"/>
              <a:pathLst>
                <a:path w="11432" h="10712" extrusionOk="0">
                  <a:moveTo>
                    <a:pt x="6880" y="1261"/>
                  </a:moveTo>
                  <a:cubicBezTo>
                    <a:pt x="7296" y="1261"/>
                    <a:pt x="7296" y="1884"/>
                    <a:pt x="6880" y="1884"/>
                  </a:cubicBezTo>
                  <a:cubicBezTo>
                    <a:pt x="6865" y="1884"/>
                    <a:pt x="6850" y="1883"/>
                    <a:pt x="6835" y="1882"/>
                  </a:cubicBezTo>
                  <a:cubicBezTo>
                    <a:pt x="5716" y="1882"/>
                    <a:pt x="4811" y="2787"/>
                    <a:pt x="4811" y="3906"/>
                  </a:cubicBezTo>
                  <a:cubicBezTo>
                    <a:pt x="4799" y="4097"/>
                    <a:pt x="4656" y="4192"/>
                    <a:pt x="4510" y="4192"/>
                  </a:cubicBezTo>
                  <a:cubicBezTo>
                    <a:pt x="4364" y="4192"/>
                    <a:pt x="4215" y="4097"/>
                    <a:pt x="4191" y="3906"/>
                  </a:cubicBezTo>
                  <a:cubicBezTo>
                    <a:pt x="4191" y="2454"/>
                    <a:pt x="5382" y="1263"/>
                    <a:pt x="6835" y="1263"/>
                  </a:cubicBezTo>
                  <a:cubicBezTo>
                    <a:pt x="6850" y="1261"/>
                    <a:pt x="6865" y="1261"/>
                    <a:pt x="6880" y="1261"/>
                  </a:cubicBezTo>
                  <a:close/>
                  <a:moveTo>
                    <a:pt x="6835" y="1"/>
                  </a:moveTo>
                  <a:cubicBezTo>
                    <a:pt x="3501" y="1"/>
                    <a:pt x="1691" y="3906"/>
                    <a:pt x="3858" y="6430"/>
                  </a:cubicBezTo>
                  <a:lnTo>
                    <a:pt x="3239" y="7050"/>
                  </a:lnTo>
                  <a:lnTo>
                    <a:pt x="3025" y="6835"/>
                  </a:lnTo>
                  <a:cubicBezTo>
                    <a:pt x="2965" y="6764"/>
                    <a:pt x="2882" y="6728"/>
                    <a:pt x="2798" y="6728"/>
                  </a:cubicBezTo>
                  <a:cubicBezTo>
                    <a:pt x="2715" y="6728"/>
                    <a:pt x="2632" y="6764"/>
                    <a:pt x="2572" y="6835"/>
                  </a:cubicBezTo>
                  <a:lnTo>
                    <a:pt x="119" y="9288"/>
                  </a:lnTo>
                  <a:cubicBezTo>
                    <a:pt x="0" y="9407"/>
                    <a:pt x="0" y="9622"/>
                    <a:pt x="119" y="9741"/>
                  </a:cubicBezTo>
                  <a:lnTo>
                    <a:pt x="1000" y="10622"/>
                  </a:lnTo>
                  <a:cubicBezTo>
                    <a:pt x="1060" y="10681"/>
                    <a:pt x="1143" y="10711"/>
                    <a:pt x="1227" y="10711"/>
                  </a:cubicBezTo>
                  <a:cubicBezTo>
                    <a:pt x="1310" y="10711"/>
                    <a:pt x="1393" y="10681"/>
                    <a:pt x="1453" y="10622"/>
                  </a:cubicBezTo>
                  <a:lnTo>
                    <a:pt x="3906" y="8169"/>
                  </a:lnTo>
                  <a:cubicBezTo>
                    <a:pt x="4049" y="8050"/>
                    <a:pt x="4049" y="7836"/>
                    <a:pt x="3906" y="7716"/>
                  </a:cubicBezTo>
                  <a:lnTo>
                    <a:pt x="3691" y="7502"/>
                  </a:lnTo>
                  <a:lnTo>
                    <a:pt x="4311" y="6883"/>
                  </a:lnTo>
                  <a:cubicBezTo>
                    <a:pt x="5055" y="7516"/>
                    <a:pt x="5944" y="7811"/>
                    <a:pt x="6820" y="7811"/>
                  </a:cubicBezTo>
                  <a:cubicBezTo>
                    <a:pt x="8383" y="7811"/>
                    <a:pt x="9907" y="6873"/>
                    <a:pt x="10502" y="5240"/>
                  </a:cubicBezTo>
                  <a:cubicBezTo>
                    <a:pt x="11431" y="2692"/>
                    <a:pt x="9550" y="1"/>
                    <a:pt x="6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2" name="Text Placeholder 2"/>
          <p:cNvSpPr>
            <a:spLocks noGrp="1"/>
          </p:cNvSpPr>
          <p:nvPr>
            <p:ph idx="1"/>
          </p:nvPr>
        </p:nvSpPr>
        <p:spPr>
          <a:xfrm>
            <a:off x="358346" y="1235676"/>
            <a:ext cx="9171734" cy="5103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i="1"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23" name="Google Shape;1564;p33"/>
          <p:cNvGrpSpPr/>
          <p:nvPr/>
        </p:nvGrpSpPr>
        <p:grpSpPr>
          <a:xfrm>
            <a:off x="9962127" y="2896008"/>
            <a:ext cx="1678246" cy="3165373"/>
            <a:chOff x="3161760" y="1088175"/>
            <a:chExt cx="1931905" cy="3643804"/>
          </a:xfrm>
        </p:grpSpPr>
        <p:sp>
          <p:nvSpPr>
            <p:cNvPr id="24" name="Google Shape;1565;p33"/>
            <p:cNvSpPr/>
            <p:nvPr/>
          </p:nvSpPr>
          <p:spPr>
            <a:xfrm>
              <a:off x="3482626" y="4612138"/>
              <a:ext cx="1422734" cy="119841"/>
            </a:xfrm>
            <a:custGeom>
              <a:avLst/>
              <a:gdLst/>
              <a:ahLst/>
              <a:cxnLst/>
              <a:rect l="l" t="t" r="r" b="b"/>
              <a:pathLst>
                <a:path w="51797" h="4363" extrusionOk="0">
                  <a:moveTo>
                    <a:pt x="25891" y="1"/>
                  </a:moveTo>
                  <a:lnTo>
                    <a:pt x="23247" y="16"/>
                  </a:lnTo>
                  <a:lnTo>
                    <a:pt x="20677" y="45"/>
                  </a:lnTo>
                  <a:lnTo>
                    <a:pt x="18197" y="105"/>
                  </a:lnTo>
                  <a:lnTo>
                    <a:pt x="15822" y="180"/>
                  </a:lnTo>
                  <a:lnTo>
                    <a:pt x="13551" y="270"/>
                  </a:lnTo>
                  <a:lnTo>
                    <a:pt x="11415" y="374"/>
                  </a:lnTo>
                  <a:lnTo>
                    <a:pt x="9428" y="509"/>
                  </a:lnTo>
                  <a:lnTo>
                    <a:pt x="7590" y="643"/>
                  </a:lnTo>
                  <a:lnTo>
                    <a:pt x="5917" y="792"/>
                  </a:lnTo>
                  <a:lnTo>
                    <a:pt x="4423" y="972"/>
                  </a:lnTo>
                  <a:lnTo>
                    <a:pt x="3751" y="1061"/>
                  </a:lnTo>
                  <a:lnTo>
                    <a:pt x="3123" y="1151"/>
                  </a:lnTo>
                  <a:lnTo>
                    <a:pt x="2555" y="1241"/>
                  </a:lnTo>
                  <a:lnTo>
                    <a:pt x="2033" y="1330"/>
                  </a:lnTo>
                  <a:lnTo>
                    <a:pt x="1569" y="1435"/>
                  </a:lnTo>
                  <a:lnTo>
                    <a:pt x="1166" y="1539"/>
                  </a:lnTo>
                  <a:lnTo>
                    <a:pt x="808" y="1644"/>
                  </a:lnTo>
                  <a:lnTo>
                    <a:pt x="524" y="1749"/>
                  </a:lnTo>
                  <a:lnTo>
                    <a:pt x="300" y="1853"/>
                  </a:lnTo>
                  <a:lnTo>
                    <a:pt x="210" y="1913"/>
                  </a:lnTo>
                  <a:lnTo>
                    <a:pt x="135" y="1958"/>
                  </a:lnTo>
                  <a:lnTo>
                    <a:pt x="75" y="2018"/>
                  </a:lnTo>
                  <a:lnTo>
                    <a:pt x="31" y="2077"/>
                  </a:lnTo>
                  <a:lnTo>
                    <a:pt x="1" y="2122"/>
                  </a:lnTo>
                  <a:lnTo>
                    <a:pt x="1" y="2182"/>
                  </a:lnTo>
                  <a:lnTo>
                    <a:pt x="1" y="2242"/>
                  </a:lnTo>
                  <a:lnTo>
                    <a:pt x="31" y="2301"/>
                  </a:lnTo>
                  <a:lnTo>
                    <a:pt x="75" y="2346"/>
                  </a:lnTo>
                  <a:lnTo>
                    <a:pt x="135" y="2406"/>
                  </a:lnTo>
                  <a:lnTo>
                    <a:pt x="210" y="2466"/>
                  </a:lnTo>
                  <a:lnTo>
                    <a:pt x="300" y="2511"/>
                  </a:lnTo>
                  <a:lnTo>
                    <a:pt x="524" y="2630"/>
                  </a:lnTo>
                  <a:lnTo>
                    <a:pt x="808" y="2735"/>
                  </a:lnTo>
                  <a:lnTo>
                    <a:pt x="1166" y="2839"/>
                  </a:lnTo>
                  <a:lnTo>
                    <a:pt x="1569" y="2929"/>
                  </a:lnTo>
                  <a:lnTo>
                    <a:pt x="2033" y="3033"/>
                  </a:lnTo>
                  <a:lnTo>
                    <a:pt x="2555" y="3123"/>
                  </a:lnTo>
                  <a:lnTo>
                    <a:pt x="3123" y="3228"/>
                  </a:lnTo>
                  <a:lnTo>
                    <a:pt x="3751" y="3317"/>
                  </a:lnTo>
                  <a:lnTo>
                    <a:pt x="4423" y="3407"/>
                  </a:lnTo>
                  <a:lnTo>
                    <a:pt x="5917" y="3571"/>
                  </a:lnTo>
                  <a:lnTo>
                    <a:pt x="7590" y="3721"/>
                  </a:lnTo>
                  <a:lnTo>
                    <a:pt x="9428" y="3870"/>
                  </a:lnTo>
                  <a:lnTo>
                    <a:pt x="11415" y="3990"/>
                  </a:lnTo>
                  <a:lnTo>
                    <a:pt x="13551" y="4094"/>
                  </a:lnTo>
                  <a:lnTo>
                    <a:pt x="15822" y="4184"/>
                  </a:lnTo>
                  <a:lnTo>
                    <a:pt x="18197" y="4258"/>
                  </a:lnTo>
                  <a:lnTo>
                    <a:pt x="20677" y="4318"/>
                  </a:lnTo>
                  <a:lnTo>
                    <a:pt x="23247" y="4348"/>
                  </a:lnTo>
                  <a:lnTo>
                    <a:pt x="25891" y="4363"/>
                  </a:lnTo>
                  <a:lnTo>
                    <a:pt x="28550" y="4348"/>
                  </a:lnTo>
                  <a:lnTo>
                    <a:pt x="31120" y="4318"/>
                  </a:lnTo>
                  <a:lnTo>
                    <a:pt x="33600" y="4258"/>
                  </a:lnTo>
                  <a:lnTo>
                    <a:pt x="35975" y="4184"/>
                  </a:lnTo>
                  <a:lnTo>
                    <a:pt x="38246" y="4094"/>
                  </a:lnTo>
                  <a:lnTo>
                    <a:pt x="40383" y="3990"/>
                  </a:lnTo>
                  <a:lnTo>
                    <a:pt x="42370" y="3870"/>
                  </a:lnTo>
                  <a:lnTo>
                    <a:pt x="44207" y="3721"/>
                  </a:lnTo>
                  <a:lnTo>
                    <a:pt x="45880" y="3571"/>
                  </a:lnTo>
                  <a:lnTo>
                    <a:pt x="47374" y="3407"/>
                  </a:lnTo>
                  <a:lnTo>
                    <a:pt x="48047" y="3317"/>
                  </a:lnTo>
                  <a:lnTo>
                    <a:pt x="48674" y="3228"/>
                  </a:lnTo>
                  <a:lnTo>
                    <a:pt x="49242" y="3123"/>
                  </a:lnTo>
                  <a:lnTo>
                    <a:pt x="49765" y="3033"/>
                  </a:lnTo>
                  <a:lnTo>
                    <a:pt x="50228" y="2929"/>
                  </a:lnTo>
                  <a:lnTo>
                    <a:pt x="50631" y="2839"/>
                  </a:lnTo>
                  <a:lnTo>
                    <a:pt x="50975" y="2735"/>
                  </a:lnTo>
                  <a:lnTo>
                    <a:pt x="51274" y="2630"/>
                  </a:lnTo>
                  <a:lnTo>
                    <a:pt x="51498" y="2511"/>
                  </a:lnTo>
                  <a:lnTo>
                    <a:pt x="51587" y="2466"/>
                  </a:lnTo>
                  <a:lnTo>
                    <a:pt x="51662" y="2406"/>
                  </a:lnTo>
                  <a:lnTo>
                    <a:pt x="51722" y="2346"/>
                  </a:lnTo>
                  <a:lnTo>
                    <a:pt x="51767" y="2301"/>
                  </a:lnTo>
                  <a:lnTo>
                    <a:pt x="51781" y="2242"/>
                  </a:lnTo>
                  <a:lnTo>
                    <a:pt x="51796" y="2182"/>
                  </a:lnTo>
                  <a:lnTo>
                    <a:pt x="51781" y="2122"/>
                  </a:lnTo>
                  <a:lnTo>
                    <a:pt x="51767" y="2077"/>
                  </a:lnTo>
                  <a:lnTo>
                    <a:pt x="51722" y="2018"/>
                  </a:lnTo>
                  <a:lnTo>
                    <a:pt x="51662" y="1958"/>
                  </a:lnTo>
                  <a:lnTo>
                    <a:pt x="51587" y="1913"/>
                  </a:lnTo>
                  <a:lnTo>
                    <a:pt x="51498" y="1853"/>
                  </a:lnTo>
                  <a:lnTo>
                    <a:pt x="51274" y="1749"/>
                  </a:lnTo>
                  <a:lnTo>
                    <a:pt x="50975" y="1644"/>
                  </a:lnTo>
                  <a:lnTo>
                    <a:pt x="50631" y="1539"/>
                  </a:lnTo>
                  <a:lnTo>
                    <a:pt x="50228" y="1435"/>
                  </a:lnTo>
                  <a:lnTo>
                    <a:pt x="49765" y="1330"/>
                  </a:lnTo>
                  <a:lnTo>
                    <a:pt x="49242" y="1241"/>
                  </a:lnTo>
                  <a:lnTo>
                    <a:pt x="48674" y="1151"/>
                  </a:lnTo>
                  <a:lnTo>
                    <a:pt x="48047" y="1061"/>
                  </a:lnTo>
                  <a:lnTo>
                    <a:pt x="47374" y="972"/>
                  </a:lnTo>
                  <a:lnTo>
                    <a:pt x="45880" y="792"/>
                  </a:lnTo>
                  <a:lnTo>
                    <a:pt x="44207" y="643"/>
                  </a:lnTo>
                  <a:lnTo>
                    <a:pt x="42370" y="509"/>
                  </a:lnTo>
                  <a:lnTo>
                    <a:pt x="40383" y="374"/>
                  </a:lnTo>
                  <a:lnTo>
                    <a:pt x="38246" y="270"/>
                  </a:lnTo>
                  <a:lnTo>
                    <a:pt x="35975" y="180"/>
                  </a:lnTo>
                  <a:lnTo>
                    <a:pt x="33600" y="105"/>
                  </a:lnTo>
                  <a:lnTo>
                    <a:pt x="31120" y="45"/>
                  </a:lnTo>
                  <a:lnTo>
                    <a:pt x="28550" y="16"/>
                  </a:lnTo>
                  <a:lnTo>
                    <a:pt x="25891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66;p33"/>
            <p:cNvSpPr/>
            <p:nvPr/>
          </p:nvSpPr>
          <p:spPr>
            <a:xfrm>
              <a:off x="3811319" y="2050000"/>
              <a:ext cx="695972" cy="569594"/>
            </a:xfrm>
            <a:custGeom>
              <a:avLst/>
              <a:gdLst/>
              <a:ahLst/>
              <a:cxnLst/>
              <a:rect l="l" t="t" r="r" b="b"/>
              <a:pathLst>
                <a:path w="25338" h="20737" extrusionOk="0">
                  <a:moveTo>
                    <a:pt x="2525" y="0"/>
                  </a:moveTo>
                  <a:lnTo>
                    <a:pt x="2256" y="15"/>
                  </a:lnTo>
                  <a:lnTo>
                    <a:pt x="2017" y="45"/>
                  </a:lnTo>
                  <a:lnTo>
                    <a:pt x="1778" y="105"/>
                  </a:lnTo>
                  <a:lnTo>
                    <a:pt x="1539" y="194"/>
                  </a:lnTo>
                  <a:lnTo>
                    <a:pt x="1315" y="299"/>
                  </a:lnTo>
                  <a:lnTo>
                    <a:pt x="1121" y="434"/>
                  </a:lnTo>
                  <a:lnTo>
                    <a:pt x="927" y="568"/>
                  </a:lnTo>
                  <a:lnTo>
                    <a:pt x="747" y="732"/>
                  </a:lnTo>
                  <a:lnTo>
                    <a:pt x="583" y="912"/>
                  </a:lnTo>
                  <a:lnTo>
                    <a:pt x="434" y="1106"/>
                  </a:lnTo>
                  <a:lnTo>
                    <a:pt x="314" y="1315"/>
                  </a:lnTo>
                  <a:lnTo>
                    <a:pt x="210" y="1539"/>
                  </a:lnTo>
                  <a:lnTo>
                    <a:pt x="120" y="1763"/>
                  </a:lnTo>
                  <a:lnTo>
                    <a:pt x="60" y="2002"/>
                  </a:lnTo>
                  <a:lnTo>
                    <a:pt x="15" y="2256"/>
                  </a:lnTo>
                  <a:lnTo>
                    <a:pt x="0" y="2510"/>
                  </a:lnTo>
                  <a:lnTo>
                    <a:pt x="0" y="18226"/>
                  </a:lnTo>
                  <a:lnTo>
                    <a:pt x="15" y="18480"/>
                  </a:lnTo>
                  <a:lnTo>
                    <a:pt x="60" y="18734"/>
                  </a:lnTo>
                  <a:lnTo>
                    <a:pt x="120" y="18973"/>
                  </a:lnTo>
                  <a:lnTo>
                    <a:pt x="210" y="19198"/>
                  </a:lnTo>
                  <a:lnTo>
                    <a:pt x="314" y="19422"/>
                  </a:lnTo>
                  <a:lnTo>
                    <a:pt x="434" y="19631"/>
                  </a:lnTo>
                  <a:lnTo>
                    <a:pt x="583" y="19825"/>
                  </a:lnTo>
                  <a:lnTo>
                    <a:pt x="747" y="20004"/>
                  </a:lnTo>
                  <a:lnTo>
                    <a:pt x="927" y="20154"/>
                  </a:lnTo>
                  <a:lnTo>
                    <a:pt x="1121" y="20303"/>
                  </a:lnTo>
                  <a:lnTo>
                    <a:pt x="1315" y="20438"/>
                  </a:lnTo>
                  <a:lnTo>
                    <a:pt x="1539" y="20542"/>
                  </a:lnTo>
                  <a:lnTo>
                    <a:pt x="1778" y="20617"/>
                  </a:lnTo>
                  <a:lnTo>
                    <a:pt x="2017" y="20677"/>
                  </a:lnTo>
                  <a:lnTo>
                    <a:pt x="2256" y="20721"/>
                  </a:lnTo>
                  <a:lnTo>
                    <a:pt x="2525" y="20736"/>
                  </a:lnTo>
                  <a:lnTo>
                    <a:pt x="22828" y="20736"/>
                  </a:lnTo>
                  <a:lnTo>
                    <a:pt x="23082" y="20721"/>
                  </a:lnTo>
                  <a:lnTo>
                    <a:pt x="23336" y="20677"/>
                  </a:lnTo>
                  <a:lnTo>
                    <a:pt x="23575" y="20617"/>
                  </a:lnTo>
                  <a:lnTo>
                    <a:pt x="23799" y="20542"/>
                  </a:lnTo>
                  <a:lnTo>
                    <a:pt x="24023" y="20438"/>
                  </a:lnTo>
                  <a:lnTo>
                    <a:pt x="24232" y="20303"/>
                  </a:lnTo>
                  <a:lnTo>
                    <a:pt x="24427" y="20154"/>
                  </a:lnTo>
                  <a:lnTo>
                    <a:pt x="24606" y="20004"/>
                  </a:lnTo>
                  <a:lnTo>
                    <a:pt x="24755" y="19825"/>
                  </a:lnTo>
                  <a:lnTo>
                    <a:pt x="24905" y="19631"/>
                  </a:lnTo>
                  <a:lnTo>
                    <a:pt x="25039" y="19422"/>
                  </a:lnTo>
                  <a:lnTo>
                    <a:pt x="25144" y="19198"/>
                  </a:lnTo>
                  <a:lnTo>
                    <a:pt x="25218" y="18973"/>
                  </a:lnTo>
                  <a:lnTo>
                    <a:pt x="25278" y="18734"/>
                  </a:lnTo>
                  <a:lnTo>
                    <a:pt x="25323" y="18480"/>
                  </a:lnTo>
                  <a:lnTo>
                    <a:pt x="25338" y="18226"/>
                  </a:lnTo>
                  <a:lnTo>
                    <a:pt x="25338" y="2510"/>
                  </a:lnTo>
                  <a:lnTo>
                    <a:pt x="25323" y="2256"/>
                  </a:lnTo>
                  <a:lnTo>
                    <a:pt x="25278" y="2002"/>
                  </a:lnTo>
                  <a:lnTo>
                    <a:pt x="25218" y="1763"/>
                  </a:lnTo>
                  <a:lnTo>
                    <a:pt x="25144" y="1539"/>
                  </a:lnTo>
                  <a:lnTo>
                    <a:pt x="25039" y="1315"/>
                  </a:lnTo>
                  <a:lnTo>
                    <a:pt x="24905" y="1106"/>
                  </a:lnTo>
                  <a:lnTo>
                    <a:pt x="24755" y="912"/>
                  </a:lnTo>
                  <a:lnTo>
                    <a:pt x="24606" y="732"/>
                  </a:lnTo>
                  <a:lnTo>
                    <a:pt x="24427" y="568"/>
                  </a:lnTo>
                  <a:lnTo>
                    <a:pt x="24232" y="434"/>
                  </a:lnTo>
                  <a:lnTo>
                    <a:pt x="24023" y="299"/>
                  </a:lnTo>
                  <a:lnTo>
                    <a:pt x="23799" y="194"/>
                  </a:lnTo>
                  <a:lnTo>
                    <a:pt x="23575" y="105"/>
                  </a:lnTo>
                  <a:lnTo>
                    <a:pt x="23336" y="45"/>
                  </a:lnTo>
                  <a:lnTo>
                    <a:pt x="23082" y="15"/>
                  </a:lnTo>
                  <a:lnTo>
                    <a:pt x="22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67;p33"/>
            <p:cNvSpPr/>
            <p:nvPr/>
          </p:nvSpPr>
          <p:spPr>
            <a:xfrm>
              <a:off x="3686154" y="2309340"/>
              <a:ext cx="73091" cy="73064"/>
            </a:xfrm>
            <a:custGeom>
              <a:avLst/>
              <a:gdLst/>
              <a:ahLst/>
              <a:cxnLst/>
              <a:rect l="l" t="t" r="r" b="b"/>
              <a:pathLst>
                <a:path w="2661" h="2660" extrusionOk="0">
                  <a:moveTo>
                    <a:pt x="359" y="0"/>
                  </a:moveTo>
                  <a:lnTo>
                    <a:pt x="300" y="15"/>
                  </a:lnTo>
                  <a:lnTo>
                    <a:pt x="225" y="30"/>
                  </a:lnTo>
                  <a:lnTo>
                    <a:pt x="165" y="75"/>
                  </a:lnTo>
                  <a:lnTo>
                    <a:pt x="105" y="120"/>
                  </a:lnTo>
                  <a:lnTo>
                    <a:pt x="61" y="164"/>
                  </a:lnTo>
                  <a:lnTo>
                    <a:pt x="31" y="224"/>
                  </a:lnTo>
                  <a:lnTo>
                    <a:pt x="16" y="299"/>
                  </a:lnTo>
                  <a:lnTo>
                    <a:pt x="1" y="374"/>
                  </a:lnTo>
                  <a:lnTo>
                    <a:pt x="1" y="2301"/>
                  </a:lnTo>
                  <a:lnTo>
                    <a:pt x="16" y="2375"/>
                  </a:lnTo>
                  <a:lnTo>
                    <a:pt x="31" y="2435"/>
                  </a:lnTo>
                  <a:lnTo>
                    <a:pt x="61" y="2510"/>
                  </a:lnTo>
                  <a:lnTo>
                    <a:pt x="105" y="2555"/>
                  </a:lnTo>
                  <a:lnTo>
                    <a:pt x="165" y="2600"/>
                  </a:lnTo>
                  <a:lnTo>
                    <a:pt x="225" y="2629"/>
                  </a:lnTo>
                  <a:lnTo>
                    <a:pt x="300" y="2659"/>
                  </a:lnTo>
                  <a:lnTo>
                    <a:pt x="2615" y="2659"/>
                  </a:lnTo>
                  <a:lnTo>
                    <a:pt x="2645" y="2644"/>
                  </a:lnTo>
                  <a:lnTo>
                    <a:pt x="2660" y="2629"/>
                  </a:lnTo>
                  <a:lnTo>
                    <a:pt x="2660" y="2600"/>
                  </a:lnTo>
                  <a:lnTo>
                    <a:pt x="2660" y="75"/>
                  </a:lnTo>
                  <a:lnTo>
                    <a:pt x="2660" y="45"/>
                  </a:lnTo>
                  <a:lnTo>
                    <a:pt x="2645" y="30"/>
                  </a:lnTo>
                  <a:lnTo>
                    <a:pt x="2615" y="15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68;p33"/>
            <p:cNvSpPr/>
            <p:nvPr/>
          </p:nvSpPr>
          <p:spPr>
            <a:xfrm>
              <a:off x="4559374" y="2309340"/>
              <a:ext cx="73064" cy="73064"/>
            </a:xfrm>
            <a:custGeom>
              <a:avLst/>
              <a:gdLst/>
              <a:ahLst/>
              <a:cxnLst/>
              <a:rect l="l" t="t" r="r" b="b"/>
              <a:pathLst>
                <a:path w="2660" h="2660" extrusionOk="0">
                  <a:moveTo>
                    <a:pt x="75" y="0"/>
                  </a:moveTo>
                  <a:lnTo>
                    <a:pt x="45" y="15"/>
                  </a:lnTo>
                  <a:lnTo>
                    <a:pt x="30" y="30"/>
                  </a:lnTo>
                  <a:lnTo>
                    <a:pt x="15" y="45"/>
                  </a:lnTo>
                  <a:lnTo>
                    <a:pt x="0" y="75"/>
                  </a:lnTo>
                  <a:lnTo>
                    <a:pt x="0" y="2600"/>
                  </a:lnTo>
                  <a:lnTo>
                    <a:pt x="15" y="2629"/>
                  </a:lnTo>
                  <a:lnTo>
                    <a:pt x="30" y="2644"/>
                  </a:lnTo>
                  <a:lnTo>
                    <a:pt x="45" y="2659"/>
                  </a:lnTo>
                  <a:lnTo>
                    <a:pt x="2376" y="2659"/>
                  </a:lnTo>
                  <a:lnTo>
                    <a:pt x="2435" y="2629"/>
                  </a:lnTo>
                  <a:lnTo>
                    <a:pt x="2495" y="2600"/>
                  </a:lnTo>
                  <a:lnTo>
                    <a:pt x="2555" y="2555"/>
                  </a:lnTo>
                  <a:lnTo>
                    <a:pt x="2600" y="2510"/>
                  </a:lnTo>
                  <a:lnTo>
                    <a:pt x="2630" y="2435"/>
                  </a:lnTo>
                  <a:lnTo>
                    <a:pt x="2645" y="2375"/>
                  </a:lnTo>
                  <a:lnTo>
                    <a:pt x="2660" y="2301"/>
                  </a:lnTo>
                  <a:lnTo>
                    <a:pt x="2660" y="374"/>
                  </a:lnTo>
                  <a:lnTo>
                    <a:pt x="2645" y="299"/>
                  </a:lnTo>
                  <a:lnTo>
                    <a:pt x="2630" y="224"/>
                  </a:lnTo>
                  <a:lnTo>
                    <a:pt x="2600" y="164"/>
                  </a:lnTo>
                  <a:lnTo>
                    <a:pt x="2555" y="120"/>
                  </a:lnTo>
                  <a:lnTo>
                    <a:pt x="2495" y="75"/>
                  </a:lnTo>
                  <a:lnTo>
                    <a:pt x="2435" y="30"/>
                  </a:lnTo>
                  <a:lnTo>
                    <a:pt x="2376" y="1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69;p33"/>
            <p:cNvSpPr/>
            <p:nvPr/>
          </p:nvSpPr>
          <p:spPr>
            <a:xfrm>
              <a:off x="4507242" y="2213728"/>
              <a:ext cx="104679" cy="261408"/>
            </a:xfrm>
            <a:custGeom>
              <a:avLst/>
              <a:gdLst/>
              <a:ahLst/>
              <a:cxnLst/>
              <a:rect l="l" t="t" r="r" b="b"/>
              <a:pathLst>
                <a:path w="3811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765" y="9517"/>
                  </a:lnTo>
                  <a:lnTo>
                    <a:pt x="2869" y="9502"/>
                  </a:lnTo>
                  <a:lnTo>
                    <a:pt x="2974" y="9487"/>
                  </a:lnTo>
                  <a:lnTo>
                    <a:pt x="3079" y="9472"/>
                  </a:lnTo>
                  <a:lnTo>
                    <a:pt x="3168" y="9427"/>
                  </a:lnTo>
                  <a:lnTo>
                    <a:pt x="3258" y="9382"/>
                  </a:lnTo>
                  <a:lnTo>
                    <a:pt x="3347" y="9337"/>
                  </a:lnTo>
                  <a:lnTo>
                    <a:pt x="3422" y="9278"/>
                  </a:lnTo>
                  <a:lnTo>
                    <a:pt x="3497" y="9218"/>
                  </a:lnTo>
                  <a:lnTo>
                    <a:pt x="3572" y="9143"/>
                  </a:lnTo>
                  <a:lnTo>
                    <a:pt x="3631" y="9053"/>
                  </a:lnTo>
                  <a:lnTo>
                    <a:pt x="3676" y="8979"/>
                  </a:lnTo>
                  <a:lnTo>
                    <a:pt x="3721" y="8889"/>
                  </a:lnTo>
                  <a:lnTo>
                    <a:pt x="3751" y="8785"/>
                  </a:lnTo>
                  <a:lnTo>
                    <a:pt x="3781" y="8695"/>
                  </a:lnTo>
                  <a:lnTo>
                    <a:pt x="3796" y="8590"/>
                  </a:lnTo>
                  <a:lnTo>
                    <a:pt x="3811" y="8486"/>
                  </a:lnTo>
                  <a:lnTo>
                    <a:pt x="3811" y="1046"/>
                  </a:lnTo>
                  <a:lnTo>
                    <a:pt x="3796" y="926"/>
                  </a:lnTo>
                  <a:lnTo>
                    <a:pt x="3781" y="837"/>
                  </a:lnTo>
                  <a:lnTo>
                    <a:pt x="3751" y="732"/>
                  </a:lnTo>
                  <a:lnTo>
                    <a:pt x="3721" y="643"/>
                  </a:lnTo>
                  <a:lnTo>
                    <a:pt x="3676" y="553"/>
                  </a:lnTo>
                  <a:lnTo>
                    <a:pt x="3631" y="463"/>
                  </a:lnTo>
                  <a:lnTo>
                    <a:pt x="3572" y="389"/>
                  </a:lnTo>
                  <a:lnTo>
                    <a:pt x="3497" y="314"/>
                  </a:lnTo>
                  <a:lnTo>
                    <a:pt x="3422" y="239"/>
                  </a:lnTo>
                  <a:lnTo>
                    <a:pt x="3347" y="179"/>
                  </a:lnTo>
                  <a:lnTo>
                    <a:pt x="3258" y="135"/>
                  </a:lnTo>
                  <a:lnTo>
                    <a:pt x="3168" y="90"/>
                  </a:lnTo>
                  <a:lnTo>
                    <a:pt x="3079" y="45"/>
                  </a:lnTo>
                  <a:lnTo>
                    <a:pt x="2974" y="30"/>
                  </a:lnTo>
                  <a:lnTo>
                    <a:pt x="2869" y="15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70;p33"/>
            <p:cNvSpPr/>
            <p:nvPr/>
          </p:nvSpPr>
          <p:spPr>
            <a:xfrm>
              <a:off x="3707083" y="2213728"/>
              <a:ext cx="104267" cy="261408"/>
            </a:xfrm>
            <a:custGeom>
              <a:avLst/>
              <a:gdLst/>
              <a:ahLst/>
              <a:cxnLst/>
              <a:rect l="l" t="t" r="r" b="b"/>
              <a:pathLst>
                <a:path w="3796" h="9517" extrusionOk="0">
                  <a:moveTo>
                    <a:pt x="3795" y="0"/>
                  </a:moveTo>
                  <a:lnTo>
                    <a:pt x="3556" y="15"/>
                  </a:lnTo>
                  <a:lnTo>
                    <a:pt x="3302" y="45"/>
                  </a:lnTo>
                  <a:lnTo>
                    <a:pt x="3063" y="75"/>
                  </a:lnTo>
                  <a:lnTo>
                    <a:pt x="2824" y="135"/>
                  </a:lnTo>
                  <a:lnTo>
                    <a:pt x="2585" y="209"/>
                  </a:lnTo>
                  <a:lnTo>
                    <a:pt x="2346" y="299"/>
                  </a:lnTo>
                  <a:lnTo>
                    <a:pt x="2122" y="403"/>
                  </a:lnTo>
                  <a:lnTo>
                    <a:pt x="1898" y="523"/>
                  </a:lnTo>
                  <a:lnTo>
                    <a:pt x="1689" y="643"/>
                  </a:lnTo>
                  <a:lnTo>
                    <a:pt x="1480" y="792"/>
                  </a:lnTo>
                  <a:lnTo>
                    <a:pt x="1286" y="956"/>
                  </a:lnTo>
                  <a:lnTo>
                    <a:pt x="1106" y="1121"/>
                  </a:lnTo>
                  <a:lnTo>
                    <a:pt x="867" y="1390"/>
                  </a:lnTo>
                  <a:lnTo>
                    <a:pt x="643" y="1688"/>
                  </a:lnTo>
                  <a:lnTo>
                    <a:pt x="464" y="2002"/>
                  </a:lnTo>
                  <a:lnTo>
                    <a:pt x="374" y="2166"/>
                  </a:lnTo>
                  <a:lnTo>
                    <a:pt x="300" y="2331"/>
                  </a:lnTo>
                  <a:lnTo>
                    <a:pt x="225" y="2495"/>
                  </a:lnTo>
                  <a:lnTo>
                    <a:pt x="165" y="2674"/>
                  </a:lnTo>
                  <a:lnTo>
                    <a:pt x="120" y="2854"/>
                  </a:lnTo>
                  <a:lnTo>
                    <a:pt x="75" y="3048"/>
                  </a:lnTo>
                  <a:lnTo>
                    <a:pt x="46" y="3227"/>
                  </a:lnTo>
                  <a:lnTo>
                    <a:pt x="16" y="3421"/>
                  </a:lnTo>
                  <a:lnTo>
                    <a:pt x="1" y="3615"/>
                  </a:lnTo>
                  <a:lnTo>
                    <a:pt x="1" y="3810"/>
                  </a:lnTo>
                  <a:lnTo>
                    <a:pt x="1" y="5707"/>
                  </a:lnTo>
                  <a:lnTo>
                    <a:pt x="16" y="6036"/>
                  </a:lnTo>
                  <a:lnTo>
                    <a:pt x="46" y="6349"/>
                  </a:lnTo>
                  <a:lnTo>
                    <a:pt x="120" y="6663"/>
                  </a:lnTo>
                  <a:lnTo>
                    <a:pt x="210" y="6962"/>
                  </a:lnTo>
                  <a:lnTo>
                    <a:pt x="329" y="7261"/>
                  </a:lnTo>
                  <a:lnTo>
                    <a:pt x="464" y="7530"/>
                  </a:lnTo>
                  <a:lnTo>
                    <a:pt x="628" y="7799"/>
                  </a:lnTo>
                  <a:lnTo>
                    <a:pt x="807" y="8053"/>
                  </a:lnTo>
                  <a:lnTo>
                    <a:pt x="1002" y="8277"/>
                  </a:lnTo>
                  <a:lnTo>
                    <a:pt x="1211" y="8501"/>
                  </a:lnTo>
                  <a:lnTo>
                    <a:pt x="1450" y="8695"/>
                  </a:lnTo>
                  <a:lnTo>
                    <a:pt x="1704" y="8874"/>
                  </a:lnTo>
                  <a:lnTo>
                    <a:pt x="1958" y="9039"/>
                  </a:lnTo>
                  <a:lnTo>
                    <a:pt x="2242" y="9173"/>
                  </a:lnTo>
                  <a:lnTo>
                    <a:pt x="2526" y="9293"/>
                  </a:lnTo>
                  <a:lnTo>
                    <a:pt x="2824" y="9382"/>
                  </a:lnTo>
                  <a:lnTo>
                    <a:pt x="3063" y="9442"/>
                  </a:lnTo>
                  <a:lnTo>
                    <a:pt x="3302" y="9487"/>
                  </a:lnTo>
                  <a:lnTo>
                    <a:pt x="3556" y="9502"/>
                  </a:lnTo>
                  <a:lnTo>
                    <a:pt x="3795" y="9517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71;p33"/>
            <p:cNvSpPr/>
            <p:nvPr/>
          </p:nvSpPr>
          <p:spPr>
            <a:xfrm>
              <a:off x="3920472" y="2182938"/>
              <a:ext cx="125169" cy="157197"/>
            </a:xfrm>
            <a:custGeom>
              <a:avLst/>
              <a:gdLst/>
              <a:ahLst/>
              <a:cxnLst/>
              <a:rect l="l" t="t" r="r" b="b"/>
              <a:pathLst>
                <a:path w="4557" h="5723" extrusionOk="0">
                  <a:moveTo>
                    <a:pt x="2271" y="1"/>
                  </a:moveTo>
                  <a:lnTo>
                    <a:pt x="2047" y="16"/>
                  </a:lnTo>
                  <a:lnTo>
                    <a:pt x="1823" y="60"/>
                  </a:lnTo>
                  <a:lnTo>
                    <a:pt x="1599" y="105"/>
                  </a:lnTo>
                  <a:lnTo>
                    <a:pt x="1390" y="180"/>
                  </a:lnTo>
                  <a:lnTo>
                    <a:pt x="1196" y="285"/>
                  </a:lnTo>
                  <a:lnTo>
                    <a:pt x="1001" y="404"/>
                  </a:lnTo>
                  <a:lnTo>
                    <a:pt x="837" y="524"/>
                  </a:lnTo>
                  <a:lnTo>
                    <a:pt x="673" y="673"/>
                  </a:lnTo>
                  <a:lnTo>
                    <a:pt x="523" y="837"/>
                  </a:lnTo>
                  <a:lnTo>
                    <a:pt x="389" y="1017"/>
                  </a:lnTo>
                  <a:lnTo>
                    <a:pt x="284" y="1196"/>
                  </a:lnTo>
                  <a:lnTo>
                    <a:pt x="180" y="1405"/>
                  </a:lnTo>
                  <a:lnTo>
                    <a:pt x="105" y="1614"/>
                  </a:lnTo>
                  <a:lnTo>
                    <a:pt x="45" y="1823"/>
                  </a:lnTo>
                  <a:lnTo>
                    <a:pt x="15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15" y="3691"/>
                  </a:lnTo>
                  <a:lnTo>
                    <a:pt x="45" y="3915"/>
                  </a:lnTo>
                  <a:lnTo>
                    <a:pt x="105" y="4124"/>
                  </a:lnTo>
                  <a:lnTo>
                    <a:pt x="180" y="4333"/>
                  </a:lnTo>
                  <a:lnTo>
                    <a:pt x="284" y="4542"/>
                  </a:lnTo>
                  <a:lnTo>
                    <a:pt x="389" y="4722"/>
                  </a:lnTo>
                  <a:lnTo>
                    <a:pt x="523" y="4901"/>
                  </a:lnTo>
                  <a:lnTo>
                    <a:pt x="673" y="5065"/>
                  </a:lnTo>
                  <a:lnTo>
                    <a:pt x="837" y="5215"/>
                  </a:lnTo>
                  <a:lnTo>
                    <a:pt x="1001" y="5334"/>
                  </a:lnTo>
                  <a:lnTo>
                    <a:pt x="1196" y="5454"/>
                  </a:lnTo>
                  <a:lnTo>
                    <a:pt x="1390" y="5543"/>
                  </a:lnTo>
                  <a:lnTo>
                    <a:pt x="1599" y="5618"/>
                  </a:lnTo>
                  <a:lnTo>
                    <a:pt x="1823" y="5678"/>
                  </a:lnTo>
                  <a:lnTo>
                    <a:pt x="2047" y="5723"/>
                  </a:lnTo>
                  <a:lnTo>
                    <a:pt x="2510" y="5723"/>
                  </a:lnTo>
                  <a:lnTo>
                    <a:pt x="2734" y="5678"/>
                  </a:lnTo>
                  <a:lnTo>
                    <a:pt x="2958" y="5618"/>
                  </a:lnTo>
                  <a:lnTo>
                    <a:pt x="3168" y="5543"/>
                  </a:lnTo>
                  <a:lnTo>
                    <a:pt x="3362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85" y="5065"/>
                  </a:lnTo>
                  <a:lnTo>
                    <a:pt x="4034" y="4901"/>
                  </a:lnTo>
                  <a:lnTo>
                    <a:pt x="4169" y="4722"/>
                  </a:lnTo>
                  <a:lnTo>
                    <a:pt x="4273" y="4542"/>
                  </a:lnTo>
                  <a:lnTo>
                    <a:pt x="4378" y="4333"/>
                  </a:lnTo>
                  <a:lnTo>
                    <a:pt x="4452" y="4124"/>
                  </a:lnTo>
                  <a:lnTo>
                    <a:pt x="4512" y="3915"/>
                  </a:lnTo>
                  <a:lnTo>
                    <a:pt x="4542" y="3691"/>
                  </a:lnTo>
                  <a:lnTo>
                    <a:pt x="4557" y="3452"/>
                  </a:lnTo>
                  <a:lnTo>
                    <a:pt x="4557" y="2286"/>
                  </a:lnTo>
                  <a:lnTo>
                    <a:pt x="4542" y="2047"/>
                  </a:lnTo>
                  <a:lnTo>
                    <a:pt x="4512" y="1823"/>
                  </a:lnTo>
                  <a:lnTo>
                    <a:pt x="4452" y="1614"/>
                  </a:lnTo>
                  <a:lnTo>
                    <a:pt x="4378" y="1405"/>
                  </a:lnTo>
                  <a:lnTo>
                    <a:pt x="4273" y="1196"/>
                  </a:lnTo>
                  <a:lnTo>
                    <a:pt x="4169" y="1017"/>
                  </a:lnTo>
                  <a:lnTo>
                    <a:pt x="4034" y="837"/>
                  </a:lnTo>
                  <a:lnTo>
                    <a:pt x="3885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62" y="285"/>
                  </a:lnTo>
                  <a:lnTo>
                    <a:pt x="3168" y="180"/>
                  </a:lnTo>
                  <a:lnTo>
                    <a:pt x="2958" y="105"/>
                  </a:lnTo>
                  <a:lnTo>
                    <a:pt x="2734" y="60"/>
                  </a:lnTo>
                  <a:lnTo>
                    <a:pt x="2510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72;p33"/>
            <p:cNvSpPr/>
            <p:nvPr/>
          </p:nvSpPr>
          <p:spPr>
            <a:xfrm>
              <a:off x="3936073" y="2198539"/>
              <a:ext cx="93994" cy="126405"/>
            </a:xfrm>
            <a:custGeom>
              <a:avLst/>
              <a:gdLst/>
              <a:ahLst/>
              <a:cxnLst/>
              <a:rect l="l" t="t" r="r" b="b"/>
              <a:pathLst>
                <a:path w="3422" h="4602" extrusionOk="0">
                  <a:moveTo>
                    <a:pt x="1703" y="0"/>
                  </a:moveTo>
                  <a:lnTo>
                    <a:pt x="1539" y="15"/>
                  </a:lnTo>
                  <a:lnTo>
                    <a:pt x="1360" y="30"/>
                  </a:lnTo>
                  <a:lnTo>
                    <a:pt x="1195" y="75"/>
                  </a:lnTo>
                  <a:lnTo>
                    <a:pt x="1046" y="135"/>
                  </a:lnTo>
                  <a:lnTo>
                    <a:pt x="896" y="210"/>
                  </a:lnTo>
                  <a:lnTo>
                    <a:pt x="747" y="299"/>
                  </a:lnTo>
                  <a:lnTo>
                    <a:pt x="613" y="389"/>
                  </a:lnTo>
                  <a:lnTo>
                    <a:pt x="493" y="508"/>
                  </a:lnTo>
                  <a:lnTo>
                    <a:pt x="388" y="628"/>
                  </a:lnTo>
                  <a:lnTo>
                    <a:pt x="284" y="762"/>
                  </a:lnTo>
                  <a:lnTo>
                    <a:pt x="194" y="897"/>
                  </a:lnTo>
                  <a:lnTo>
                    <a:pt x="135" y="1046"/>
                  </a:lnTo>
                  <a:lnTo>
                    <a:pt x="75" y="1210"/>
                  </a:lnTo>
                  <a:lnTo>
                    <a:pt x="30" y="1375"/>
                  </a:lnTo>
                  <a:lnTo>
                    <a:pt x="0" y="1539"/>
                  </a:lnTo>
                  <a:lnTo>
                    <a:pt x="0" y="1718"/>
                  </a:lnTo>
                  <a:lnTo>
                    <a:pt x="0" y="2884"/>
                  </a:lnTo>
                  <a:lnTo>
                    <a:pt x="0" y="3063"/>
                  </a:lnTo>
                  <a:lnTo>
                    <a:pt x="30" y="3227"/>
                  </a:lnTo>
                  <a:lnTo>
                    <a:pt x="75" y="3392"/>
                  </a:lnTo>
                  <a:lnTo>
                    <a:pt x="135" y="3556"/>
                  </a:lnTo>
                  <a:lnTo>
                    <a:pt x="194" y="3705"/>
                  </a:lnTo>
                  <a:lnTo>
                    <a:pt x="284" y="3840"/>
                  </a:lnTo>
                  <a:lnTo>
                    <a:pt x="388" y="3974"/>
                  </a:lnTo>
                  <a:lnTo>
                    <a:pt x="493" y="4094"/>
                  </a:lnTo>
                  <a:lnTo>
                    <a:pt x="613" y="4213"/>
                  </a:lnTo>
                  <a:lnTo>
                    <a:pt x="747" y="4303"/>
                  </a:lnTo>
                  <a:lnTo>
                    <a:pt x="896" y="4393"/>
                  </a:lnTo>
                  <a:lnTo>
                    <a:pt x="1046" y="4467"/>
                  </a:lnTo>
                  <a:lnTo>
                    <a:pt x="1195" y="4527"/>
                  </a:lnTo>
                  <a:lnTo>
                    <a:pt x="1360" y="4572"/>
                  </a:lnTo>
                  <a:lnTo>
                    <a:pt x="1539" y="4587"/>
                  </a:lnTo>
                  <a:lnTo>
                    <a:pt x="1703" y="4602"/>
                  </a:lnTo>
                  <a:lnTo>
                    <a:pt x="1882" y="4587"/>
                  </a:lnTo>
                  <a:lnTo>
                    <a:pt x="2047" y="4572"/>
                  </a:lnTo>
                  <a:lnTo>
                    <a:pt x="2211" y="4527"/>
                  </a:lnTo>
                  <a:lnTo>
                    <a:pt x="2375" y="4467"/>
                  </a:lnTo>
                  <a:lnTo>
                    <a:pt x="2525" y="4393"/>
                  </a:lnTo>
                  <a:lnTo>
                    <a:pt x="2674" y="4303"/>
                  </a:lnTo>
                  <a:lnTo>
                    <a:pt x="2794" y="4213"/>
                  </a:lnTo>
                  <a:lnTo>
                    <a:pt x="2928" y="4094"/>
                  </a:lnTo>
                  <a:lnTo>
                    <a:pt x="3033" y="3974"/>
                  </a:lnTo>
                  <a:lnTo>
                    <a:pt x="3137" y="3840"/>
                  </a:lnTo>
                  <a:lnTo>
                    <a:pt x="3212" y="3705"/>
                  </a:lnTo>
                  <a:lnTo>
                    <a:pt x="3287" y="3556"/>
                  </a:lnTo>
                  <a:lnTo>
                    <a:pt x="3347" y="3392"/>
                  </a:lnTo>
                  <a:lnTo>
                    <a:pt x="3391" y="3227"/>
                  </a:lnTo>
                  <a:lnTo>
                    <a:pt x="3421" y="3063"/>
                  </a:lnTo>
                  <a:lnTo>
                    <a:pt x="3421" y="2884"/>
                  </a:lnTo>
                  <a:lnTo>
                    <a:pt x="3421" y="1718"/>
                  </a:lnTo>
                  <a:lnTo>
                    <a:pt x="3421" y="1539"/>
                  </a:lnTo>
                  <a:lnTo>
                    <a:pt x="3391" y="1375"/>
                  </a:lnTo>
                  <a:lnTo>
                    <a:pt x="3347" y="1210"/>
                  </a:lnTo>
                  <a:lnTo>
                    <a:pt x="3287" y="1046"/>
                  </a:lnTo>
                  <a:lnTo>
                    <a:pt x="3212" y="897"/>
                  </a:lnTo>
                  <a:lnTo>
                    <a:pt x="3137" y="762"/>
                  </a:lnTo>
                  <a:lnTo>
                    <a:pt x="3033" y="628"/>
                  </a:lnTo>
                  <a:lnTo>
                    <a:pt x="2928" y="508"/>
                  </a:lnTo>
                  <a:lnTo>
                    <a:pt x="2794" y="389"/>
                  </a:lnTo>
                  <a:lnTo>
                    <a:pt x="2674" y="299"/>
                  </a:lnTo>
                  <a:lnTo>
                    <a:pt x="2525" y="210"/>
                  </a:lnTo>
                  <a:lnTo>
                    <a:pt x="2375" y="135"/>
                  </a:lnTo>
                  <a:lnTo>
                    <a:pt x="2211" y="75"/>
                  </a:lnTo>
                  <a:lnTo>
                    <a:pt x="2047" y="30"/>
                  </a:lnTo>
                  <a:lnTo>
                    <a:pt x="1882" y="15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73;p33"/>
            <p:cNvSpPr/>
            <p:nvPr/>
          </p:nvSpPr>
          <p:spPr>
            <a:xfrm>
              <a:off x="3951235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51" y="0"/>
                  </a:moveTo>
                  <a:lnTo>
                    <a:pt x="1032" y="15"/>
                  </a:lnTo>
                  <a:lnTo>
                    <a:pt x="927" y="30"/>
                  </a:lnTo>
                  <a:lnTo>
                    <a:pt x="808" y="60"/>
                  </a:lnTo>
                  <a:lnTo>
                    <a:pt x="703" y="90"/>
                  </a:lnTo>
                  <a:lnTo>
                    <a:pt x="613" y="150"/>
                  </a:lnTo>
                  <a:lnTo>
                    <a:pt x="509" y="209"/>
                  </a:lnTo>
                  <a:lnTo>
                    <a:pt x="419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195" y="523"/>
                  </a:lnTo>
                  <a:lnTo>
                    <a:pt x="135" y="613"/>
                  </a:lnTo>
                  <a:lnTo>
                    <a:pt x="90" y="717"/>
                  </a:lnTo>
                  <a:lnTo>
                    <a:pt x="46" y="822"/>
                  </a:lnTo>
                  <a:lnTo>
                    <a:pt x="31" y="926"/>
                  </a:lnTo>
                  <a:lnTo>
                    <a:pt x="1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6" y="2629"/>
                  </a:lnTo>
                  <a:lnTo>
                    <a:pt x="90" y="2779"/>
                  </a:lnTo>
                  <a:lnTo>
                    <a:pt x="150" y="2898"/>
                  </a:lnTo>
                  <a:lnTo>
                    <a:pt x="240" y="3033"/>
                  </a:lnTo>
                  <a:lnTo>
                    <a:pt x="329" y="3137"/>
                  </a:lnTo>
                  <a:lnTo>
                    <a:pt x="449" y="3242"/>
                  </a:lnTo>
                  <a:lnTo>
                    <a:pt x="569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71" y="3481"/>
                  </a:lnTo>
                  <a:lnTo>
                    <a:pt x="1390" y="3466"/>
                  </a:lnTo>
                  <a:lnTo>
                    <a:pt x="1495" y="3436"/>
                  </a:lnTo>
                  <a:lnTo>
                    <a:pt x="1599" y="3391"/>
                  </a:lnTo>
                  <a:lnTo>
                    <a:pt x="1704" y="3347"/>
                  </a:lnTo>
                  <a:lnTo>
                    <a:pt x="1809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8" y="3063"/>
                  </a:lnTo>
                  <a:lnTo>
                    <a:pt x="2107" y="2973"/>
                  </a:lnTo>
                  <a:lnTo>
                    <a:pt x="2167" y="2883"/>
                  </a:lnTo>
                  <a:lnTo>
                    <a:pt x="2227" y="2779"/>
                  </a:lnTo>
                  <a:lnTo>
                    <a:pt x="2257" y="2674"/>
                  </a:lnTo>
                  <a:lnTo>
                    <a:pt x="2287" y="2570"/>
                  </a:lnTo>
                  <a:lnTo>
                    <a:pt x="2302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2" y="986"/>
                  </a:lnTo>
                  <a:lnTo>
                    <a:pt x="2257" y="822"/>
                  </a:lnTo>
                  <a:lnTo>
                    <a:pt x="2212" y="672"/>
                  </a:lnTo>
                  <a:lnTo>
                    <a:pt x="2122" y="538"/>
                  </a:lnTo>
                  <a:lnTo>
                    <a:pt x="2048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9" y="209"/>
                  </a:lnTo>
                  <a:lnTo>
                    <a:pt x="1704" y="150"/>
                  </a:lnTo>
                  <a:lnTo>
                    <a:pt x="1599" y="90"/>
                  </a:lnTo>
                  <a:lnTo>
                    <a:pt x="1495" y="60"/>
                  </a:lnTo>
                  <a:lnTo>
                    <a:pt x="1390" y="30"/>
                  </a:lnTo>
                  <a:lnTo>
                    <a:pt x="1271" y="1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74;p33"/>
            <p:cNvSpPr/>
            <p:nvPr/>
          </p:nvSpPr>
          <p:spPr>
            <a:xfrm>
              <a:off x="3955355" y="2228478"/>
              <a:ext cx="59522" cy="80892"/>
            </a:xfrm>
            <a:custGeom>
              <a:avLst/>
              <a:gdLst/>
              <a:ahLst/>
              <a:cxnLst/>
              <a:rect l="l" t="t" r="r" b="b"/>
              <a:pathLst>
                <a:path w="2167" h="2945" extrusionOk="0">
                  <a:moveTo>
                    <a:pt x="1972" y="1"/>
                  </a:moveTo>
                  <a:lnTo>
                    <a:pt x="0" y="2361"/>
                  </a:lnTo>
                  <a:lnTo>
                    <a:pt x="90" y="2496"/>
                  </a:lnTo>
                  <a:lnTo>
                    <a:pt x="179" y="2600"/>
                  </a:lnTo>
                  <a:lnTo>
                    <a:pt x="299" y="2705"/>
                  </a:lnTo>
                  <a:lnTo>
                    <a:pt x="419" y="2795"/>
                  </a:lnTo>
                  <a:lnTo>
                    <a:pt x="553" y="2854"/>
                  </a:lnTo>
                  <a:lnTo>
                    <a:pt x="702" y="2914"/>
                  </a:lnTo>
                  <a:lnTo>
                    <a:pt x="852" y="2944"/>
                  </a:lnTo>
                  <a:lnTo>
                    <a:pt x="1121" y="2944"/>
                  </a:lnTo>
                  <a:lnTo>
                    <a:pt x="1240" y="2929"/>
                  </a:lnTo>
                  <a:lnTo>
                    <a:pt x="1345" y="2899"/>
                  </a:lnTo>
                  <a:lnTo>
                    <a:pt x="1449" y="2854"/>
                  </a:lnTo>
                  <a:lnTo>
                    <a:pt x="1554" y="2810"/>
                  </a:lnTo>
                  <a:lnTo>
                    <a:pt x="1659" y="2750"/>
                  </a:lnTo>
                  <a:lnTo>
                    <a:pt x="1748" y="2690"/>
                  </a:lnTo>
                  <a:lnTo>
                    <a:pt x="1823" y="2615"/>
                  </a:lnTo>
                  <a:lnTo>
                    <a:pt x="1898" y="2526"/>
                  </a:lnTo>
                  <a:lnTo>
                    <a:pt x="1957" y="2436"/>
                  </a:lnTo>
                  <a:lnTo>
                    <a:pt x="2017" y="2346"/>
                  </a:lnTo>
                  <a:lnTo>
                    <a:pt x="2077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66" y="1794"/>
                  </a:lnTo>
                  <a:lnTo>
                    <a:pt x="2166" y="628"/>
                  </a:lnTo>
                  <a:lnTo>
                    <a:pt x="2152" y="449"/>
                  </a:lnTo>
                  <a:lnTo>
                    <a:pt x="2107" y="285"/>
                  </a:lnTo>
                  <a:lnTo>
                    <a:pt x="2062" y="13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75;p33"/>
            <p:cNvSpPr/>
            <p:nvPr/>
          </p:nvSpPr>
          <p:spPr>
            <a:xfrm>
              <a:off x="4275836" y="2182938"/>
              <a:ext cx="124757" cy="157197"/>
            </a:xfrm>
            <a:custGeom>
              <a:avLst/>
              <a:gdLst/>
              <a:ahLst/>
              <a:cxnLst/>
              <a:rect l="l" t="t" r="r" b="b"/>
              <a:pathLst>
                <a:path w="4542" h="5723" extrusionOk="0">
                  <a:moveTo>
                    <a:pt x="2271" y="1"/>
                  </a:moveTo>
                  <a:lnTo>
                    <a:pt x="2032" y="16"/>
                  </a:lnTo>
                  <a:lnTo>
                    <a:pt x="1808" y="60"/>
                  </a:lnTo>
                  <a:lnTo>
                    <a:pt x="1599" y="105"/>
                  </a:lnTo>
                  <a:lnTo>
                    <a:pt x="1389" y="180"/>
                  </a:lnTo>
                  <a:lnTo>
                    <a:pt x="1180" y="285"/>
                  </a:lnTo>
                  <a:lnTo>
                    <a:pt x="1001" y="404"/>
                  </a:lnTo>
                  <a:lnTo>
                    <a:pt x="822" y="524"/>
                  </a:lnTo>
                  <a:lnTo>
                    <a:pt x="657" y="673"/>
                  </a:lnTo>
                  <a:lnTo>
                    <a:pt x="508" y="837"/>
                  </a:lnTo>
                  <a:lnTo>
                    <a:pt x="388" y="1017"/>
                  </a:lnTo>
                  <a:lnTo>
                    <a:pt x="269" y="1196"/>
                  </a:lnTo>
                  <a:lnTo>
                    <a:pt x="164" y="1405"/>
                  </a:lnTo>
                  <a:lnTo>
                    <a:pt x="90" y="1614"/>
                  </a:lnTo>
                  <a:lnTo>
                    <a:pt x="45" y="1823"/>
                  </a:lnTo>
                  <a:lnTo>
                    <a:pt x="0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0" y="3691"/>
                  </a:lnTo>
                  <a:lnTo>
                    <a:pt x="45" y="3915"/>
                  </a:lnTo>
                  <a:lnTo>
                    <a:pt x="90" y="4124"/>
                  </a:lnTo>
                  <a:lnTo>
                    <a:pt x="164" y="4333"/>
                  </a:lnTo>
                  <a:lnTo>
                    <a:pt x="269" y="4542"/>
                  </a:lnTo>
                  <a:lnTo>
                    <a:pt x="388" y="4722"/>
                  </a:lnTo>
                  <a:lnTo>
                    <a:pt x="508" y="4901"/>
                  </a:lnTo>
                  <a:lnTo>
                    <a:pt x="657" y="5065"/>
                  </a:lnTo>
                  <a:lnTo>
                    <a:pt x="822" y="5215"/>
                  </a:lnTo>
                  <a:lnTo>
                    <a:pt x="1001" y="5334"/>
                  </a:lnTo>
                  <a:lnTo>
                    <a:pt x="1180" y="5454"/>
                  </a:lnTo>
                  <a:lnTo>
                    <a:pt x="1389" y="5543"/>
                  </a:lnTo>
                  <a:lnTo>
                    <a:pt x="1599" y="5618"/>
                  </a:lnTo>
                  <a:lnTo>
                    <a:pt x="1808" y="5678"/>
                  </a:lnTo>
                  <a:lnTo>
                    <a:pt x="2032" y="5723"/>
                  </a:lnTo>
                  <a:lnTo>
                    <a:pt x="2495" y="5723"/>
                  </a:lnTo>
                  <a:lnTo>
                    <a:pt x="2719" y="5678"/>
                  </a:lnTo>
                  <a:lnTo>
                    <a:pt x="2943" y="5618"/>
                  </a:lnTo>
                  <a:lnTo>
                    <a:pt x="3152" y="5543"/>
                  </a:lnTo>
                  <a:lnTo>
                    <a:pt x="3347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69" y="5065"/>
                  </a:lnTo>
                  <a:lnTo>
                    <a:pt x="4019" y="4901"/>
                  </a:lnTo>
                  <a:lnTo>
                    <a:pt x="4153" y="4722"/>
                  </a:lnTo>
                  <a:lnTo>
                    <a:pt x="4273" y="4542"/>
                  </a:lnTo>
                  <a:lnTo>
                    <a:pt x="4362" y="4333"/>
                  </a:lnTo>
                  <a:lnTo>
                    <a:pt x="4437" y="4124"/>
                  </a:lnTo>
                  <a:lnTo>
                    <a:pt x="4497" y="3915"/>
                  </a:lnTo>
                  <a:lnTo>
                    <a:pt x="4527" y="3691"/>
                  </a:lnTo>
                  <a:lnTo>
                    <a:pt x="4542" y="3452"/>
                  </a:lnTo>
                  <a:lnTo>
                    <a:pt x="4542" y="2286"/>
                  </a:lnTo>
                  <a:lnTo>
                    <a:pt x="4527" y="2047"/>
                  </a:lnTo>
                  <a:lnTo>
                    <a:pt x="4497" y="1823"/>
                  </a:lnTo>
                  <a:lnTo>
                    <a:pt x="4437" y="1614"/>
                  </a:lnTo>
                  <a:lnTo>
                    <a:pt x="4362" y="1405"/>
                  </a:lnTo>
                  <a:lnTo>
                    <a:pt x="4273" y="1196"/>
                  </a:lnTo>
                  <a:lnTo>
                    <a:pt x="4153" y="1017"/>
                  </a:lnTo>
                  <a:lnTo>
                    <a:pt x="4019" y="837"/>
                  </a:lnTo>
                  <a:lnTo>
                    <a:pt x="3869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47" y="285"/>
                  </a:lnTo>
                  <a:lnTo>
                    <a:pt x="3152" y="180"/>
                  </a:lnTo>
                  <a:lnTo>
                    <a:pt x="2943" y="105"/>
                  </a:lnTo>
                  <a:lnTo>
                    <a:pt x="2719" y="60"/>
                  </a:lnTo>
                  <a:lnTo>
                    <a:pt x="2495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76;p33"/>
            <p:cNvSpPr/>
            <p:nvPr/>
          </p:nvSpPr>
          <p:spPr>
            <a:xfrm>
              <a:off x="4290997" y="2198539"/>
              <a:ext cx="94406" cy="126405"/>
            </a:xfrm>
            <a:custGeom>
              <a:avLst/>
              <a:gdLst/>
              <a:ahLst/>
              <a:cxnLst/>
              <a:rect l="l" t="t" r="r" b="b"/>
              <a:pathLst>
                <a:path w="3437" h="4602" extrusionOk="0">
                  <a:moveTo>
                    <a:pt x="1719" y="0"/>
                  </a:moveTo>
                  <a:lnTo>
                    <a:pt x="1540" y="15"/>
                  </a:lnTo>
                  <a:lnTo>
                    <a:pt x="1375" y="30"/>
                  </a:lnTo>
                  <a:lnTo>
                    <a:pt x="1211" y="75"/>
                  </a:lnTo>
                  <a:lnTo>
                    <a:pt x="1047" y="135"/>
                  </a:lnTo>
                  <a:lnTo>
                    <a:pt x="897" y="210"/>
                  </a:lnTo>
                  <a:lnTo>
                    <a:pt x="763" y="299"/>
                  </a:lnTo>
                  <a:lnTo>
                    <a:pt x="628" y="389"/>
                  </a:lnTo>
                  <a:lnTo>
                    <a:pt x="509" y="508"/>
                  </a:lnTo>
                  <a:lnTo>
                    <a:pt x="389" y="628"/>
                  </a:lnTo>
                  <a:lnTo>
                    <a:pt x="300" y="762"/>
                  </a:lnTo>
                  <a:lnTo>
                    <a:pt x="210" y="897"/>
                  </a:lnTo>
                  <a:lnTo>
                    <a:pt x="135" y="1046"/>
                  </a:lnTo>
                  <a:lnTo>
                    <a:pt x="76" y="1210"/>
                  </a:lnTo>
                  <a:lnTo>
                    <a:pt x="31" y="1375"/>
                  </a:lnTo>
                  <a:lnTo>
                    <a:pt x="16" y="1539"/>
                  </a:lnTo>
                  <a:lnTo>
                    <a:pt x="1" y="1718"/>
                  </a:lnTo>
                  <a:lnTo>
                    <a:pt x="1" y="2884"/>
                  </a:lnTo>
                  <a:lnTo>
                    <a:pt x="16" y="3063"/>
                  </a:lnTo>
                  <a:lnTo>
                    <a:pt x="31" y="3227"/>
                  </a:lnTo>
                  <a:lnTo>
                    <a:pt x="76" y="3392"/>
                  </a:lnTo>
                  <a:lnTo>
                    <a:pt x="135" y="3556"/>
                  </a:lnTo>
                  <a:lnTo>
                    <a:pt x="210" y="3705"/>
                  </a:lnTo>
                  <a:lnTo>
                    <a:pt x="300" y="3840"/>
                  </a:lnTo>
                  <a:lnTo>
                    <a:pt x="389" y="3974"/>
                  </a:lnTo>
                  <a:lnTo>
                    <a:pt x="509" y="4094"/>
                  </a:lnTo>
                  <a:lnTo>
                    <a:pt x="628" y="4213"/>
                  </a:lnTo>
                  <a:lnTo>
                    <a:pt x="763" y="4303"/>
                  </a:lnTo>
                  <a:lnTo>
                    <a:pt x="897" y="4393"/>
                  </a:lnTo>
                  <a:lnTo>
                    <a:pt x="1047" y="4467"/>
                  </a:lnTo>
                  <a:lnTo>
                    <a:pt x="1211" y="4527"/>
                  </a:lnTo>
                  <a:lnTo>
                    <a:pt x="1375" y="4572"/>
                  </a:lnTo>
                  <a:lnTo>
                    <a:pt x="1540" y="4587"/>
                  </a:lnTo>
                  <a:lnTo>
                    <a:pt x="1719" y="4602"/>
                  </a:lnTo>
                  <a:lnTo>
                    <a:pt x="1883" y="4587"/>
                  </a:lnTo>
                  <a:lnTo>
                    <a:pt x="2062" y="4572"/>
                  </a:lnTo>
                  <a:lnTo>
                    <a:pt x="2227" y="4527"/>
                  </a:lnTo>
                  <a:lnTo>
                    <a:pt x="2376" y="4467"/>
                  </a:lnTo>
                  <a:lnTo>
                    <a:pt x="2526" y="4393"/>
                  </a:lnTo>
                  <a:lnTo>
                    <a:pt x="2675" y="4303"/>
                  </a:lnTo>
                  <a:lnTo>
                    <a:pt x="2809" y="4213"/>
                  </a:lnTo>
                  <a:lnTo>
                    <a:pt x="2929" y="4094"/>
                  </a:lnTo>
                  <a:lnTo>
                    <a:pt x="3034" y="3974"/>
                  </a:lnTo>
                  <a:lnTo>
                    <a:pt x="3138" y="3840"/>
                  </a:lnTo>
                  <a:lnTo>
                    <a:pt x="3228" y="3705"/>
                  </a:lnTo>
                  <a:lnTo>
                    <a:pt x="3302" y="3556"/>
                  </a:lnTo>
                  <a:lnTo>
                    <a:pt x="3347" y="3392"/>
                  </a:lnTo>
                  <a:lnTo>
                    <a:pt x="3392" y="3227"/>
                  </a:lnTo>
                  <a:lnTo>
                    <a:pt x="3422" y="3063"/>
                  </a:lnTo>
                  <a:lnTo>
                    <a:pt x="3437" y="2884"/>
                  </a:lnTo>
                  <a:lnTo>
                    <a:pt x="3437" y="1718"/>
                  </a:lnTo>
                  <a:lnTo>
                    <a:pt x="3422" y="1539"/>
                  </a:lnTo>
                  <a:lnTo>
                    <a:pt x="3392" y="1375"/>
                  </a:lnTo>
                  <a:lnTo>
                    <a:pt x="3347" y="1210"/>
                  </a:lnTo>
                  <a:lnTo>
                    <a:pt x="3302" y="1046"/>
                  </a:lnTo>
                  <a:lnTo>
                    <a:pt x="3228" y="897"/>
                  </a:lnTo>
                  <a:lnTo>
                    <a:pt x="3138" y="762"/>
                  </a:lnTo>
                  <a:lnTo>
                    <a:pt x="3034" y="628"/>
                  </a:lnTo>
                  <a:lnTo>
                    <a:pt x="2929" y="508"/>
                  </a:lnTo>
                  <a:lnTo>
                    <a:pt x="2809" y="389"/>
                  </a:lnTo>
                  <a:lnTo>
                    <a:pt x="2675" y="299"/>
                  </a:lnTo>
                  <a:lnTo>
                    <a:pt x="2526" y="210"/>
                  </a:lnTo>
                  <a:lnTo>
                    <a:pt x="2376" y="135"/>
                  </a:lnTo>
                  <a:lnTo>
                    <a:pt x="2227" y="75"/>
                  </a:lnTo>
                  <a:lnTo>
                    <a:pt x="2062" y="30"/>
                  </a:lnTo>
                  <a:lnTo>
                    <a:pt x="1883" y="15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77;p33"/>
            <p:cNvSpPr/>
            <p:nvPr/>
          </p:nvSpPr>
          <p:spPr>
            <a:xfrm>
              <a:off x="4306186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66" y="0"/>
                  </a:moveTo>
                  <a:lnTo>
                    <a:pt x="1046" y="15"/>
                  </a:lnTo>
                  <a:lnTo>
                    <a:pt x="927" y="30"/>
                  </a:lnTo>
                  <a:lnTo>
                    <a:pt x="822" y="60"/>
                  </a:lnTo>
                  <a:lnTo>
                    <a:pt x="718" y="90"/>
                  </a:lnTo>
                  <a:lnTo>
                    <a:pt x="613" y="150"/>
                  </a:lnTo>
                  <a:lnTo>
                    <a:pt x="523" y="209"/>
                  </a:lnTo>
                  <a:lnTo>
                    <a:pt x="434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210" y="523"/>
                  </a:lnTo>
                  <a:lnTo>
                    <a:pt x="150" y="613"/>
                  </a:lnTo>
                  <a:lnTo>
                    <a:pt x="90" y="717"/>
                  </a:lnTo>
                  <a:lnTo>
                    <a:pt x="60" y="822"/>
                  </a:lnTo>
                  <a:lnTo>
                    <a:pt x="30" y="926"/>
                  </a:lnTo>
                  <a:lnTo>
                    <a:pt x="16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5" y="2629"/>
                  </a:lnTo>
                  <a:lnTo>
                    <a:pt x="90" y="2779"/>
                  </a:lnTo>
                  <a:lnTo>
                    <a:pt x="165" y="2898"/>
                  </a:lnTo>
                  <a:lnTo>
                    <a:pt x="240" y="3033"/>
                  </a:lnTo>
                  <a:lnTo>
                    <a:pt x="344" y="3137"/>
                  </a:lnTo>
                  <a:lnTo>
                    <a:pt x="449" y="3242"/>
                  </a:lnTo>
                  <a:lnTo>
                    <a:pt x="568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85" y="3481"/>
                  </a:lnTo>
                  <a:lnTo>
                    <a:pt x="1390" y="3466"/>
                  </a:lnTo>
                  <a:lnTo>
                    <a:pt x="1509" y="3436"/>
                  </a:lnTo>
                  <a:lnTo>
                    <a:pt x="1614" y="3391"/>
                  </a:lnTo>
                  <a:lnTo>
                    <a:pt x="1719" y="3347"/>
                  </a:lnTo>
                  <a:lnTo>
                    <a:pt x="1808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7" y="3063"/>
                  </a:lnTo>
                  <a:lnTo>
                    <a:pt x="2122" y="2973"/>
                  </a:lnTo>
                  <a:lnTo>
                    <a:pt x="2182" y="2883"/>
                  </a:lnTo>
                  <a:lnTo>
                    <a:pt x="2227" y="2779"/>
                  </a:lnTo>
                  <a:lnTo>
                    <a:pt x="2271" y="2674"/>
                  </a:lnTo>
                  <a:lnTo>
                    <a:pt x="2301" y="2570"/>
                  </a:lnTo>
                  <a:lnTo>
                    <a:pt x="2316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1" y="986"/>
                  </a:lnTo>
                  <a:lnTo>
                    <a:pt x="2271" y="822"/>
                  </a:lnTo>
                  <a:lnTo>
                    <a:pt x="2212" y="672"/>
                  </a:lnTo>
                  <a:lnTo>
                    <a:pt x="2137" y="538"/>
                  </a:lnTo>
                  <a:lnTo>
                    <a:pt x="2062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8" y="209"/>
                  </a:lnTo>
                  <a:lnTo>
                    <a:pt x="1719" y="150"/>
                  </a:lnTo>
                  <a:lnTo>
                    <a:pt x="1614" y="90"/>
                  </a:lnTo>
                  <a:lnTo>
                    <a:pt x="1509" y="60"/>
                  </a:lnTo>
                  <a:lnTo>
                    <a:pt x="1390" y="30"/>
                  </a:lnTo>
                  <a:lnTo>
                    <a:pt x="1285" y="1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78;p33"/>
            <p:cNvSpPr/>
            <p:nvPr/>
          </p:nvSpPr>
          <p:spPr>
            <a:xfrm>
              <a:off x="4310691" y="2228478"/>
              <a:ext cx="59138" cy="80892"/>
            </a:xfrm>
            <a:custGeom>
              <a:avLst/>
              <a:gdLst/>
              <a:ahLst/>
              <a:cxnLst/>
              <a:rect l="l" t="t" r="r" b="b"/>
              <a:pathLst>
                <a:path w="2153" h="2945" extrusionOk="0">
                  <a:moveTo>
                    <a:pt x="1973" y="1"/>
                  </a:moveTo>
                  <a:lnTo>
                    <a:pt x="1" y="2361"/>
                  </a:lnTo>
                  <a:lnTo>
                    <a:pt x="76" y="2496"/>
                  </a:lnTo>
                  <a:lnTo>
                    <a:pt x="180" y="2600"/>
                  </a:lnTo>
                  <a:lnTo>
                    <a:pt x="285" y="2705"/>
                  </a:lnTo>
                  <a:lnTo>
                    <a:pt x="404" y="2795"/>
                  </a:lnTo>
                  <a:lnTo>
                    <a:pt x="539" y="2854"/>
                  </a:lnTo>
                  <a:lnTo>
                    <a:pt x="688" y="2914"/>
                  </a:lnTo>
                  <a:lnTo>
                    <a:pt x="838" y="2944"/>
                  </a:lnTo>
                  <a:lnTo>
                    <a:pt x="1121" y="2944"/>
                  </a:lnTo>
                  <a:lnTo>
                    <a:pt x="1226" y="2929"/>
                  </a:lnTo>
                  <a:lnTo>
                    <a:pt x="1345" y="2899"/>
                  </a:lnTo>
                  <a:lnTo>
                    <a:pt x="1450" y="2854"/>
                  </a:lnTo>
                  <a:lnTo>
                    <a:pt x="1555" y="2810"/>
                  </a:lnTo>
                  <a:lnTo>
                    <a:pt x="1644" y="2750"/>
                  </a:lnTo>
                  <a:lnTo>
                    <a:pt x="1734" y="2690"/>
                  </a:lnTo>
                  <a:lnTo>
                    <a:pt x="1809" y="2615"/>
                  </a:lnTo>
                  <a:lnTo>
                    <a:pt x="1883" y="2526"/>
                  </a:lnTo>
                  <a:lnTo>
                    <a:pt x="1958" y="2436"/>
                  </a:lnTo>
                  <a:lnTo>
                    <a:pt x="2018" y="2346"/>
                  </a:lnTo>
                  <a:lnTo>
                    <a:pt x="2063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52" y="1794"/>
                  </a:lnTo>
                  <a:lnTo>
                    <a:pt x="2152" y="628"/>
                  </a:lnTo>
                  <a:lnTo>
                    <a:pt x="2137" y="449"/>
                  </a:lnTo>
                  <a:lnTo>
                    <a:pt x="2107" y="285"/>
                  </a:lnTo>
                  <a:lnTo>
                    <a:pt x="2048" y="13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79;p33"/>
            <p:cNvSpPr/>
            <p:nvPr/>
          </p:nvSpPr>
          <p:spPr>
            <a:xfrm>
              <a:off x="4146578" y="1879707"/>
              <a:ext cx="25462" cy="170326"/>
            </a:xfrm>
            <a:custGeom>
              <a:avLst/>
              <a:gdLst/>
              <a:ahLst/>
              <a:cxnLst/>
              <a:rect l="l" t="t" r="r" b="b"/>
              <a:pathLst>
                <a:path w="927" h="6201" extrusionOk="0">
                  <a:moveTo>
                    <a:pt x="0" y="0"/>
                  </a:moveTo>
                  <a:lnTo>
                    <a:pt x="0" y="6200"/>
                  </a:lnTo>
                  <a:lnTo>
                    <a:pt x="926" y="620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80;p33"/>
            <p:cNvSpPr/>
            <p:nvPr/>
          </p:nvSpPr>
          <p:spPr>
            <a:xfrm>
              <a:off x="4054647" y="2619547"/>
              <a:ext cx="208890" cy="56638"/>
            </a:xfrm>
            <a:custGeom>
              <a:avLst/>
              <a:gdLst/>
              <a:ahLst/>
              <a:cxnLst/>
              <a:rect l="l" t="t" r="r" b="b"/>
              <a:pathLst>
                <a:path w="7605" h="2062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5"/>
                  </a:lnTo>
                  <a:lnTo>
                    <a:pt x="16" y="224"/>
                  </a:lnTo>
                  <a:lnTo>
                    <a:pt x="1" y="284"/>
                  </a:lnTo>
                  <a:lnTo>
                    <a:pt x="1" y="1778"/>
                  </a:lnTo>
                  <a:lnTo>
                    <a:pt x="16" y="1838"/>
                  </a:lnTo>
                  <a:lnTo>
                    <a:pt x="30" y="1883"/>
                  </a:lnTo>
                  <a:lnTo>
                    <a:pt x="60" y="1928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284" y="2062"/>
                  </a:lnTo>
                  <a:lnTo>
                    <a:pt x="7321" y="2062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8"/>
                  </a:lnTo>
                  <a:lnTo>
                    <a:pt x="7575" y="1883"/>
                  </a:lnTo>
                  <a:lnTo>
                    <a:pt x="7605" y="1838"/>
                  </a:lnTo>
                  <a:lnTo>
                    <a:pt x="7605" y="1778"/>
                  </a:lnTo>
                  <a:lnTo>
                    <a:pt x="7605" y="284"/>
                  </a:lnTo>
                  <a:lnTo>
                    <a:pt x="7605" y="224"/>
                  </a:lnTo>
                  <a:lnTo>
                    <a:pt x="7575" y="165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81;p33"/>
            <p:cNvSpPr/>
            <p:nvPr/>
          </p:nvSpPr>
          <p:spPr>
            <a:xfrm>
              <a:off x="4054647" y="2675359"/>
              <a:ext cx="208890" cy="56226"/>
            </a:xfrm>
            <a:custGeom>
              <a:avLst/>
              <a:gdLst/>
              <a:ahLst/>
              <a:cxnLst/>
              <a:rect l="l" t="t" r="r" b="b"/>
              <a:pathLst>
                <a:path w="7605" h="2047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4"/>
                  </a:lnTo>
                  <a:lnTo>
                    <a:pt x="16" y="224"/>
                  </a:lnTo>
                  <a:lnTo>
                    <a:pt x="1" y="269"/>
                  </a:lnTo>
                  <a:lnTo>
                    <a:pt x="1" y="1778"/>
                  </a:lnTo>
                  <a:lnTo>
                    <a:pt x="16" y="1823"/>
                  </a:lnTo>
                  <a:lnTo>
                    <a:pt x="30" y="1882"/>
                  </a:lnTo>
                  <a:lnTo>
                    <a:pt x="60" y="1927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7"/>
                  </a:lnTo>
                  <a:lnTo>
                    <a:pt x="7575" y="1882"/>
                  </a:lnTo>
                  <a:lnTo>
                    <a:pt x="7605" y="1823"/>
                  </a:lnTo>
                  <a:lnTo>
                    <a:pt x="7605" y="1778"/>
                  </a:lnTo>
                  <a:lnTo>
                    <a:pt x="7605" y="269"/>
                  </a:lnTo>
                  <a:lnTo>
                    <a:pt x="7605" y="224"/>
                  </a:lnTo>
                  <a:lnTo>
                    <a:pt x="7575" y="164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82;p33"/>
            <p:cNvSpPr/>
            <p:nvPr/>
          </p:nvSpPr>
          <p:spPr>
            <a:xfrm>
              <a:off x="3714472" y="2722959"/>
              <a:ext cx="889672" cy="854789"/>
            </a:xfrm>
            <a:custGeom>
              <a:avLst/>
              <a:gdLst/>
              <a:ahLst/>
              <a:cxnLst/>
              <a:rect l="l" t="t" r="r" b="b"/>
              <a:pathLst>
                <a:path w="32390" h="31120" extrusionOk="0">
                  <a:moveTo>
                    <a:pt x="3437" y="0"/>
                  </a:moveTo>
                  <a:lnTo>
                    <a:pt x="3258" y="15"/>
                  </a:lnTo>
                  <a:lnTo>
                    <a:pt x="3078" y="30"/>
                  </a:lnTo>
                  <a:lnTo>
                    <a:pt x="2899" y="75"/>
                  </a:lnTo>
                  <a:lnTo>
                    <a:pt x="2720" y="105"/>
                  </a:lnTo>
                  <a:lnTo>
                    <a:pt x="2540" y="164"/>
                  </a:lnTo>
                  <a:lnTo>
                    <a:pt x="2212" y="284"/>
                  </a:lnTo>
                  <a:lnTo>
                    <a:pt x="1898" y="433"/>
                  </a:lnTo>
                  <a:lnTo>
                    <a:pt x="1599" y="613"/>
                  </a:lnTo>
                  <a:lnTo>
                    <a:pt x="1315" y="822"/>
                  </a:lnTo>
                  <a:lnTo>
                    <a:pt x="1061" y="1061"/>
                  </a:lnTo>
                  <a:lnTo>
                    <a:pt x="822" y="1315"/>
                  </a:lnTo>
                  <a:lnTo>
                    <a:pt x="613" y="1599"/>
                  </a:lnTo>
                  <a:lnTo>
                    <a:pt x="434" y="1897"/>
                  </a:lnTo>
                  <a:lnTo>
                    <a:pt x="285" y="2211"/>
                  </a:lnTo>
                  <a:lnTo>
                    <a:pt x="165" y="2540"/>
                  </a:lnTo>
                  <a:lnTo>
                    <a:pt x="105" y="2719"/>
                  </a:lnTo>
                  <a:lnTo>
                    <a:pt x="75" y="2898"/>
                  </a:lnTo>
                  <a:lnTo>
                    <a:pt x="31" y="3078"/>
                  </a:lnTo>
                  <a:lnTo>
                    <a:pt x="16" y="3257"/>
                  </a:lnTo>
                  <a:lnTo>
                    <a:pt x="1" y="3436"/>
                  </a:lnTo>
                  <a:lnTo>
                    <a:pt x="1" y="3630"/>
                  </a:lnTo>
                  <a:lnTo>
                    <a:pt x="1" y="27489"/>
                  </a:lnTo>
                  <a:lnTo>
                    <a:pt x="1" y="27683"/>
                  </a:lnTo>
                  <a:lnTo>
                    <a:pt x="16" y="27862"/>
                  </a:lnTo>
                  <a:lnTo>
                    <a:pt x="31" y="28042"/>
                  </a:lnTo>
                  <a:lnTo>
                    <a:pt x="75" y="28221"/>
                  </a:lnTo>
                  <a:lnTo>
                    <a:pt x="105" y="28400"/>
                  </a:lnTo>
                  <a:lnTo>
                    <a:pt x="165" y="28564"/>
                  </a:lnTo>
                  <a:lnTo>
                    <a:pt x="285" y="28908"/>
                  </a:lnTo>
                  <a:lnTo>
                    <a:pt x="434" y="29222"/>
                  </a:lnTo>
                  <a:lnTo>
                    <a:pt x="613" y="29521"/>
                  </a:lnTo>
                  <a:lnTo>
                    <a:pt x="822" y="29804"/>
                  </a:lnTo>
                  <a:lnTo>
                    <a:pt x="1061" y="30058"/>
                  </a:lnTo>
                  <a:lnTo>
                    <a:pt x="1315" y="30297"/>
                  </a:lnTo>
                  <a:lnTo>
                    <a:pt x="1599" y="30507"/>
                  </a:lnTo>
                  <a:lnTo>
                    <a:pt x="1898" y="30686"/>
                  </a:lnTo>
                  <a:lnTo>
                    <a:pt x="2212" y="30835"/>
                  </a:lnTo>
                  <a:lnTo>
                    <a:pt x="2540" y="30955"/>
                  </a:lnTo>
                  <a:lnTo>
                    <a:pt x="2720" y="31000"/>
                  </a:lnTo>
                  <a:lnTo>
                    <a:pt x="2899" y="31044"/>
                  </a:lnTo>
                  <a:lnTo>
                    <a:pt x="3078" y="31074"/>
                  </a:lnTo>
                  <a:lnTo>
                    <a:pt x="3258" y="31104"/>
                  </a:lnTo>
                  <a:lnTo>
                    <a:pt x="3437" y="31119"/>
                  </a:lnTo>
                  <a:lnTo>
                    <a:pt x="28939" y="31119"/>
                  </a:lnTo>
                  <a:lnTo>
                    <a:pt x="29118" y="31104"/>
                  </a:lnTo>
                  <a:lnTo>
                    <a:pt x="29312" y="31074"/>
                  </a:lnTo>
                  <a:lnTo>
                    <a:pt x="29491" y="31044"/>
                  </a:lnTo>
                  <a:lnTo>
                    <a:pt x="29656" y="31000"/>
                  </a:lnTo>
                  <a:lnTo>
                    <a:pt x="29835" y="30955"/>
                  </a:lnTo>
                  <a:lnTo>
                    <a:pt x="30164" y="30835"/>
                  </a:lnTo>
                  <a:lnTo>
                    <a:pt x="30477" y="30686"/>
                  </a:lnTo>
                  <a:lnTo>
                    <a:pt x="30776" y="30507"/>
                  </a:lnTo>
                  <a:lnTo>
                    <a:pt x="31060" y="30297"/>
                  </a:lnTo>
                  <a:lnTo>
                    <a:pt x="31314" y="30058"/>
                  </a:lnTo>
                  <a:lnTo>
                    <a:pt x="31553" y="29804"/>
                  </a:lnTo>
                  <a:lnTo>
                    <a:pt x="31762" y="29521"/>
                  </a:lnTo>
                  <a:lnTo>
                    <a:pt x="31942" y="29222"/>
                  </a:lnTo>
                  <a:lnTo>
                    <a:pt x="32106" y="28908"/>
                  </a:lnTo>
                  <a:lnTo>
                    <a:pt x="32225" y="28564"/>
                  </a:lnTo>
                  <a:lnTo>
                    <a:pt x="32270" y="28400"/>
                  </a:lnTo>
                  <a:lnTo>
                    <a:pt x="32315" y="28221"/>
                  </a:lnTo>
                  <a:lnTo>
                    <a:pt x="32345" y="28042"/>
                  </a:lnTo>
                  <a:lnTo>
                    <a:pt x="32360" y="27862"/>
                  </a:lnTo>
                  <a:lnTo>
                    <a:pt x="32375" y="27683"/>
                  </a:lnTo>
                  <a:lnTo>
                    <a:pt x="32390" y="27489"/>
                  </a:lnTo>
                  <a:lnTo>
                    <a:pt x="32390" y="3630"/>
                  </a:lnTo>
                  <a:lnTo>
                    <a:pt x="32375" y="3436"/>
                  </a:lnTo>
                  <a:lnTo>
                    <a:pt x="32360" y="3257"/>
                  </a:lnTo>
                  <a:lnTo>
                    <a:pt x="32345" y="3078"/>
                  </a:lnTo>
                  <a:lnTo>
                    <a:pt x="32315" y="2898"/>
                  </a:lnTo>
                  <a:lnTo>
                    <a:pt x="32270" y="2719"/>
                  </a:lnTo>
                  <a:lnTo>
                    <a:pt x="32225" y="2540"/>
                  </a:lnTo>
                  <a:lnTo>
                    <a:pt x="32106" y="2211"/>
                  </a:lnTo>
                  <a:lnTo>
                    <a:pt x="31942" y="1897"/>
                  </a:lnTo>
                  <a:lnTo>
                    <a:pt x="31762" y="1599"/>
                  </a:lnTo>
                  <a:lnTo>
                    <a:pt x="31553" y="1315"/>
                  </a:lnTo>
                  <a:lnTo>
                    <a:pt x="31314" y="1061"/>
                  </a:lnTo>
                  <a:lnTo>
                    <a:pt x="31060" y="822"/>
                  </a:lnTo>
                  <a:lnTo>
                    <a:pt x="30776" y="613"/>
                  </a:lnTo>
                  <a:lnTo>
                    <a:pt x="30477" y="433"/>
                  </a:lnTo>
                  <a:lnTo>
                    <a:pt x="30164" y="284"/>
                  </a:lnTo>
                  <a:lnTo>
                    <a:pt x="29835" y="164"/>
                  </a:lnTo>
                  <a:lnTo>
                    <a:pt x="29656" y="105"/>
                  </a:lnTo>
                  <a:lnTo>
                    <a:pt x="29491" y="75"/>
                  </a:lnTo>
                  <a:lnTo>
                    <a:pt x="29312" y="30"/>
                  </a:lnTo>
                  <a:lnTo>
                    <a:pt x="29118" y="15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83;p33"/>
            <p:cNvSpPr/>
            <p:nvPr/>
          </p:nvSpPr>
          <p:spPr>
            <a:xfrm>
              <a:off x="4517515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18"/>
                  </a:lnTo>
                  <a:lnTo>
                    <a:pt x="45" y="838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2"/>
                  </a:lnTo>
                  <a:lnTo>
                    <a:pt x="1106" y="942"/>
                  </a:lnTo>
                  <a:lnTo>
                    <a:pt x="1166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84;p33"/>
            <p:cNvSpPr/>
            <p:nvPr/>
          </p:nvSpPr>
          <p:spPr>
            <a:xfrm>
              <a:off x="4517515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33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85;p33"/>
            <p:cNvSpPr/>
            <p:nvPr/>
          </p:nvSpPr>
          <p:spPr>
            <a:xfrm>
              <a:off x="3768224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18"/>
                  </a:lnTo>
                  <a:lnTo>
                    <a:pt x="46" y="838"/>
                  </a:lnTo>
                  <a:lnTo>
                    <a:pt x="90" y="942"/>
                  </a:lnTo>
                  <a:lnTo>
                    <a:pt x="165" y="1032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2"/>
                  </a:lnTo>
                  <a:lnTo>
                    <a:pt x="1106" y="942"/>
                  </a:lnTo>
                  <a:lnTo>
                    <a:pt x="1151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86;p33"/>
            <p:cNvSpPr/>
            <p:nvPr/>
          </p:nvSpPr>
          <p:spPr>
            <a:xfrm>
              <a:off x="3768224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33"/>
                  </a:lnTo>
                  <a:lnTo>
                    <a:pt x="46" y="837"/>
                  </a:lnTo>
                  <a:lnTo>
                    <a:pt x="90" y="942"/>
                  </a:lnTo>
                  <a:lnTo>
                    <a:pt x="165" y="1031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51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87;p33"/>
            <p:cNvSpPr/>
            <p:nvPr/>
          </p:nvSpPr>
          <p:spPr>
            <a:xfrm>
              <a:off x="3832249" y="2972850"/>
              <a:ext cx="675041" cy="359083"/>
            </a:xfrm>
            <a:custGeom>
              <a:avLst/>
              <a:gdLst/>
              <a:ahLst/>
              <a:cxnLst/>
              <a:rect l="l" t="t" r="r" b="b"/>
              <a:pathLst>
                <a:path w="24576" h="13073" extrusionOk="0">
                  <a:moveTo>
                    <a:pt x="2032" y="0"/>
                  </a:moveTo>
                  <a:lnTo>
                    <a:pt x="1823" y="15"/>
                  </a:lnTo>
                  <a:lnTo>
                    <a:pt x="1629" y="45"/>
                  </a:lnTo>
                  <a:lnTo>
                    <a:pt x="1420" y="90"/>
                  </a:lnTo>
                  <a:lnTo>
                    <a:pt x="1240" y="165"/>
                  </a:lnTo>
                  <a:lnTo>
                    <a:pt x="1061" y="239"/>
                  </a:lnTo>
                  <a:lnTo>
                    <a:pt x="897" y="344"/>
                  </a:lnTo>
                  <a:lnTo>
                    <a:pt x="732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50" y="1240"/>
                  </a:lnTo>
                  <a:lnTo>
                    <a:pt x="90" y="1434"/>
                  </a:lnTo>
                  <a:lnTo>
                    <a:pt x="45" y="1629"/>
                  </a:lnTo>
                  <a:lnTo>
                    <a:pt x="0" y="1823"/>
                  </a:lnTo>
                  <a:lnTo>
                    <a:pt x="0" y="2032"/>
                  </a:lnTo>
                  <a:lnTo>
                    <a:pt x="0" y="11041"/>
                  </a:lnTo>
                  <a:lnTo>
                    <a:pt x="0" y="11250"/>
                  </a:lnTo>
                  <a:lnTo>
                    <a:pt x="45" y="11444"/>
                  </a:lnTo>
                  <a:lnTo>
                    <a:pt x="90" y="11638"/>
                  </a:lnTo>
                  <a:lnTo>
                    <a:pt x="150" y="11832"/>
                  </a:lnTo>
                  <a:lnTo>
                    <a:pt x="239" y="12012"/>
                  </a:lnTo>
                  <a:lnTo>
                    <a:pt x="344" y="12176"/>
                  </a:lnTo>
                  <a:lnTo>
                    <a:pt x="463" y="12325"/>
                  </a:lnTo>
                  <a:lnTo>
                    <a:pt x="598" y="12475"/>
                  </a:lnTo>
                  <a:lnTo>
                    <a:pt x="732" y="12609"/>
                  </a:lnTo>
                  <a:lnTo>
                    <a:pt x="897" y="12729"/>
                  </a:lnTo>
                  <a:lnTo>
                    <a:pt x="1061" y="12833"/>
                  </a:lnTo>
                  <a:lnTo>
                    <a:pt x="1240" y="12908"/>
                  </a:lnTo>
                  <a:lnTo>
                    <a:pt x="1420" y="12983"/>
                  </a:lnTo>
                  <a:lnTo>
                    <a:pt x="1629" y="13028"/>
                  </a:lnTo>
                  <a:lnTo>
                    <a:pt x="1823" y="13057"/>
                  </a:lnTo>
                  <a:lnTo>
                    <a:pt x="2032" y="13072"/>
                  </a:lnTo>
                  <a:lnTo>
                    <a:pt x="22544" y="13072"/>
                  </a:lnTo>
                  <a:lnTo>
                    <a:pt x="22753" y="13057"/>
                  </a:lnTo>
                  <a:lnTo>
                    <a:pt x="22948" y="13028"/>
                  </a:lnTo>
                  <a:lnTo>
                    <a:pt x="23142" y="12983"/>
                  </a:lnTo>
                  <a:lnTo>
                    <a:pt x="23336" y="12908"/>
                  </a:lnTo>
                  <a:lnTo>
                    <a:pt x="23515" y="12833"/>
                  </a:lnTo>
                  <a:lnTo>
                    <a:pt x="23680" y="12729"/>
                  </a:lnTo>
                  <a:lnTo>
                    <a:pt x="23829" y="12609"/>
                  </a:lnTo>
                  <a:lnTo>
                    <a:pt x="23978" y="12475"/>
                  </a:lnTo>
                  <a:lnTo>
                    <a:pt x="24113" y="12325"/>
                  </a:lnTo>
                  <a:lnTo>
                    <a:pt x="24232" y="12176"/>
                  </a:lnTo>
                  <a:lnTo>
                    <a:pt x="24322" y="12012"/>
                  </a:lnTo>
                  <a:lnTo>
                    <a:pt x="24412" y="11832"/>
                  </a:lnTo>
                  <a:lnTo>
                    <a:pt x="24486" y="11638"/>
                  </a:lnTo>
                  <a:lnTo>
                    <a:pt x="24531" y="11444"/>
                  </a:lnTo>
                  <a:lnTo>
                    <a:pt x="24561" y="11250"/>
                  </a:lnTo>
                  <a:lnTo>
                    <a:pt x="24576" y="11041"/>
                  </a:lnTo>
                  <a:lnTo>
                    <a:pt x="24576" y="2032"/>
                  </a:lnTo>
                  <a:lnTo>
                    <a:pt x="24561" y="1823"/>
                  </a:lnTo>
                  <a:lnTo>
                    <a:pt x="24531" y="1629"/>
                  </a:lnTo>
                  <a:lnTo>
                    <a:pt x="24486" y="1434"/>
                  </a:lnTo>
                  <a:lnTo>
                    <a:pt x="24412" y="1240"/>
                  </a:lnTo>
                  <a:lnTo>
                    <a:pt x="24322" y="1061"/>
                  </a:lnTo>
                  <a:lnTo>
                    <a:pt x="24232" y="897"/>
                  </a:lnTo>
                  <a:lnTo>
                    <a:pt x="24113" y="747"/>
                  </a:lnTo>
                  <a:lnTo>
                    <a:pt x="23978" y="598"/>
                  </a:lnTo>
                  <a:lnTo>
                    <a:pt x="23829" y="463"/>
                  </a:lnTo>
                  <a:lnTo>
                    <a:pt x="23680" y="344"/>
                  </a:lnTo>
                  <a:lnTo>
                    <a:pt x="23515" y="239"/>
                  </a:lnTo>
                  <a:lnTo>
                    <a:pt x="23336" y="165"/>
                  </a:lnTo>
                  <a:lnTo>
                    <a:pt x="23142" y="90"/>
                  </a:lnTo>
                  <a:lnTo>
                    <a:pt x="22948" y="45"/>
                  </a:lnTo>
                  <a:lnTo>
                    <a:pt x="22753" y="15"/>
                  </a:lnTo>
                  <a:lnTo>
                    <a:pt x="22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88;p33"/>
            <p:cNvSpPr/>
            <p:nvPr/>
          </p:nvSpPr>
          <p:spPr>
            <a:xfrm>
              <a:off x="3889270" y="2999932"/>
              <a:ext cx="560996" cy="79216"/>
            </a:xfrm>
            <a:custGeom>
              <a:avLst/>
              <a:gdLst/>
              <a:ahLst/>
              <a:cxnLst/>
              <a:rect l="l" t="t" r="r" b="b"/>
              <a:pathLst>
                <a:path w="20424" h="2884" extrusionOk="0">
                  <a:moveTo>
                    <a:pt x="255" y="0"/>
                  </a:moveTo>
                  <a:lnTo>
                    <a:pt x="195" y="15"/>
                  </a:lnTo>
                  <a:lnTo>
                    <a:pt x="135" y="45"/>
                  </a:lnTo>
                  <a:lnTo>
                    <a:pt x="91" y="90"/>
                  </a:lnTo>
                  <a:lnTo>
                    <a:pt x="46" y="135"/>
                  </a:lnTo>
                  <a:lnTo>
                    <a:pt x="31" y="194"/>
                  </a:lnTo>
                  <a:lnTo>
                    <a:pt x="1" y="254"/>
                  </a:lnTo>
                  <a:lnTo>
                    <a:pt x="1" y="314"/>
                  </a:lnTo>
                  <a:lnTo>
                    <a:pt x="1" y="2570"/>
                  </a:lnTo>
                  <a:lnTo>
                    <a:pt x="1" y="2630"/>
                  </a:lnTo>
                  <a:lnTo>
                    <a:pt x="31" y="2689"/>
                  </a:lnTo>
                  <a:lnTo>
                    <a:pt x="46" y="2749"/>
                  </a:lnTo>
                  <a:lnTo>
                    <a:pt x="91" y="2794"/>
                  </a:lnTo>
                  <a:lnTo>
                    <a:pt x="135" y="2839"/>
                  </a:lnTo>
                  <a:lnTo>
                    <a:pt x="195" y="2869"/>
                  </a:lnTo>
                  <a:lnTo>
                    <a:pt x="255" y="2884"/>
                  </a:lnTo>
                  <a:lnTo>
                    <a:pt x="20169" y="2884"/>
                  </a:lnTo>
                  <a:lnTo>
                    <a:pt x="20229" y="2869"/>
                  </a:lnTo>
                  <a:lnTo>
                    <a:pt x="20289" y="2839"/>
                  </a:lnTo>
                  <a:lnTo>
                    <a:pt x="20334" y="2794"/>
                  </a:lnTo>
                  <a:lnTo>
                    <a:pt x="20364" y="2749"/>
                  </a:lnTo>
                  <a:lnTo>
                    <a:pt x="20394" y="2689"/>
                  </a:lnTo>
                  <a:lnTo>
                    <a:pt x="20408" y="2630"/>
                  </a:lnTo>
                  <a:lnTo>
                    <a:pt x="20423" y="2570"/>
                  </a:lnTo>
                  <a:lnTo>
                    <a:pt x="20423" y="314"/>
                  </a:lnTo>
                  <a:lnTo>
                    <a:pt x="20408" y="254"/>
                  </a:lnTo>
                  <a:lnTo>
                    <a:pt x="20394" y="194"/>
                  </a:lnTo>
                  <a:lnTo>
                    <a:pt x="20364" y="135"/>
                  </a:lnTo>
                  <a:lnTo>
                    <a:pt x="20334" y="90"/>
                  </a:lnTo>
                  <a:lnTo>
                    <a:pt x="20289" y="45"/>
                  </a:lnTo>
                  <a:lnTo>
                    <a:pt x="20229" y="15"/>
                  </a:lnTo>
                  <a:lnTo>
                    <a:pt x="20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89;p33"/>
            <p:cNvSpPr/>
            <p:nvPr/>
          </p:nvSpPr>
          <p:spPr>
            <a:xfrm>
              <a:off x="3910199" y="3026602"/>
              <a:ext cx="519960" cy="25874"/>
            </a:xfrm>
            <a:custGeom>
              <a:avLst/>
              <a:gdLst/>
              <a:ahLst/>
              <a:cxnLst/>
              <a:rect l="l" t="t" r="r" b="b"/>
              <a:pathLst>
                <a:path w="18930" h="942" extrusionOk="0">
                  <a:moveTo>
                    <a:pt x="2361" y="0"/>
                  </a:moveTo>
                  <a:lnTo>
                    <a:pt x="2257" y="15"/>
                  </a:lnTo>
                  <a:lnTo>
                    <a:pt x="2152" y="30"/>
                  </a:lnTo>
                  <a:lnTo>
                    <a:pt x="2063" y="60"/>
                  </a:lnTo>
                  <a:lnTo>
                    <a:pt x="1973" y="105"/>
                  </a:lnTo>
                  <a:lnTo>
                    <a:pt x="1883" y="150"/>
                  </a:lnTo>
                  <a:lnTo>
                    <a:pt x="1794" y="209"/>
                  </a:lnTo>
                  <a:lnTo>
                    <a:pt x="1734" y="284"/>
                  </a:lnTo>
                  <a:lnTo>
                    <a:pt x="1659" y="374"/>
                  </a:lnTo>
                  <a:lnTo>
                    <a:pt x="1584" y="463"/>
                  </a:lnTo>
                  <a:lnTo>
                    <a:pt x="1495" y="523"/>
                  </a:lnTo>
                  <a:lnTo>
                    <a:pt x="1390" y="568"/>
                  </a:lnTo>
                  <a:lnTo>
                    <a:pt x="1271" y="583"/>
                  </a:lnTo>
                  <a:lnTo>
                    <a:pt x="1151" y="568"/>
                  </a:lnTo>
                  <a:lnTo>
                    <a:pt x="1047" y="523"/>
                  </a:lnTo>
                  <a:lnTo>
                    <a:pt x="942" y="463"/>
                  </a:lnTo>
                  <a:lnTo>
                    <a:pt x="867" y="374"/>
                  </a:lnTo>
                  <a:lnTo>
                    <a:pt x="837" y="344"/>
                  </a:lnTo>
                  <a:lnTo>
                    <a:pt x="808" y="314"/>
                  </a:lnTo>
                  <a:lnTo>
                    <a:pt x="763" y="299"/>
                  </a:lnTo>
                  <a:lnTo>
                    <a:pt x="180" y="299"/>
                  </a:lnTo>
                  <a:lnTo>
                    <a:pt x="105" y="314"/>
                  </a:lnTo>
                  <a:lnTo>
                    <a:pt x="46" y="344"/>
                  </a:lnTo>
                  <a:lnTo>
                    <a:pt x="16" y="404"/>
                  </a:lnTo>
                  <a:lnTo>
                    <a:pt x="1" y="478"/>
                  </a:lnTo>
                  <a:lnTo>
                    <a:pt x="16" y="538"/>
                  </a:lnTo>
                  <a:lnTo>
                    <a:pt x="46" y="598"/>
                  </a:lnTo>
                  <a:lnTo>
                    <a:pt x="105" y="643"/>
                  </a:lnTo>
                  <a:lnTo>
                    <a:pt x="180" y="658"/>
                  </a:lnTo>
                  <a:lnTo>
                    <a:pt x="628" y="658"/>
                  </a:lnTo>
                  <a:lnTo>
                    <a:pt x="703" y="717"/>
                  </a:lnTo>
                  <a:lnTo>
                    <a:pt x="763" y="777"/>
                  </a:lnTo>
                  <a:lnTo>
                    <a:pt x="837" y="822"/>
                  </a:lnTo>
                  <a:lnTo>
                    <a:pt x="912" y="867"/>
                  </a:lnTo>
                  <a:lnTo>
                    <a:pt x="1002" y="897"/>
                  </a:lnTo>
                  <a:lnTo>
                    <a:pt x="1091" y="927"/>
                  </a:lnTo>
                  <a:lnTo>
                    <a:pt x="1181" y="942"/>
                  </a:lnTo>
                  <a:lnTo>
                    <a:pt x="1271" y="942"/>
                  </a:lnTo>
                  <a:lnTo>
                    <a:pt x="1375" y="927"/>
                  </a:lnTo>
                  <a:lnTo>
                    <a:pt x="1465" y="912"/>
                  </a:lnTo>
                  <a:lnTo>
                    <a:pt x="1570" y="882"/>
                  </a:lnTo>
                  <a:lnTo>
                    <a:pt x="1659" y="837"/>
                  </a:lnTo>
                  <a:lnTo>
                    <a:pt x="1749" y="792"/>
                  </a:lnTo>
                  <a:lnTo>
                    <a:pt x="1823" y="732"/>
                  </a:lnTo>
                  <a:lnTo>
                    <a:pt x="1898" y="658"/>
                  </a:lnTo>
                  <a:lnTo>
                    <a:pt x="1958" y="568"/>
                  </a:lnTo>
                  <a:lnTo>
                    <a:pt x="2033" y="478"/>
                  </a:lnTo>
                  <a:lnTo>
                    <a:pt x="2137" y="419"/>
                  </a:lnTo>
                  <a:lnTo>
                    <a:pt x="2242" y="374"/>
                  </a:lnTo>
                  <a:lnTo>
                    <a:pt x="2361" y="359"/>
                  </a:lnTo>
                  <a:lnTo>
                    <a:pt x="2481" y="374"/>
                  </a:lnTo>
                  <a:lnTo>
                    <a:pt x="2585" y="419"/>
                  </a:lnTo>
                  <a:lnTo>
                    <a:pt x="2675" y="478"/>
                  </a:lnTo>
                  <a:lnTo>
                    <a:pt x="2765" y="568"/>
                  </a:lnTo>
                  <a:lnTo>
                    <a:pt x="2824" y="658"/>
                  </a:lnTo>
                  <a:lnTo>
                    <a:pt x="2899" y="732"/>
                  </a:lnTo>
                  <a:lnTo>
                    <a:pt x="2974" y="792"/>
                  </a:lnTo>
                  <a:lnTo>
                    <a:pt x="3063" y="837"/>
                  </a:lnTo>
                  <a:lnTo>
                    <a:pt x="3153" y="882"/>
                  </a:lnTo>
                  <a:lnTo>
                    <a:pt x="3243" y="912"/>
                  </a:lnTo>
                  <a:lnTo>
                    <a:pt x="3347" y="927"/>
                  </a:lnTo>
                  <a:lnTo>
                    <a:pt x="3452" y="942"/>
                  </a:lnTo>
                  <a:lnTo>
                    <a:pt x="3556" y="927"/>
                  </a:lnTo>
                  <a:lnTo>
                    <a:pt x="3661" y="912"/>
                  </a:lnTo>
                  <a:lnTo>
                    <a:pt x="3751" y="882"/>
                  </a:lnTo>
                  <a:lnTo>
                    <a:pt x="3840" y="837"/>
                  </a:lnTo>
                  <a:lnTo>
                    <a:pt x="3930" y="792"/>
                  </a:lnTo>
                  <a:lnTo>
                    <a:pt x="4005" y="732"/>
                  </a:lnTo>
                  <a:lnTo>
                    <a:pt x="4079" y="658"/>
                  </a:lnTo>
                  <a:lnTo>
                    <a:pt x="4154" y="568"/>
                  </a:lnTo>
                  <a:lnTo>
                    <a:pt x="4229" y="478"/>
                  </a:lnTo>
                  <a:lnTo>
                    <a:pt x="4318" y="419"/>
                  </a:lnTo>
                  <a:lnTo>
                    <a:pt x="4423" y="374"/>
                  </a:lnTo>
                  <a:lnTo>
                    <a:pt x="4543" y="359"/>
                  </a:lnTo>
                  <a:lnTo>
                    <a:pt x="4662" y="374"/>
                  </a:lnTo>
                  <a:lnTo>
                    <a:pt x="4767" y="419"/>
                  </a:lnTo>
                  <a:lnTo>
                    <a:pt x="4871" y="478"/>
                  </a:lnTo>
                  <a:lnTo>
                    <a:pt x="4946" y="568"/>
                  </a:lnTo>
                  <a:lnTo>
                    <a:pt x="5006" y="658"/>
                  </a:lnTo>
                  <a:lnTo>
                    <a:pt x="5080" y="732"/>
                  </a:lnTo>
                  <a:lnTo>
                    <a:pt x="5155" y="792"/>
                  </a:lnTo>
                  <a:lnTo>
                    <a:pt x="5245" y="837"/>
                  </a:lnTo>
                  <a:lnTo>
                    <a:pt x="5334" y="882"/>
                  </a:lnTo>
                  <a:lnTo>
                    <a:pt x="5439" y="912"/>
                  </a:lnTo>
                  <a:lnTo>
                    <a:pt x="5529" y="927"/>
                  </a:lnTo>
                  <a:lnTo>
                    <a:pt x="5633" y="942"/>
                  </a:lnTo>
                  <a:lnTo>
                    <a:pt x="5738" y="927"/>
                  </a:lnTo>
                  <a:lnTo>
                    <a:pt x="5842" y="912"/>
                  </a:lnTo>
                  <a:lnTo>
                    <a:pt x="5932" y="882"/>
                  </a:lnTo>
                  <a:lnTo>
                    <a:pt x="6036" y="837"/>
                  </a:lnTo>
                  <a:lnTo>
                    <a:pt x="6111" y="792"/>
                  </a:lnTo>
                  <a:lnTo>
                    <a:pt x="6201" y="732"/>
                  </a:lnTo>
                  <a:lnTo>
                    <a:pt x="6261" y="658"/>
                  </a:lnTo>
                  <a:lnTo>
                    <a:pt x="6335" y="568"/>
                  </a:lnTo>
                  <a:lnTo>
                    <a:pt x="6410" y="478"/>
                  </a:lnTo>
                  <a:lnTo>
                    <a:pt x="6500" y="419"/>
                  </a:lnTo>
                  <a:lnTo>
                    <a:pt x="6619" y="389"/>
                  </a:lnTo>
                  <a:lnTo>
                    <a:pt x="6724" y="374"/>
                  </a:lnTo>
                  <a:lnTo>
                    <a:pt x="6843" y="389"/>
                  </a:lnTo>
                  <a:lnTo>
                    <a:pt x="6948" y="419"/>
                  </a:lnTo>
                  <a:lnTo>
                    <a:pt x="7052" y="478"/>
                  </a:lnTo>
                  <a:lnTo>
                    <a:pt x="7127" y="568"/>
                  </a:lnTo>
                  <a:lnTo>
                    <a:pt x="7187" y="658"/>
                  </a:lnTo>
                  <a:lnTo>
                    <a:pt x="7262" y="732"/>
                  </a:lnTo>
                  <a:lnTo>
                    <a:pt x="7336" y="792"/>
                  </a:lnTo>
                  <a:lnTo>
                    <a:pt x="7426" y="837"/>
                  </a:lnTo>
                  <a:lnTo>
                    <a:pt x="7515" y="882"/>
                  </a:lnTo>
                  <a:lnTo>
                    <a:pt x="7620" y="912"/>
                  </a:lnTo>
                  <a:lnTo>
                    <a:pt x="7725" y="927"/>
                  </a:lnTo>
                  <a:lnTo>
                    <a:pt x="7814" y="942"/>
                  </a:lnTo>
                  <a:lnTo>
                    <a:pt x="7829" y="942"/>
                  </a:lnTo>
                  <a:lnTo>
                    <a:pt x="7919" y="927"/>
                  </a:lnTo>
                  <a:lnTo>
                    <a:pt x="8023" y="912"/>
                  </a:lnTo>
                  <a:lnTo>
                    <a:pt x="8128" y="882"/>
                  </a:lnTo>
                  <a:lnTo>
                    <a:pt x="8218" y="837"/>
                  </a:lnTo>
                  <a:lnTo>
                    <a:pt x="8307" y="792"/>
                  </a:lnTo>
                  <a:lnTo>
                    <a:pt x="8382" y="732"/>
                  </a:lnTo>
                  <a:lnTo>
                    <a:pt x="8457" y="658"/>
                  </a:lnTo>
                  <a:lnTo>
                    <a:pt x="8516" y="568"/>
                  </a:lnTo>
                  <a:lnTo>
                    <a:pt x="8591" y="478"/>
                  </a:lnTo>
                  <a:lnTo>
                    <a:pt x="8696" y="419"/>
                  </a:lnTo>
                  <a:lnTo>
                    <a:pt x="8800" y="389"/>
                  </a:lnTo>
                  <a:lnTo>
                    <a:pt x="8920" y="374"/>
                  </a:lnTo>
                  <a:lnTo>
                    <a:pt x="9024" y="389"/>
                  </a:lnTo>
                  <a:lnTo>
                    <a:pt x="9144" y="419"/>
                  </a:lnTo>
                  <a:lnTo>
                    <a:pt x="9234" y="478"/>
                  </a:lnTo>
                  <a:lnTo>
                    <a:pt x="9308" y="568"/>
                  </a:lnTo>
                  <a:lnTo>
                    <a:pt x="9383" y="658"/>
                  </a:lnTo>
                  <a:lnTo>
                    <a:pt x="9443" y="732"/>
                  </a:lnTo>
                  <a:lnTo>
                    <a:pt x="9532" y="792"/>
                  </a:lnTo>
                  <a:lnTo>
                    <a:pt x="9607" y="837"/>
                  </a:lnTo>
                  <a:lnTo>
                    <a:pt x="9712" y="882"/>
                  </a:lnTo>
                  <a:lnTo>
                    <a:pt x="9801" y="912"/>
                  </a:lnTo>
                  <a:lnTo>
                    <a:pt x="9906" y="927"/>
                  </a:lnTo>
                  <a:lnTo>
                    <a:pt x="10010" y="942"/>
                  </a:lnTo>
                  <a:lnTo>
                    <a:pt x="10115" y="927"/>
                  </a:lnTo>
                  <a:lnTo>
                    <a:pt x="10205" y="912"/>
                  </a:lnTo>
                  <a:lnTo>
                    <a:pt x="10309" y="882"/>
                  </a:lnTo>
                  <a:lnTo>
                    <a:pt x="10399" y="837"/>
                  </a:lnTo>
                  <a:lnTo>
                    <a:pt x="10488" y="792"/>
                  </a:lnTo>
                  <a:lnTo>
                    <a:pt x="10563" y="732"/>
                  </a:lnTo>
                  <a:lnTo>
                    <a:pt x="10638" y="658"/>
                  </a:lnTo>
                  <a:lnTo>
                    <a:pt x="10698" y="568"/>
                  </a:lnTo>
                  <a:lnTo>
                    <a:pt x="10787" y="478"/>
                  </a:lnTo>
                  <a:lnTo>
                    <a:pt x="10877" y="419"/>
                  </a:lnTo>
                  <a:lnTo>
                    <a:pt x="10981" y="389"/>
                  </a:lnTo>
                  <a:lnTo>
                    <a:pt x="11101" y="374"/>
                  </a:lnTo>
                  <a:lnTo>
                    <a:pt x="11221" y="389"/>
                  </a:lnTo>
                  <a:lnTo>
                    <a:pt x="11325" y="419"/>
                  </a:lnTo>
                  <a:lnTo>
                    <a:pt x="11415" y="478"/>
                  </a:lnTo>
                  <a:lnTo>
                    <a:pt x="11504" y="568"/>
                  </a:lnTo>
                  <a:lnTo>
                    <a:pt x="11564" y="658"/>
                  </a:lnTo>
                  <a:lnTo>
                    <a:pt x="11639" y="732"/>
                  </a:lnTo>
                  <a:lnTo>
                    <a:pt x="11714" y="792"/>
                  </a:lnTo>
                  <a:lnTo>
                    <a:pt x="11803" y="837"/>
                  </a:lnTo>
                  <a:lnTo>
                    <a:pt x="11893" y="882"/>
                  </a:lnTo>
                  <a:lnTo>
                    <a:pt x="11982" y="912"/>
                  </a:lnTo>
                  <a:lnTo>
                    <a:pt x="12087" y="927"/>
                  </a:lnTo>
                  <a:lnTo>
                    <a:pt x="12192" y="942"/>
                  </a:lnTo>
                  <a:lnTo>
                    <a:pt x="12296" y="927"/>
                  </a:lnTo>
                  <a:lnTo>
                    <a:pt x="12401" y="912"/>
                  </a:lnTo>
                  <a:lnTo>
                    <a:pt x="12490" y="882"/>
                  </a:lnTo>
                  <a:lnTo>
                    <a:pt x="12580" y="837"/>
                  </a:lnTo>
                  <a:lnTo>
                    <a:pt x="12670" y="792"/>
                  </a:lnTo>
                  <a:lnTo>
                    <a:pt x="12744" y="732"/>
                  </a:lnTo>
                  <a:lnTo>
                    <a:pt x="12819" y="658"/>
                  </a:lnTo>
                  <a:lnTo>
                    <a:pt x="12894" y="568"/>
                  </a:lnTo>
                  <a:lnTo>
                    <a:pt x="12968" y="478"/>
                  </a:lnTo>
                  <a:lnTo>
                    <a:pt x="13058" y="419"/>
                  </a:lnTo>
                  <a:lnTo>
                    <a:pt x="13163" y="389"/>
                  </a:lnTo>
                  <a:lnTo>
                    <a:pt x="13282" y="374"/>
                  </a:lnTo>
                  <a:lnTo>
                    <a:pt x="13402" y="389"/>
                  </a:lnTo>
                  <a:lnTo>
                    <a:pt x="13506" y="419"/>
                  </a:lnTo>
                  <a:lnTo>
                    <a:pt x="13596" y="478"/>
                  </a:lnTo>
                  <a:lnTo>
                    <a:pt x="13686" y="568"/>
                  </a:lnTo>
                  <a:lnTo>
                    <a:pt x="13745" y="658"/>
                  </a:lnTo>
                  <a:lnTo>
                    <a:pt x="13820" y="732"/>
                  </a:lnTo>
                  <a:lnTo>
                    <a:pt x="13895" y="792"/>
                  </a:lnTo>
                  <a:lnTo>
                    <a:pt x="13984" y="837"/>
                  </a:lnTo>
                  <a:lnTo>
                    <a:pt x="14074" y="882"/>
                  </a:lnTo>
                  <a:lnTo>
                    <a:pt x="14179" y="912"/>
                  </a:lnTo>
                  <a:lnTo>
                    <a:pt x="14268" y="927"/>
                  </a:lnTo>
                  <a:lnTo>
                    <a:pt x="14373" y="942"/>
                  </a:lnTo>
                  <a:lnTo>
                    <a:pt x="14477" y="927"/>
                  </a:lnTo>
                  <a:lnTo>
                    <a:pt x="14582" y="912"/>
                  </a:lnTo>
                  <a:lnTo>
                    <a:pt x="14672" y="882"/>
                  </a:lnTo>
                  <a:lnTo>
                    <a:pt x="14776" y="837"/>
                  </a:lnTo>
                  <a:lnTo>
                    <a:pt x="14851" y="792"/>
                  </a:lnTo>
                  <a:lnTo>
                    <a:pt x="14940" y="732"/>
                  </a:lnTo>
                  <a:lnTo>
                    <a:pt x="15015" y="658"/>
                  </a:lnTo>
                  <a:lnTo>
                    <a:pt x="15075" y="568"/>
                  </a:lnTo>
                  <a:lnTo>
                    <a:pt x="15150" y="478"/>
                  </a:lnTo>
                  <a:lnTo>
                    <a:pt x="15239" y="419"/>
                  </a:lnTo>
                  <a:lnTo>
                    <a:pt x="15359" y="389"/>
                  </a:lnTo>
                  <a:lnTo>
                    <a:pt x="15463" y="374"/>
                  </a:lnTo>
                  <a:lnTo>
                    <a:pt x="15583" y="389"/>
                  </a:lnTo>
                  <a:lnTo>
                    <a:pt x="15687" y="419"/>
                  </a:lnTo>
                  <a:lnTo>
                    <a:pt x="15792" y="478"/>
                  </a:lnTo>
                  <a:lnTo>
                    <a:pt x="15867" y="568"/>
                  </a:lnTo>
                  <a:lnTo>
                    <a:pt x="15926" y="658"/>
                  </a:lnTo>
                  <a:lnTo>
                    <a:pt x="16001" y="732"/>
                  </a:lnTo>
                  <a:lnTo>
                    <a:pt x="16076" y="792"/>
                  </a:lnTo>
                  <a:lnTo>
                    <a:pt x="16166" y="837"/>
                  </a:lnTo>
                  <a:lnTo>
                    <a:pt x="16255" y="882"/>
                  </a:lnTo>
                  <a:lnTo>
                    <a:pt x="16360" y="912"/>
                  </a:lnTo>
                  <a:lnTo>
                    <a:pt x="16464" y="942"/>
                  </a:lnTo>
                  <a:lnTo>
                    <a:pt x="16659" y="942"/>
                  </a:lnTo>
                  <a:lnTo>
                    <a:pt x="16763" y="912"/>
                  </a:lnTo>
                  <a:lnTo>
                    <a:pt x="16868" y="882"/>
                  </a:lnTo>
                  <a:lnTo>
                    <a:pt x="16957" y="837"/>
                  </a:lnTo>
                  <a:lnTo>
                    <a:pt x="17047" y="792"/>
                  </a:lnTo>
                  <a:lnTo>
                    <a:pt x="17122" y="732"/>
                  </a:lnTo>
                  <a:lnTo>
                    <a:pt x="17196" y="658"/>
                  </a:lnTo>
                  <a:lnTo>
                    <a:pt x="17256" y="568"/>
                  </a:lnTo>
                  <a:lnTo>
                    <a:pt x="17331" y="478"/>
                  </a:lnTo>
                  <a:lnTo>
                    <a:pt x="17435" y="419"/>
                  </a:lnTo>
                  <a:lnTo>
                    <a:pt x="17540" y="374"/>
                  </a:lnTo>
                  <a:lnTo>
                    <a:pt x="17659" y="359"/>
                  </a:lnTo>
                  <a:lnTo>
                    <a:pt x="17779" y="374"/>
                  </a:lnTo>
                  <a:lnTo>
                    <a:pt x="17884" y="419"/>
                  </a:lnTo>
                  <a:lnTo>
                    <a:pt x="17973" y="478"/>
                  </a:lnTo>
                  <a:lnTo>
                    <a:pt x="18048" y="568"/>
                  </a:lnTo>
                  <a:lnTo>
                    <a:pt x="18078" y="598"/>
                  </a:lnTo>
                  <a:lnTo>
                    <a:pt x="18123" y="628"/>
                  </a:lnTo>
                  <a:lnTo>
                    <a:pt x="18152" y="643"/>
                  </a:lnTo>
                  <a:lnTo>
                    <a:pt x="18197" y="643"/>
                  </a:lnTo>
                  <a:lnTo>
                    <a:pt x="18750" y="658"/>
                  </a:lnTo>
                  <a:lnTo>
                    <a:pt x="18825" y="643"/>
                  </a:lnTo>
                  <a:lnTo>
                    <a:pt x="18870" y="598"/>
                  </a:lnTo>
                  <a:lnTo>
                    <a:pt x="18914" y="538"/>
                  </a:lnTo>
                  <a:lnTo>
                    <a:pt x="18929" y="478"/>
                  </a:lnTo>
                  <a:lnTo>
                    <a:pt x="18914" y="404"/>
                  </a:lnTo>
                  <a:lnTo>
                    <a:pt x="18870" y="344"/>
                  </a:lnTo>
                  <a:lnTo>
                    <a:pt x="18825" y="314"/>
                  </a:lnTo>
                  <a:lnTo>
                    <a:pt x="18750" y="299"/>
                  </a:lnTo>
                  <a:lnTo>
                    <a:pt x="18287" y="284"/>
                  </a:lnTo>
                  <a:lnTo>
                    <a:pt x="18227" y="224"/>
                  </a:lnTo>
                  <a:lnTo>
                    <a:pt x="18152" y="165"/>
                  </a:lnTo>
                  <a:lnTo>
                    <a:pt x="18078" y="120"/>
                  </a:lnTo>
                  <a:lnTo>
                    <a:pt x="18003" y="75"/>
                  </a:lnTo>
                  <a:lnTo>
                    <a:pt x="17928" y="45"/>
                  </a:lnTo>
                  <a:lnTo>
                    <a:pt x="17839" y="15"/>
                  </a:lnTo>
                  <a:lnTo>
                    <a:pt x="17749" y="0"/>
                  </a:lnTo>
                  <a:lnTo>
                    <a:pt x="17659" y="0"/>
                  </a:lnTo>
                  <a:lnTo>
                    <a:pt x="17555" y="15"/>
                  </a:lnTo>
                  <a:lnTo>
                    <a:pt x="17450" y="30"/>
                  </a:lnTo>
                  <a:lnTo>
                    <a:pt x="17361" y="60"/>
                  </a:lnTo>
                  <a:lnTo>
                    <a:pt x="17256" y="105"/>
                  </a:lnTo>
                  <a:lnTo>
                    <a:pt x="17181" y="150"/>
                  </a:lnTo>
                  <a:lnTo>
                    <a:pt x="17092" y="209"/>
                  </a:lnTo>
                  <a:lnTo>
                    <a:pt x="17017" y="284"/>
                  </a:lnTo>
                  <a:lnTo>
                    <a:pt x="16957" y="374"/>
                  </a:lnTo>
                  <a:lnTo>
                    <a:pt x="16883" y="463"/>
                  </a:lnTo>
                  <a:lnTo>
                    <a:pt x="16778" y="523"/>
                  </a:lnTo>
                  <a:lnTo>
                    <a:pt x="16673" y="568"/>
                  </a:lnTo>
                  <a:lnTo>
                    <a:pt x="16569" y="568"/>
                  </a:lnTo>
                  <a:lnTo>
                    <a:pt x="16449" y="553"/>
                  </a:lnTo>
                  <a:lnTo>
                    <a:pt x="16345" y="523"/>
                  </a:lnTo>
                  <a:lnTo>
                    <a:pt x="16240" y="463"/>
                  </a:lnTo>
                  <a:lnTo>
                    <a:pt x="16166" y="374"/>
                  </a:lnTo>
                  <a:lnTo>
                    <a:pt x="16106" y="284"/>
                  </a:lnTo>
                  <a:lnTo>
                    <a:pt x="16031" y="209"/>
                  </a:lnTo>
                  <a:lnTo>
                    <a:pt x="15941" y="150"/>
                  </a:lnTo>
                  <a:lnTo>
                    <a:pt x="15867" y="105"/>
                  </a:lnTo>
                  <a:lnTo>
                    <a:pt x="15777" y="60"/>
                  </a:lnTo>
                  <a:lnTo>
                    <a:pt x="15673" y="30"/>
                  </a:lnTo>
                  <a:lnTo>
                    <a:pt x="15568" y="15"/>
                  </a:lnTo>
                  <a:lnTo>
                    <a:pt x="15463" y="0"/>
                  </a:lnTo>
                  <a:lnTo>
                    <a:pt x="15359" y="15"/>
                  </a:lnTo>
                  <a:lnTo>
                    <a:pt x="15269" y="30"/>
                  </a:lnTo>
                  <a:lnTo>
                    <a:pt x="15165" y="60"/>
                  </a:lnTo>
                  <a:lnTo>
                    <a:pt x="15075" y="105"/>
                  </a:lnTo>
                  <a:lnTo>
                    <a:pt x="14985" y="150"/>
                  </a:lnTo>
                  <a:lnTo>
                    <a:pt x="14911" y="209"/>
                  </a:lnTo>
                  <a:lnTo>
                    <a:pt x="14836" y="284"/>
                  </a:lnTo>
                  <a:lnTo>
                    <a:pt x="14776" y="374"/>
                  </a:lnTo>
                  <a:lnTo>
                    <a:pt x="14701" y="463"/>
                  </a:lnTo>
                  <a:lnTo>
                    <a:pt x="14597" y="523"/>
                  </a:lnTo>
                  <a:lnTo>
                    <a:pt x="14492" y="553"/>
                  </a:lnTo>
                  <a:lnTo>
                    <a:pt x="14373" y="568"/>
                  </a:lnTo>
                  <a:lnTo>
                    <a:pt x="14268" y="553"/>
                  </a:lnTo>
                  <a:lnTo>
                    <a:pt x="14149" y="523"/>
                  </a:lnTo>
                  <a:lnTo>
                    <a:pt x="14059" y="463"/>
                  </a:lnTo>
                  <a:lnTo>
                    <a:pt x="13984" y="374"/>
                  </a:lnTo>
                  <a:lnTo>
                    <a:pt x="13910" y="284"/>
                  </a:lnTo>
                  <a:lnTo>
                    <a:pt x="13850" y="209"/>
                  </a:lnTo>
                  <a:lnTo>
                    <a:pt x="13760" y="150"/>
                  </a:lnTo>
                  <a:lnTo>
                    <a:pt x="13671" y="105"/>
                  </a:lnTo>
                  <a:lnTo>
                    <a:pt x="13581" y="60"/>
                  </a:lnTo>
                  <a:lnTo>
                    <a:pt x="13491" y="30"/>
                  </a:lnTo>
                  <a:lnTo>
                    <a:pt x="13387" y="15"/>
                  </a:lnTo>
                  <a:lnTo>
                    <a:pt x="13282" y="0"/>
                  </a:lnTo>
                  <a:lnTo>
                    <a:pt x="13178" y="15"/>
                  </a:lnTo>
                  <a:lnTo>
                    <a:pt x="13073" y="30"/>
                  </a:lnTo>
                  <a:lnTo>
                    <a:pt x="12983" y="60"/>
                  </a:lnTo>
                  <a:lnTo>
                    <a:pt x="12894" y="105"/>
                  </a:lnTo>
                  <a:lnTo>
                    <a:pt x="12804" y="150"/>
                  </a:lnTo>
                  <a:lnTo>
                    <a:pt x="12729" y="209"/>
                  </a:lnTo>
                  <a:lnTo>
                    <a:pt x="12655" y="284"/>
                  </a:lnTo>
                  <a:lnTo>
                    <a:pt x="12595" y="374"/>
                  </a:lnTo>
                  <a:lnTo>
                    <a:pt x="12505" y="463"/>
                  </a:lnTo>
                  <a:lnTo>
                    <a:pt x="12416" y="523"/>
                  </a:lnTo>
                  <a:lnTo>
                    <a:pt x="12311" y="553"/>
                  </a:lnTo>
                  <a:lnTo>
                    <a:pt x="12192" y="568"/>
                  </a:lnTo>
                  <a:lnTo>
                    <a:pt x="12072" y="553"/>
                  </a:lnTo>
                  <a:lnTo>
                    <a:pt x="11967" y="523"/>
                  </a:lnTo>
                  <a:lnTo>
                    <a:pt x="11878" y="463"/>
                  </a:lnTo>
                  <a:lnTo>
                    <a:pt x="11788" y="374"/>
                  </a:lnTo>
                  <a:lnTo>
                    <a:pt x="11728" y="284"/>
                  </a:lnTo>
                  <a:lnTo>
                    <a:pt x="11654" y="209"/>
                  </a:lnTo>
                  <a:lnTo>
                    <a:pt x="11579" y="150"/>
                  </a:lnTo>
                  <a:lnTo>
                    <a:pt x="11489" y="105"/>
                  </a:lnTo>
                  <a:lnTo>
                    <a:pt x="11400" y="60"/>
                  </a:lnTo>
                  <a:lnTo>
                    <a:pt x="11310" y="30"/>
                  </a:lnTo>
                  <a:lnTo>
                    <a:pt x="11206" y="15"/>
                  </a:lnTo>
                  <a:lnTo>
                    <a:pt x="11101" y="0"/>
                  </a:lnTo>
                  <a:lnTo>
                    <a:pt x="10996" y="15"/>
                  </a:lnTo>
                  <a:lnTo>
                    <a:pt x="10892" y="30"/>
                  </a:lnTo>
                  <a:lnTo>
                    <a:pt x="10802" y="60"/>
                  </a:lnTo>
                  <a:lnTo>
                    <a:pt x="10713" y="105"/>
                  </a:lnTo>
                  <a:lnTo>
                    <a:pt x="10623" y="150"/>
                  </a:lnTo>
                  <a:lnTo>
                    <a:pt x="10533" y="209"/>
                  </a:lnTo>
                  <a:lnTo>
                    <a:pt x="10474" y="284"/>
                  </a:lnTo>
                  <a:lnTo>
                    <a:pt x="10399" y="374"/>
                  </a:lnTo>
                  <a:lnTo>
                    <a:pt x="10324" y="463"/>
                  </a:lnTo>
                  <a:lnTo>
                    <a:pt x="10234" y="523"/>
                  </a:lnTo>
                  <a:lnTo>
                    <a:pt x="10115" y="553"/>
                  </a:lnTo>
                  <a:lnTo>
                    <a:pt x="10010" y="568"/>
                  </a:lnTo>
                  <a:lnTo>
                    <a:pt x="9891" y="553"/>
                  </a:lnTo>
                  <a:lnTo>
                    <a:pt x="9786" y="523"/>
                  </a:lnTo>
                  <a:lnTo>
                    <a:pt x="9682" y="463"/>
                  </a:lnTo>
                  <a:lnTo>
                    <a:pt x="9607" y="374"/>
                  </a:lnTo>
                  <a:lnTo>
                    <a:pt x="9547" y="284"/>
                  </a:lnTo>
                  <a:lnTo>
                    <a:pt x="9473" y="209"/>
                  </a:lnTo>
                  <a:lnTo>
                    <a:pt x="9398" y="150"/>
                  </a:lnTo>
                  <a:lnTo>
                    <a:pt x="9308" y="105"/>
                  </a:lnTo>
                  <a:lnTo>
                    <a:pt x="9219" y="60"/>
                  </a:lnTo>
                  <a:lnTo>
                    <a:pt x="9114" y="30"/>
                  </a:lnTo>
                  <a:lnTo>
                    <a:pt x="9024" y="15"/>
                  </a:lnTo>
                  <a:lnTo>
                    <a:pt x="8920" y="0"/>
                  </a:lnTo>
                  <a:lnTo>
                    <a:pt x="8815" y="15"/>
                  </a:lnTo>
                  <a:lnTo>
                    <a:pt x="8711" y="30"/>
                  </a:lnTo>
                  <a:lnTo>
                    <a:pt x="8606" y="60"/>
                  </a:lnTo>
                  <a:lnTo>
                    <a:pt x="8516" y="105"/>
                  </a:lnTo>
                  <a:lnTo>
                    <a:pt x="8442" y="150"/>
                  </a:lnTo>
                  <a:lnTo>
                    <a:pt x="8352" y="209"/>
                  </a:lnTo>
                  <a:lnTo>
                    <a:pt x="8277" y="284"/>
                  </a:lnTo>
                  <a:lnTo>
                    <a:pt x="8218" y="374"/>
                  </a:lnTo>
                  <a:lnTo>
                    <a:pt x="8143" y="463"/>
                  </a:lnTo>
                  <a:lnTo>
                    <a:pt x="8053" y="523"/>
                  </a:lnTo>
                  <a:lnTo>
                    <a:pt x="7934" y="568"/>
                  </a:lnTo>
                  <a:lnTo>
                    <a:pt x="7829" y="583"/>
                  </a:lnTo>
                  <a:lnTo>
                    <a:pt x="7710" y="568"/>
                  </a:lnTo>
                  <a:lnTo>
                    <a:pt x="7590" y="523"/>
                  </a:lnTo>
                  <a:lnTo>
                    <a:pt x="7501" y="463"/>
                  </a:lnTo>
                  <a:lnTo>
                    <a:pt x="7426" y="374"/>
                  </a:lnTo>
                  <a:lnTo>
                    <a:pt x="7366" y="284"/>
                  </a:lnTo>
                  <a:lnTo>
                    <a:pt x="7291" y="209"/>
                  </a:lnTo>
                  <a:lnTo>
                    <a:pt x="7202" y="150"/>
                  </a:lnTo>
                  <a:lnTo>
                    <a:pt x="7127" y="105"/>
                  </a:lnTo>
                  <a:lnTo>
                    <a:pt x="7022" y="60"/>
                  </a:lnTo>
                  <a:lnTo>
                    <a:pt x="6933" y="30"/>
                  </a:lnTo>
                  <a:lnTo>
                    <a:pt x="6828" y="15"/>
                  </a:lnTo>
                  <a:lnTo>
                    <a:pt x="6724" y="0"/>
                  </a:lnTo>
                  <a:lnTo>
                    <a:pt x="6619" y="15"/>
                  </a:lnTo>
                  <a:lnTo>
                    <a:pt x="6529" y="30"/>
                  </a:lnTo>
                  <a:lnTo>
                    <a:pt x="6425" y="60"/>
                  </a:lnTo>
                  <a:lnTo>
                    <a:pt x="6335" y="105"/>
                  </a:lnTo>
                  <a:lnTo>
                    <a:pt x="6246" y="150"/>
                  </a:lnTo>
                  <a:lnTo>
                    <a:pt x="6171" y="209"/>
                  </a:lnTo>
                  <a:lnTo>
                    <a:pt x="6096" y="284"/>
                  </a:lnTo>
                  <a:lnTo>
                    <a:pt x="6036" y="374"/>
                  </a:lnTo>
                  <a:lnTo>
                    <a:pt x="5962" y="463"/>
                  </a:lnTo>
                  <a:lnTo>
                    <a:pt x="5857" y="523"/>
                  </a:lnTo>
                  <a:lnTo>
                    <a:pt x="5753" y="553"/>
                  </a:lnTo>
                  <a:lnTo>
                    <a:pt x="5633" y="568"/>
                  </a:lnTo>
                  <a:lnTo>
                    <a:pt x="5529" y="553"/>
                  </a:lnTo>
                  <a:lnTo>
                    <a:pt x="5409" y="523"/>
                  </a:lnTo>
                  <a:lnTo>
                    <a:pt x="5319" y="463"/>
                  </a:lnTo>
                  <a:lnTo>
                    <a:pt x="5245" y="374"/>
                  </a:lnTo>
                  <a:lnTo>
                    <a:pt x="5170" y="284"/>
                  </a:lnTo>
                  <a:lnTo>
                    <a:pt x="5110" y="209"/>
                  </a:lnTo>
                  <a:lnTo>
                    <a:pt x="5021" y="150"/>
                  </a:lnTo>
                  <a:lnTo>
                    <a:pt x="4931" y="105"/>
                  </a:lnTo>
                  <a:lnTo>
                    <a:pt x="4841" y="60"/>
                  </a:lnTo>
                  <a:lnTo>
                    <a:pt x="4752" y="30"/>
                  </a:lnTo>
                  <a:lnTo>
                    <a:pt x="4647" y="15"/>
                  </a:lnTo>
                  <a:lnTo>
                    <a:pt x="4543" y="0"/>
                  </a:lnTo>
                  <a:lnTo>
                    <a:pt x="4438" y="15"/>
                  </a:lnTo>
                  <a:lnTo>
                    <a:pt x="4333" y="30"/>
                  </a:lnTo>
                  <a:lnTo>
                    <a:pt x="4244" y="60"/>
                  </a:lnTo>
                  <a:lnTo>
                    <a:pt x="4154" y="105"/>
                  </a:lnTo>
                  <a:lnTo>
                    <a:pt x="4064" y="150"/>
                  </a:lnTo>
                  <a:lnTo>
                    <a:pt x="3990" y="209"/>
                  </a:lnTo>
                  <a:lnTo>
                    <a:pt x="3915" y="284"/>
                  </a:lnTo>
                  <a:lnTo>
                    <a:pt x="3855" y="374"/>
                  </a:lnTo>
                  <a:lnTo>
                    <a:pt x="3766" y="463"/>
                  </a:lnTo>
                  <a:lnTo>
                    <a:pt x="3676" y="523"/>
                  </a:lnTo>
                  <a:lnTo>
                    <a:pt x="3571" y="553"/>
                  </a:lnTo>
                  <a:lnTo>
                    <a:pt x="3452" y="568"/>
                  </a:lnTo>
                  <a:lnTo>
                    <a:pt x="3332" y="553"/>
                  </a:lnTo>
                  <a:lnTo>
                    <a:pt x="3228" y="523"/>
                  </a:lnTo>
                  <a:lnTo>
                    <a:pt x="3138" y="463"/>
                  </a:lnTo>
                  <a:lnTo>
                    <a:pt x="3049" y="374"/>
                  </a:lnTo>
                  <a:lnTo>
                    <a:pt x="2989" y="284"/>
                  </a:lnTo>
                  <a:lnTo>
                    <a:pt x="2914" y="209"/>
                  </a:lnTo>
                  <a:lnTo>
                    <a:pt x="2839" y="150"/>
                  </a:lnTo>
                  <a:lnTo>
                    <a:pt x="2750" y="105"/>
                  </a:lnTo>
                  <a:lnTo>
                    <a:pt x="2660" y="60"/>
                  </a:lnTo>
                  <a:lnTo>
                    <a:pt x="2570" y="30"/>
                  </a:lnTo>
                  <a:lnTo>
                    <a:pt x="2466" y="15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90;p33"/>
            <p:cNvSpPr/>
            <p:nvPr/>
          </p:nvSpPr>
          <p:spPr>
            <a:xfrm>
              <a:off x="3893390" y="3245730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209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209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91;p33"/>
            <p:cNvSpPr/>
            <p:nvPr/>
          </p:nvSpPr>
          <p:spPr>
            <a:xfrm>
              <a:off x="3893390" y="3181294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1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5"/>
                  </a:lnTo>
                  <a:lnTo>
                    <a:pt x="90" y="195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45" y="628"/>
                  </a:lnTo>
                  <a:lnTo>
                    <a:pt x="90" y="703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7"/>
                  </a:lnTo>
                  <a:lnTo>
                    <a:pt x="16419" y="897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3"/>
                  </a:lnTo>
                  <a:lnTo>
                    <a:pt x="16748" y="628"/>
                  </a:lnTo>
                  <a:lnTo>
                    <a:pt x="16778" y="538"/>
                  </a:lnTo>
                  <a:lnTo>
                    <a:pt x="16778" y="449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5"/>
                  </a:lnTo>
                  <a:lnTo>
                    <a:pt x="16658" y="135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92;p33"/>
            <p:cNvSpPr/>
            <p:nvPr/>
          </p:nvSpPr>
          <p:spPr>
            <a:xfrm>
              <a:off x="3893390" y="3116885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194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4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93;p33"/>
            <p:cNvSpPr/>
            <p:nvPr/>
          </p:nvSpPr>
          <p:spPr>
            <a:xfrm>
              <a:off x="4425199" y="3245730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209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209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94;p33"/>
            <p:cNvSpPr/>
            <p:nvPr/>
          </p:nvSpPr>
          <p:spPr>
            <a:xfrm>
              <a:off x="4425199" y="3181294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1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5"/>
                  </a:lnTo>
                  <a:lnTo>
                    <a:pt x="75" y="195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30" y="628"/>
                  </a:lnTo>
                  <a:lnTo>
                    <a:pt x="75" y="703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7"/>
                  </a:lnTo>
                  <a:lnTo>
                    <a:pt x="553" y="897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3"/>
                  </a:lnTo>
                  <a:lnTo>
                    <a:pt x="867" y="628"/>
                  </a:lnTo>
                  <a:lnTo>
                    <a:pt x="896" y="538"/>
                  </a:lnTo>
                  <a:lnTo>
                    <a:pt x="911" y="449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5"/>
                  </a:lnTo>
                  <a:lnTo>
                    <a:pt x="777" y="135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95;p33"/>
            <p:cNvSpPr/>
            <p:nvPr/>
          </p:nvSpPr>
          <p:spPr>
            <a:xfrm>
              <a:off x="4425199" y="3116885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194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4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96;p33"/>
            <p:cNvSpPr/>
            <p:nvPr/>
          </p:nvSpPr>
          <p:spPr>
            <a:xfrm>
              <a:off x="3851119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60" y="374"/>
                  </a:lnTo>
                  <a:lnTo>
                    <a:pt x="15" y="493"/>
                  </a:lnTo>
                  <a:lnTo>
                    <a:pt x="1" y="613"/>
                  </a:lnTo>
                  <a:lnTo>
                    <a:pt x="15" y="732"/>
                  </a:lnTo>
                  <a:lnTo>
                    <a:pt x="60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21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21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97;p33"/>
            <p:cNvSpPr/>
            <p:nvPr/>
          </p:nvSpPr>
          <p:spPr>
            <a:xfrm>
              <a:off x="3851119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60" y="359"/>
                  </a:lnTo>
                  <a:lnTo>
                    <a:pt x="15" y="479"/>
                  </a:lnTo>
                  <a:lnTo>
                    <a:pt x="1" y="598"/>
                  </a:lnTo>
                  <a:lnTo>
                    <a:pt x="15" y="718"/>
                  </a:lnTo>
                  <a:lnTo>
                    <a:pt x="60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21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21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98;p33"/>
            <p:cNvSpPr/>
            <p:nvPr/>
          </p:nvSpPr>
          <p:spPr>
            <a:xfrm>
              <a:off x="4435445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45" y="374"/>
                  </a:lnTo>
                  <a:lnTo>
                    <a:pt x="16" y="493"/>
                  </a:lnTo>
                  <a:lnTo>
                    <a:pt x="1" y="613"/>
                  </a:lnTo>
                  <a:lnTo>
                    <a:pt x="16" y="732"/>
                  </a:lnTo>
                  <a:lnTo>
                    <a:pt x="45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06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06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99;p33"/>
            <p:cNvSpPr/>
            <p:nvPr/>
          </p:nvSpPr>
          <p:spPr>
            <a:xfrm>
              <a:off x="4435445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45" y="359"/>
                  </a:lnTo>
                  <a:lnTo>
                    <a:pt x="16" y="479"/>
                  </a:lnTo>
                  <a:lnTo>
                    <a:pt x="1" y="598"/>
                  </a:lnTo>
                  <a:lnTo>
                    <a:pt x="16" y="718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06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00;p33"/>
            <p:cNvSpPr/>
            <p:nvPr/>
          </p:nvSpPr>
          <p:spPr>
            <a:xfrm>
              <a:off x="3784649" y="2213728"/>
              <a:ext cx="26698" cy="261408"/>
            </a:xfrm>
            <a:custGeom>
              <a:avLst/>
              <a:gdLst/>
              <a:ahLst/>
              <a:cxnLst/>
              <a:rect l="l" t="t" r="r" b="b"/>
              <a:pathLst>
                <a:path w="972" h="9517" extrusionOk="0">
                  <a:moveTo>
                    <a:pt x="971" y="0"/>
                  </a:moveTo>
                  <a:lnTo>
                    <a:pt x="732" y="15"/>
                  </a:lnTo>
                  <a:lnTo>
                    <a:pt x="478" y="45"/>
                  </a:lnTo>
                  <a:lnTo>
                    <a:pt x="239" y="75"/>
                  </a:lnTo>
                  <a:lnTo>
                    <a:pt x="0" y="135"/>
                  </a:lnTo>
                  <a:lnTo>
                    <a:pt x="0" y="9382"/>
                  </a:lnTo>
                  <a:lnTo>
                    <a:pt x="239" y="9442"/>
                  </a:lnTo>
                  <a:lnTo>
                    <a:pt x="478" y="9487"/>
                  </a:lnTo>
                  <a:lnTo>
                    <a:pt x="732" y="9502"/>
                  </a:lnTo>
                  <a:lnTo>
                    <a:pt x="971" y="9517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01;p33"/>
            <p:cNvSpPr/>
            <p:nvPr/>
          </p:nvSpPr>
          <p:spPr>
            <a:xfrm>
              <a:off x="4507242" y="2213728"/>
              <a:ext cx="26726" cy="261408"/>
            </a:xfrm>
            <a:custGeom>
              <a:avLst/>
              <a:gdLst/>
              <a:ahLst/>
              <a:cxnLst/>
              <a:rect l="l" t="t" r="r" b="b"/>
              <a:pathLst>
                <a:path w="973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55" y="9502"/>
                  </a:lnTo>
                  <a:lnTo>
                    <a:pt x="494" y="9487"/>
                  </a:lnTo>
                  <a:lnTo>
                    <a:pt x="733" y="9442"/>
                  </a:lnTo>
                  <a:lnTo>
                    <a:pt x="972" y="9382"/>
                  </a:lnTo>
                  <a:lnTo>
                    <a:pt x="972" y="135"/>
                  </a:lnTo>
                  <a:lnTo>
                    <a:pt x="733" y="75"/>
                  </a:lnTo>
                  <a:lnTo>
                    <a:pt x="494" y="45"/>
                  </a:lnTo>
                  <a:lnTo>
                    <a:pt x="25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02;p33"/>
            <p:cNvSpPr/>
            <p:nvPr/>
          </p:nvSpPr>
          <p:spPr>
            <a:xfrm>
              <a:off x="4104718" y="1800521"/>
              <a:ext cx="112864" cy="112452"/>
            </a:xfrm>
            <a:custGeom>
              <a:avLst/>
              <a:gdLst/>
              <a:ahLst/>
              <a:cxnLst/>
              <a:rect l="l" t="t" r="r" b="b"/>
              <a:pathLst>
                <a:path w="4109" h="4094" extrusionOk="0">
                  <a:moveTo>
                    <a:pt x="1838" y="0"/>
                  </a:moveTo>
                  <a:lnTo>
                    <a:pt x="1644" y="30"/>
                  </a:lnTo>
                  <a:lnTo>
                    <a:pt x="1449" y="90"/>
                  </a:lnTo>
                  <a:lnTo>
                    <a:pt x="1255" y="149"/>
                  </a:lnTo>
                  <a:lnTo>
                    <a:pt x="1076" y="239"/>
                  </a:lnTo>
                  <a:lnTo>
                    <a:pt x="912" y="344"/>
                  </a:lnTo>
                  <a:lnTo>
                    <a:pt x="747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59" y="896"/>
                  </a:lnTo>
                  <a:lnTo>
                    <a:pt x="254" y="1061"/>
                  </a:lnTo>
                  <a:lnTo>
                    <a:pt x="165" y="1240"/>
                  </a:lnTo>
                  <a:lnTo>
                    <a:pt x="90" y="1434"/>
                  </a:lnTo>
                  <a:lnTo>
                    <a:pt x="45" y="1628"/>
                  </a:lnTo>
                  <a:lnTo>
                    <a:pt x="15" y="1838"/>
                  </a:lnTo>
                  <a:lnTo>
                    <a:pt x="0" y="2047"/>
                  </a:lnTo>
                  <a:lnTo>
                    <a:pt x="15" y="2256"/>
                  </a:lnTo>
                  <a:lnTo>
                    <a:pt x="45" y="2465"/>
                  </a:lnTo>
                  <a:lnTo>
                    <a:pt x="90" y="2659"/>
                  </a:lnTo>
                  <a:lnTo>
                    <a:pt x="165" y="2839"/>
                  </a:lnTo>
                  <a:lnTo>
                    <a:pt x="254" y="3018"/>
                  </a:lnTo>
                  <a:lnTo>
                    <a:pt x="359" y="3197"/>
                  </a:lnTo>
                  <a:lnTo>
                    <a:pt x="463" y="3346"/>
                  </a:lnTo>
                  <a:lnTo>
                    <a:pt x="598" y="3496"/>
                  </a:lnTo>
                  <a:lnTo>
                    <a:pt x="747" y="3630"/>
                  </a:lnTo>
                  <a:lnTo>
                    <a:pt x="912" y="3750"/>
                  </a:lnTo>
                  <a:lnTo>
                    <a:pt x="1076" y="3854"/>
                  </a:lnTo>
                  <a:lnTo>
                    <a:pt x="1255" y="3929"/>
                  </a:lnTo>
                  <a:lnTo>
                    <a:pt x="1449" y="4004"/>
                  </a:lnTo>
                  <a:lnTo>
                    <a:pt x="1644" y="4049"/>
                  </a:lnTo>
                  <a:lnTo>
                    <a:pt x="1838" y="4079"/>
                  </a:lnTo>
                  <a:lnTo>
                    <a:pt x="2047" y="4093"/>
                  </a:lnTo>
                  <a:lnTo>
                    <a:pt x="2256" y="4079"/>
                  </a:lnTo>
                  <a:lnTo>
                    <a:pt x="2465" y="4049"/>
                  </a:lnTo>
                  <a:lnTo>
                    <a:pt x="2659" y="4004"/>
                  </a:lnTo>
                  <a:lnTo>
                    <a:pt x="2854" y="3929"/>
                  </a:lnTo>
                  <a:lnTo>
                    <a:pt x="3033" y="3854"/>
                  </a:lnTo>
                  <a:lnTo>
                    <a:pt x="3197" y="3750"/>
                  </a:lnTo>
                  <a:lnTo>
                    <a:pt x="3362" y="3630"/>
                  </a:lnTo>
                  <a:lnTo>
                    <a:pt x="3496" y="3496"/>
                  </a:lnTo>
                  <a:lnTo>
                    <a:pt x="3631" y="3346"/>
                  </a:lnTo>
                  <a:lnTo>
                    <a:pt x="3750" y="3197"/>
                  </a:lnTo>
                  <a:lnTo>
                    <a:pt x="3855" y="3018"/>
                  </a:lnTo>
                  <a:lnTo>
                    <a:pt x="3944" y="2839"/>
                  </a:lnTo>
                  <a:lnTo>
                    <a:pt x="4004" y="2659"/>
                  </a:lnTo>
                  <a:lnTo>
                    <a:pt x="4064" y="2465"/>
                  </a:lnTo>
                  <a:lnTo>
                    <a:pt x="4094" y="2256"/>
                  </a:lnTo>
                  <a:lnTo>
                    <a:pt x="4109" y="2047"/>
                  </a:lnTo>
                  <a:lnTo>
                    <a:pt x="4094" y="1838"/>
                  </a:lnTo>
                  <a:lnTo>
                    <a:pt x="4064" y="1628"/>
                  </a:lnTo>
                  <a:lnTo>
                    <a:pt x="4004" y="1434"/>
                  </a:lnTo>
                  <a:lnTo>
                    <a:pt x="3944" y="1240"/>
                  </a:lnTo>
                  <a:lnTo>
                    <a:pt x="3855" y="1061"/>
                  </a:lnTo>
                  <a:lnTo>
                    <a:pt x="3750" y="896"/>
                  </a:lnTo>
                  <a:lnTo>
                    <a:pt x="3631" y="747"/>
                  </a:lnTo>
                  <a:lnTo>
                    <a:pt x="3496" y="598"/>
                  </a:lnTo>
                  <a:lnTo>
                    <a:pt x="3362" y="463"/>
                  </a:lnTo>
                  <a:lnTo>
                    <a:pt x="3197" y="344"/>
                  </a:lnTo>
                  <a:lnTo>
                    <a:pt x="3033" y="239"/>
                  </a:lnTo>
                  <a:lnTo>
                    <a:pt x="2854" y="149"/>
                  </a:lnTo>
                  <a:lnTo>
                    <a:pt x="2659" y="90"/>
                  </a:lnTo>
                  <a:lnTo>
                    <a:pt x="2465" y="3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03;p33"/>
            <p:cNvSpPr/>
            <p:nvPr/>
          </p:nvSpPr>
          <p:spPr>
            <a:xfrm>
              <a:off x="4120292" y="1815683"/>
              <a:ext cx="81688" cy="82100"/>
            </a:xfrm>
            <a:custGeom>
              <a:avLst/>
              <a:gdLst/>
              <a:ahLst/>
              <a:cxnLst/>
              <a:rect l="l" t="t" r="r" b="b"/>
              <a:pathLst>
                <a:path w="2974" h="2989" extrusionOk="0">
                  <a:moveTo>
                    <a:pt x="1480" y="1"/>
                  </a:moveTo>
                  <a:lnTo>
                    <a:pt x="1346" y="16"/>
                  </a:lnTo>
                  <a:lnTo>
                    <a:pt x="1196" y="31"/>
                  </a:lnTo>
                  <a:lnTo>
                    <a:pt x="1062" y="61"/>
                  </a:lnTo>
                  <a:lnTo>
                    <a:pt x="927" y="105"/>
                  </a:lnTo>
                  <a:lnTo>
                    <a:pt x="793" y="180"/>
                  </a:lnTo>
                  <a:lnTo>
                    <a:pt x="658" y="255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30" y="554"/>
                  </a:lnTo>
                  <a:lnTo>
                    <a:pt x="240" y="673"/>
                  </a:lnTo>
                  <a:lnTo>
                    <a:pt x="165" y="793"/>
                  </a:lnTo>
                  <a:lnTo>
                    <a:pt x="106" y="927"/>
                  </a:lnTo>
                  <a:lnTo>
                    <a:pt x="61" y="1061"/>
                  </a:lnTo>
                  <a:lnTo>
                    <a:pt x="16" y="1211"/>
                  </a:lnTo>
                  <a:lnTo>
                    <a:pt x="1" y="1345"/>
                  </a:lnTo>
                  <a:lnTo>
                    <a:pt x="1" y="1495"/>
                  </a:lnTo>
                  <a:lnTo>
                    <a:pt x="1" y="1629"/>
                  </a:lnTo>
                  <a:lnTo>
                    <a:pt x="16" y="1779"/>
                  </a:lnTo>
                  <a:lnTo>
                    <a:pt x="61" y="1913"/>
                  </a:lnTo>
                  <a:lnTo>
                    <a:pt x="106" y="2062"/>
                  </a:lnTo>
                  <a:lnTo>
                    <a:pt x="165" y="2182"/>
                  </a:lnTo>
                  <a:lnTo>
                    <a:pt x="240" y="2316"/>
                  </a:lnTo>
                  <a:lnTo>
                    <a:pt x="330" y="2436"/>
                  </a:lnTo>
                  <a:lnTo>
                    <a:pt x="434" y="2555"/>
                  </a:lnTo>
                  <a:lnTo>
                    <a:pt x="539" y="2645"/>
                  </a:lnTo>
                  <a:lnTo>
                    <a:pt x="658" y="2735"/>
                  </a:lnTo>
                  <a:lnTo>
                    <a:pt x="793" y="2809"/>
                  </a:lnTo>
                  <a:lnTo>
                    <a:pt x="927" y="2869"/>
                  </a:lnTo>
                  <a:lnTo>
                    <a:pt x="1062" y="2929"/>
                  </a:lnTo>
                  <a:lnTo>
                    <a:pt x="1196" y="2959"/>
                  </a:lnTo>
                  <a:lnTo>
                    <a:pt x="1346" y="2974"/>
                  </a:lnTo>
                  <a:lnTo>
                    <a:pt x="1480" y="2989"/>
                  </a:lnTo>
                  <a:lnTo>
                    <a:pt x="1629" y="2974"/>
                  </a:lnTo>
                  <a:lnTo>
                    <a:pt x="1764" y="2959"/>
                  </a:lnTo>
                  <a:lnTo>
                    <a:pt x="1913" y="2929"/>
                  </a:lnTo>
                  <a:lnTo>
                    <a:pt x="2048" y="2869"/>
                  </a:lnTo>
                  <a:lnTo>
                    <a:pt x="2182" y="2809"/>
                  </a:lnTo>
                  <a:lnTo>
                    <a:pt x="2302" y="2735"/>
                  </a:lnTo>
                  <a:lnTo>
                    <a:pt x="2421" y="2645"/>
                  </a:lnTo>
                  <a:lnTo>
                    <a:pt x="2541" y="2555"/>
                  </a:lnTo>
                  <a:lnTo>
                    <a:pt x="2645" y="2436"/>
                  </a:lnTo>
                  <a:lnTo>
                    <a:pt x="2735" y="2316"/>
                  </a:lnTo>
                  <a:lnTo>
                    <a:pt x="2810" y="2182"/>
                  </a:lnTo>
                  <a:lnTo>
                    <a:pt x="2869" y="2062"/>
                  </a:lnTo>
                  <a:lnTo>
                    <a:pt x="2914" y="1913"/>
                  </a:lnTo>
                  <a:lnTo>
                    <a:pt x="2944" y="1779"/>
                  </a:lnTo>
                  <a:lnTo>
                    <a:pt x="2974" y="1644"/>
                  </a:lnTo>
                  <a:lnTo>
                    <a:pt x="2974" y="1495"/>
                  </a:lnTo>
                  <a:lnTo>
                    <a:pt x="2974" y="1345"/>
                  </a:lnTo>
                  <a:lnTo>
                    <a:pt x="2944" y="1211"/>
                  </a:lnTo>
                  <a:lnTo>
                    <a:pt x="2914" y="1061"/>
                  </a:lnTo>
                  <a:lnTo>
                    <a:pt x="2869" y="927"/>
                  </a:lnTo>
                  <a:lnTo>
                    <a:pt x="2810" y="793"/>
                  </a:lnTo>
                  <a:lnTo>
                    <a:pt x="2735" y="673"/>
                  </a:lnTo>
                  <a:lnTo>
                    <a:pt x="2645" y="554"/>
                  </a:lnTo>
                  <a:lnTo>
                    <a:pt x="2541" y="434"/>
                  </a:lnTo>
                  <a:lnTo>
                    <a:pt x="2421" y="329"/>
                  </a:lnTo>
                  <a:lnTo>
                    <a:pt x="2302" y="255"/>
                  </a:lnTo>
                  <a:lnTo>
                    <a:pt x="2182" y="180"/>
                  </a:lnTo>
                  <a:lnTo>
                    <a:pt x="2048" y="105"/>
                  </a:lnTo>
                  <a:lnTo>
                    <a:pt x="1913" y="61"/>
                  </a:lnTo>
                  <a:lnTo>
                    <a:pt x="1764" y="31"/>
                  </a:lnTo>
                  <a:lnTo>
                    <a:pt x="1629" y="1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04;p33"/>
            <p:cNvSpPr/>
            <p:nvPr/>
          </p:nvSpPr>
          <p:spPr>
            <a:xfrm>
              <a:off x="4132213" y="1827603"/>
              <a:ext cx="69767" cy="70179"/>
            </a:xfrm>
            <a:custGeom>
              <a:avLst/>
              <a:gdLst/>
              <a:ahLst/>
              <a:cxnLst/>
              <a:rect l="l" t="t" r="r" b="b"/>
              <a:pathLst>
                <a:path w="2540" h="2555" extrusionOk="0">
                  <a:moveTo>
                    <a:pt x="2107" y="0"/>
                  </a:moveTo>
                  <a:lnTo>
                    <a:pt x="0" y="2121"/>
                  </a:lnTo>
                  <a:lnTo>
                    <a:pt x="105" y="2211"/>
                  </a:lnTo>
                  <a:lnTo>
                    <a:pt x="224" y="2301"/>
                  </a:lnTo>
                  <a:lnTo>
                    <a:pt x="359" y="2375"/>
                  </a:lnTo>
                  <a:lnTo>
                    <a:pt x="493" y="2435"/>
                  </a:lnTo>
                  <a:lnTo>
                    <a:pt x="628" y="2495"/>
                  </a:lnTo>
                  <a:lnTo>
                    <a:pt x="762" y="2525"/>
                  </a:lnTo>
                  <a:lnTo>
                    <a:pt x="912" y="2540"/>
                  </a:lnTo>
                  <a:lnTo>
                    <a:pt x="1046" y="2555"/>
                  </a:lnTo>
                  <a:lnTo>
                    <a:pt x="1195" y="2540"/>
                  </a:lnTo>
                  <a:lnTo>
                    <a:pt x="1330" y="2525"/>
                  </a:lnTo>
                  <a:lnTo>
                    <a:pt x="1479" y="2495"/>
                  </a:lnTo>
                  <a:lnTo>
                    <a:pt x="1614" y="2435"/>
                  </a:lnTo>
                  <a:lnTo>
                    <a:pt x="1748" y="2375"/>
                  </a:lnTo>
                  <a:lnTo>
                    <a:pt x="1868" y="2301"/>
                  </a:lnTo>
                  <a:lnTo>
                    <a:pt x="1987" y="2211"/>
                  </a:lnTo>
                  <a:lnTo>
                    <a:pt x="2107" y="2121"/>
                  </a:lnTo>
                  <a:lnTo>
                    <a:pt x="2211" y="2002"/>
                  </a:lnTo>
                  <a:lnTo>
                    <a:pt x="2301" y="1882"/>
                  </a:lnTo>
                  <a:lnTo>
                    <a:pt x="2376" y="1748"/>
                  </a:lnTo>
                  <a:lnTo>
                    <a:pt x="2435" y="1628"/>
                  </a:lnTo>
                  <a:lnTo>
                    <a:pt x="2480" y="1479"/>
                  </a:lnTo>
                  <a:lnTo>
                    <a:pt x="2510" y="1345"/>
                  </a:lnTo>
                  <a:lnTo>
                    <a:pt x="2540" y="1210"/>
                  </a:lnTo>
                  <a:lnTo>
                    <a:pt x="2540" y="1061"/>
                  </a:lnTo>
                  <a:lnTo>
                    <a:pt x="2540" y="911"/>
                  </a:lnTo>
                  <a:lnTo>
                    <a:pt x="2510" y="777"/>
                  </a:lnTo>
                  <a:lnTo>
                    <a:pt x="2480" y="627"/>
                  </a:lnTo>
                  <a:lnTo>
                    <a:pt x="2435" y="493"/>
                  </a:lnTo>
                  <a:lnTo>
                    <a:pt x="2376" y="359"/>
                  </a:lnTo>
                  <a:lnTo>
                    <a:pt x="2301" y="239"/>
                  </a:lnTo>
                  <a:lnTo>
                    <a:pt x="2211" y="120"/>
                  </a:lnTo>
                  <a:lnTo>
                    <a:pt x="2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05;p33"/>
            <p:cNvSpPr/>
            <p:nvPr/>
          </p:nvSpPr>
          <p:spPr>
            <a:xfrm>
              <a:off x="3975872" y="2415608"/>
              <a:ext cx="369740" cy="138711"/>
            </a:xfrm>
            <a:custGeom>
              <a:avLst/>
              <a:gdLst/>
              <a:ahLst/>
              <a:cxnLst/>
              <a:rect l="l" t="t" r="r" b="b"/>
              <a:pathLst>
                <a:path w="13461" h="5050" extrusionOk="0">
                  <a:moveTo>
                    <a:pt x="1016" y="0"/>
                  </a:moveTo>
                  <a:lnTo>
                    <a:pt x="867" y="30"/>
                  </a:lnTo>
                  <a:lnTo>
                    <a:pt x="717" y="75"/>
                  </a:lnTo>
                  <a:lnTo>
                    <a:pt x="583" y="150"/>
                  </a:lnTo>
                  <a:lnTo>
                    <a:pt x="463" y="224"/>
                  </a:lnTo>
                  <a:lnTo>
                    <a:pt x="344" y="329"/>
                  </a:lnTo>
                  <a:lnTo>
                    <a:pt x="254" y="434"/>
                  </a:lnTo>
                  <a:lnTo>
                    <a:pt x="165" y="568"/>
                  </a:lnTo>
                  <a:lnTo>
                    <a:pt x="90" y="703"/>
                  </a:lnTo>
                  <a:lnTo>
                    <a:pt x="45" y="852"/>
                  </a:lnTo>
                  <a:lnTo>
                    <a:pt x="15" y="1001"/>
                  </a:lnTo>
                  <a:lnTo>
                    <a:pt x="0" y="1151"/>
                  </a:lnTo>
                  <a:lnTo>
                    <a:pt x="0" y="1300"/>
                  </a:lnTo>
                  <a:lnTo>
                    <a:pt x="30" y="1435"/>
                  </a:lnTo>
                  <a:lnTo>
                    <a:pt x="75" y="1584"/>
                  </a:lnTo>
                  <a:lnTo>
                    <a:pt x="135" y="1733"/>
                  </a:lnTo>
                  <a:lnTo>
                    <a:pt x="284" y="1972"/>
                  </a:lnTo>
                  <a:lnTo>
                    <a:pt x="448" y="2226"/>
                  </a:lnTo>
                  <a:lnTo>
                    <a:pt x="643" y="2495"/>
                  </a:lnTo>
                  <a:lnTo>
                    <a:pt x="867" y="2764"/>
                  </a:lnTo>
                  <a:lnTo>
                    <a:pt x="1136" y="3048"/>
                  </a:lnTo>
                  <a:lnTo>
                    <a:pt x="1434" y="3317"/>
                  </a:lnTo>
                  <a:lnTo>
                    <a:pt x="1763" y="3601"/>
                  </a:lnTo>
                  <a:lnTo>
                    <a:pt x="2137" y="3855"/>
                  </a:lnTo>
                  <a:lnTo>
                    <a:pt x="2331" y="3974"/>
                  </a:lnTo>
                  <a:lnTo>
                    <a:pt x="2555" y="4094"/>
                  </a:lnTo>
                  <a:lnTo>
                    <a:pt x="2764" y="4213"/>
                  </a:lnTo>
                  <a:lnTo>
                    <a:pt x="3003" y="4333"/>
                  </a:lnTo>
                  <a:lnTo>
                    <a:pt x="3242" y="4437"/>
                  </a:lnTo>
                  <a:lnTo>
                    <a:pt x="3511" y="4527"/>
                  </a:lnTo>
                  <a:lnTo>
                    <a:pt x="3765" y="4617"/>
                  </a:lnTo>
                  <a:lnTo>
                    <a:pt x="4049" y="4706"/>
                  </a:lnTo>
                  <a:lnTo>
                    <a:pt x="4348" y="4781"/>
                  </a:lnTo>
                  <a:lnTo>
                    <a:pt x="4646" y="4856"/>
                  </a:lnTo>
                  <a:lnTo>
                    <a:pt x="4960" y="4915"/>
                  </a:lnTo>
                  <a:lnTo>
                    <a:pt x="5289" y="4960"/>
                  </a:lnTo>
                  <a:lnTo>
                    <a:pt x="5632" y="5005"/>
                  </a:lnTo>
                  <a:lnTo>
                    <a:pt x="5991" y="5020"/>
                  </a:lnTo>
                  <a:lnTo>
                    <a:pt x="6364" y="5050"/>
                  </a:lnTo>
                  <a:lnTo>
                    <a:pt x="7126" y="5050"/>
                  </a:lnTo>
                  <a:lnTo>
                    <a:pt x="7500" y="5020"/>
                  </a:lnTo>
                  <a:lnTo>
                    <a:pt x="7858" y="4990"/>
                  </a:lnTo>
                  <a:lnTo>
                    <a:pt x="8202" y="4960"/>
                  </a:lnTo>
                  <a:lnTo>
                    <a:pt x="8531" y="4915"/>
                  </a:lnTo>
                  <a:lnTo>
                    <a:pt x="8844" y="4856"/>
                  </a:lnTo>
                  <a:lnTo>
                    <a:pt x="9143" y="4781"/>
                  </a:lnTo>
                  <a:lnTo>
                    <a:pt x="9442" y="4706"/>
                  </a:lnTo>
                  <a:lnTo>
                    <a:pt x="9711" y="4617"/>
                  </a:lnTo>
                  <a:lnTo>
                    <a:pt x="9980" y="4527"/>
                  </a:lnTo>
                  <a:lnTo>
                    <a:pt x="10234" y="4422"/>
                  </a:lnTo>
                  <a:lnTo>
                    <a:pt x="10473" y="4318"/>
                  </a:lnTo>
                  <a:lnTo>
                    <a:pt x="10712" y="4213"/>
                  </a:lnTo>
                  <a:lnTo>
                    <a:pt x="10936" y="4094"/>
                  </a:lnTo>
                  <a:lnTo>
                    <a:pt x="11145" y="3974"/>
                  </a:lnTo>
                  <a:lnTo>
                    <a:pt x="11339" y="3855"/>
                  </a:lnTo>
                  <a:lnTo>
                    <a:pt x="11713" y="3586"/>
                  </a:lnTo>
                  <a:lnTo>
                    <a:pt x="12042" y="3317"/>
                  </a:lnTo>
                  <a:lnTo>
                    <a:pt x="12340" y="3048"/>
                  </a:lnTo>
                  <a:lnTo>
                    <a:pt x="12594" y="2764"/>
                  </a:lnTo>
                  <a:lnTo>
                    <a:pt x="12818" y="2495"/>
                  </a:lnTo>
                  <a:lnTo>
                    <a:pt x="13013" y="2226"/>
                  </a:lnTo>
                  <a:lnTo>
                    <a:pt x="13177" y="1957"/>
                  </a:lnTo>
                  <a:lnTo>
                    <a:pt x="13326" y="1718"/>
                  </a:lnTo>
                  <a:lnTo>
                    <a:pt x="13386" y="1584"/>
                  </a:lnTo>
                  <a:lnTo>
                    <a:pt x="13431" y="1435"/>
                  </a:lnTo>
                  <a:lnTo>
                    <a:pt x="13461" y="1285"/>
                  </a:lnTo>
                  <a:lnTo>
                    <a:pt x="13461" y="1136"/>
                  </a:lnTo>
                  <a:lnTo>
                    <a:pt x="13446" y="986"/>
                  </a:lnTo>
                  <a:lnTo>
                    <a:pt x="13416" y="837"/>
                  </a:lnTo>
                  <a:lnTo>
                    <a:pt x="13356" y="703"/>
                  </a:lnTo>
                  <a:lnTo>
                    <a:pt x="13296" y="568"/>
                  </a:lnTo>
                  <a:lnTo>
                    <a:pt x="13207" y="434"/>
                  </a:lnTo>
                  <a:lnTo>
                    <a:pt x="13102" y="329"/>
                  </a:lnTo>
                  <a:lnTo>
                    <a:pt x="12998" y="224"/>
                  </a:lnTo>
                  <a:lnTo>
                    <a:pt x="12863" y="150"/>
                  </a:lnTo>
                  <a:lnTo>
                    <a:pt x="12729" y="75"/>
                  </a:lnTo>
                  <a:lnTo>
                    <a:pt x="12594" y="30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606;p33"/>
            <p:cNvSpPr/>
            <p:nvPr/>
          </p:nvSpPr>
          <p:spPr>
            <a:xfrm>
              <a:off x="3991034" y="2430797"/>
              <a:ext cx="339004" cy="108359"/>
            </a:xfrm>
            <a:custGeom>
              <a:avLst/>
              <a:gdLst/>
              <a:ahLst/>
              <a:cxnLst/>
              <a:rect l="l" t="t" r="r" b="b"/>
              <a:pathLst>
                <a:path w="12342" h="3945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" y="657"/>
                  </a:lnTo>
                  <a:lnTo>
                    <a:pt x="16" y="747"/>
                  </a:lnTo>
                  <a:lnTo>
                    <a:pt x="46" y="822"/>
                  </a:lnTo>
                  <a:lnTo>
                    <a:pt x="76" y="911"/>
                  </a:lnTo>
                  <a:lnTo>
                    <a:pt x="285" y="1240"/>
                  </a:lnTo>
                  <a:lnTo>
                    <a:pt x="404" y="1419"/>
                  </a:lnTo>
                  <a:lnTo>
                    <a:pt x="539" y="1614"/>
                  </a:lnTo>
                  <a:lnTo>
                    <a:pt x="718" y="1823"/>
                  </a:lnTo>
                  <a:lnTo>
                    <a:pt x="897" y="2017"/>
                  </a:lnTo>
                  <a:lnTo>
                    <a:pt x="1106" y="2226"/>
                  </a:lnTo>
                  <a:lnTo>
                    <a:pt x="1346" y="2435"/>
                  </a:lnTo>
                  <a:lnTo>
                    <a:pt x="1600" y="2629"/>
                  </a:lnTo>
                  <a:lnTo>
                    <a:pt x="1883" y="2824"/>
                  </a:lnTo>
                  <a:lnTo>
                    <a:pt x="2182" y="3003"/>
                  </a:lnTo>
                  <a:lnTo>
                    <a:pt x="2511" y="3182"/>
                  </a:lnTo>
                  <a:lnTo>
                    <a:pt x="2869" y="3347"/>
                  </a:lnTo>
                  <a:lnTo>
                    <a:pt x="3243" y="3481"/>
                  </a:lnTo>
                  <a:lnTo>
                    <a:pt x="3661" y="3616"/>
                  </a:lnTo>
                  <a:lnTo>
                    <a:pt x="4109" y="3720"/>
                  </a:lnTo>
                  <a:lnTo>
                    <a:pt x="4572" y="3810"/>
                  </a:lnTo>
                  <a:lnTo>
                    <a:pt x="5080" y="3884"/>
                  </a:lnTo>
                  <a:lnTo>
                    <a:pt x="5618" y="3929"/>
                  </a:lnTo>
                  <a:lnTo>
                    <a:pt x="6186" y="3944"/>
                  </a:lnTo>
                  <a:lnTo>
                    <a:pt x="6769" y="3929"/>
                  </a:lnTo>
                  <a:lnTo>
                    <a:pt x="7291" y="3884"/>
                  </a:lnTo>
                  <a:lnTo>
                    <a:pt x="7799" y="3810"/>
                  </a:lnTo>
                  <a:lnTo>
                    <a:pt x="8278" y="3720"/>
                  </a:lnTo>
                  <a:lnTo>
                    <a:pt x="8711" y="3616"/>
                  </a:lnTo>
                  <a:lnTo>
                    <a:pt x="9129" y="3481"/>
                  </a:lnTo>
                  <a:lnTo>
                    <a:pt x="9517" y="3347"/>
                  </a:lnTo>
                  <a:lnTo>
                    <a:pt x="9861" y="3182"/>
                  </a:lnTo>
                  <a:lnTo>
                    <a:pt x="10190" y="3003"/>
                  </a:lnTo>
                  <a:lnTo>
                    <a:pt x="10489" y="2824"/>
                  </a:lnTo>
                  <a:lnTo>
                    <a:pt x="10772" y="2629"/>
                  </a:lnTo>
                  <a:lnTo>
                    <a:pt x="11026" y="2435"/>
                  </a:lnTo>
                  <a:lnTo>
                    <a:pt x="11250" y="2226"/>
                  </a:lnTo>
                  <a:lnTo>
                    <a:pt x="11460" y="2017"/>
                  </a:lnTo>
                  <a:lnTo>
                    <a:pt x="11654" y="1823"/>
                  </a:lnTo>
                  <a:lnTo>
                    <a:pt x="11818" y="1614"/>
                  </a:lnTo>
                  <a:lnTo>
                    <a:pt x="11953" y="1419"/>
                  </a:lnTo>
                  <a:lnTo>
                    <a:pt x="12072" y="1240"/>
                  </a:lnTo>
                  <a:lnTo>
                    <a:pt x="12281" y="897"/>
                  </a:lnTo>
                  <a:lnTo>
                    <a:pt x="12311" y="822"/>
                  </a:lnTo>
                  <a:lnTo>
                    <a:pt x="12326" y="747"/>
                  </a:lnTo>
                  <a:lnTo>
                    <a:pt x="12341" y="657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607;p33"/>
            <p:cNvSpPr/>
            <p:nvPr/>
          </p:nvSpPr>
          <p:spPr>
            <a:xfrm>
              <a:off x="3991034" y="2430797"/>
              <a:ext cx="339004" cy="16014"/>
            </a:xfrm>
            <a:custGeom>
              <a:avLst/>
              <a:gdLst/>
              <a:ahLst/>
              <a:cxnLst/>
              <a:rect l="l" t="t" r="r" b="b"/>
              <a:pathLst>
                <a:path w="12342" h="583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608;p33"/>
            <p:cNvSpPr/>
            <p:nvPr/>
          </p:nvSpPr>
          <p:spPr>
            <a:xfrm>
              <a:off x="4731315" y="3532949"/>
              <a:ext cx="99734" cy="147748"/>
            </a:xfrm>
            <a:custGeom>
              <a:avLst/>
              <a:gdLst/>
              <a:ahLst/>
              <a:cxnLst/>
              <a:rect l="l" t="t" r="r" b="b"/>
              <a:pathLst>
                <a:path w="3631" h="5379" extrusionOk="0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609;p33"/>
            <p:cNvSpPr/>
            <p:nvPr/>
          </p:nvSpPr>
          <p:spPr>
            <a:xfrm>
              <a:off x="4814182" y="3562503"/>
              <a:ext cx="84160" cy="185900"/>
            </a:xfrm>
            <a:custGeom>
              <a:avLst/>
              <a:gdLst/>
              <a:ahLst/>
              <a:cxnLst/>
              <a:rect l="l" t="t" r="r" b="b"/>
              <a:pathLst>
                <a:path w="3064" h="6768" extrusionOk="0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610;p33"/>
            <p:cNvSpPr/>
            <p:nvPr/>
          </p:nvSpPr>
          <p:spPr>
            <a:xfrm>
              <a:off x="4890100" y="3562915"/>
              <a:ext cx="87841" cy="185103"/>
            </a:xfrm>
            <a:custGeom>
              <a:avLst/>
              <a:gdLst/>
              <a:ahLst/>
              <a:cxnLst/>
              <a:rect l="l" t="t" r="r" b="b"/>
              <a:pathLst>
                <a:path w="3198" h="6739" extrusionOk="0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611;p33"/>
            <p:cNvSpPr/>
            <p:nvPr/>
          </p:nvSpPr>
          <p:spPr>
            <a:xfrm>
              <a:off x="4948797" y="3523528"/>
              <a:ext cx="91934" cy="184252"/>
            </a:xfrm>
            <a:custGeom>
              <a:avLst/>
              <a:gdLst/>
              <a:ahLst/>
              <a:cxnLst/>
              <a:rect l="l" t="t" r="r" b="b"/>
              <a:pathLst>
                <a:path w="3347" h="6708" extrusionOk="0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612;p33"/>
            <p:cNvSpPr/>
            <p:nvPr/>
          </p:nvSpPr>
          <p:spPr>
            <a:xfrm>
              <a:off x="4596701" y="2837028"/>
              <a:ext cx="323402" cy="396823"/>
            </a:xfrm>
            <a:custGeom>
              <a:avLst/>
              <a:gdLst/>
              <a:ahLst/>
              <a:cxnLst/>
              <a:rect l="l" t="t" r="r" b="b"/>
              <a:pathLst>
                <a:path w="11774" h="14447" extrusionOk="0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613;p33"/>
            <p:cNvSpPr/>
            <p:nvPr/>
          </p:nvSpPr>
          <p:spPr>
            <a:xfrm>
              <a:off x="4745241" y="3342962"/>
              <a:ext cx="264320" cy="299588"/>
            </a:xfrm>
            <a:custGeom>
              <a:avLst/>
              <a:gdLst/>
              <a:ahLst/>
              <a:cxnLst/>
              <a:rect l="l" t="t" r="r" b="b"/>
              <a:pathLst>
                <a:path w="9623" h="10907" extrusionOk="0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614;p33"/>
            <p:cNvSpPr/>
            <p:nvPr/>
          </p:nvSpPr>
          <p:spPr>
            <a:xfrm>
              <a:off x="4715302" y="3173905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615;p33"/>
            <p:cNvSpPr/>
            <p:nvPr/>
          </p:nvSpPr>
          <p:spPr>
            <a:xfrm>
              <a:off x="4769467" y="3228069"/>
              <a:ext cx="126817" cy="126433"/>
            </a:xfrm>
            <a:custGeom>
              <a:avLst/>
              <a:gdLst/>
              <a:ahLst/>
              <a:cxnLst/>
              <a:rect l="l" t="t" r="r" b="b"/>
              <a:pathLst>
                <a:path w="4617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16;p33"/>
            <p:cNvSpPr/>
            <p:nvPr/>
          </p:nvSpPr>
          <p:spPr>
            <a:xfrm>
              <a:off x="4585220" y="274592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17;p33"/>
            <p:cNvSpPr/>
            <p:nvPr/>
          </p:nvSpPr>
          <p:spPr>
            <a:xfrm>
              <a:off x="4639385" y="2800085"/>
              <a:ext cx="126405" cy="126433"/>
            </a:xfrm>
            <a:custGeom>
              <a:avLst/>
              <a:gdLst/>
              <a:ahLst/>
              <a:cxnLst/>
              <a:rect l="l" t="t" r="r" b="b"/>
              <a:pathLst>
                <a:path w="4602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18;p33"/>
            <p:cNvSpPr/>
            <p:nvPr/>
          </p:nvSpPr>
          <p:spPr>
            <a:xfrm>
              <a:off x="3756743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0" y="0"/>
                  </a:moveTo>
                  <a:lnTo>
                    <a:pt x="0" y="13984"/>
                  </a:lnTo>
                  <a:lnTo>
                    <a:pt x="0" y="14118"/>
                  </a:lnTo>
                  <a:lnTo>
                    <a:pt x="30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4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5" y="14745"/>
                  </a:lnTo>
                  <a:lnTo>
                    <a:pt x="1375" y="14671"/>
                  </a:lnTo>
                  <a:lnTo>
                    <a:pt x="1733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5" y="13685"/>
                  </a:lnTo>
                  <a:lnTo>
                    <a:pt x="5334" y="13759"/>
                  </a:lnTo>
                  <a:lnTo>
                    <a:pt x="5692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4" y="14820"/>
                  </a:lnTo>
                  <a:lnTo>
                    <a:pt x="7814" y="14805"/>
                  </a:lnTo>
                  <a:lnTo>
                    <a:pt x="7918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2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1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19;p33"/>
            <p:cNvSpPr/>
            <p:nvPr/>
          </p:nvSpPr>
          <p:spPr>
            <a:xfrm>
              <a:off x="3756743" y="3818546"/>
              <a:ext cx="233117" cy="96054"/>
            </a:xfrm>
            <a:custGeom>
              <a:avLst/>
              <a:gdLst/>
              <a:ahLst/>
              <a:cxnLst/>
              <a:rect l="l" t="t" r="r" b="b"/>
              <a:pathLst>
                <a:path w="8487" h="3497" extrusionOk="0">
                  <a:moveTo>
                    <a:pt x="0" y="1"/>
                  </a:moveTo>
                  <a:lnTo>
                    <a:pt x="0" y="2540"/>
                  </a:lnTo>
                  <a:lnTo>
                    <a:pt x="90" y="2660"/>
                  </a:lnTo>
                  <a:lnTo>
                    <a:pt x="210" y="2749"/>
                  </a:lnTo>
                  <a:lnTo>
                    <a:pt x="329" y="2854"/>
                  </a:lnTo>
                  <a:lnTo>
                    <a:pt x="449" y="2929"/>
                  </a:lnTo>
                  <a:lnTo>
                    <a:pt x="583" y="3018"/>
                  </a:lnTo>
                  <a:lnTo>
                    <a:pt x="732" y="3093"/>
                  </a:lnTo>
                  <a:lnTo>
                    <a:pt x="882" y="3153"/>
                  </a:lnTo>
                  <a:lnTo>
                    <a:pt x="1061" y="3213"/>
                  </a:lnTo>
                  <a:lnTo>
                    <a:pt x="1420" y="3302"/>
                  </a:lnTo>
                  <a:lnTo>
                    <a:pt x="1823" y="3377"/>
                  </a:lnTo>
                  <a:lnTo>
                    <a:pt x="2271" y="3437"/>
                  </a:lnTo>
                  <a:lnTo>
                    <a:pt x="2764" y="3467"/>
                  </a:lnTo>
                  <a:lnTo>
                    <a:pt x="3302" y="3496"/>
                  </a:lnTo>
                  <a:lnTo>
                    <a:pt x="5199" y="3496"/>
                  </a:lnTo>
                  <a:lnTo>
                    <a:pt x="6738" y="3482"/>
                  </a:lnTo>
                  <a:lnTo>
                    <a:pt x="8486" y="346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20;p33"/>
            <p:cNvSpPr/>
            <p:nvPr/>
          </p:nvSpPr>
          <p:spPr>
            <a:xfrm>
              <a:off x="3756743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2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69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0" y="568"/>
                  </a:lnTo>
                  <a:lnTo>
                    <a:pt x="0" y="672"/>
                  </a:lnTo>
                  <a:lnTo>
                    <a:pt x="0" y="792"/>
                  </a:lnTo>
                  <a:lnTo>
                    <a:pt x="0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1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3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1" y="209"/>
                  </a:lnTo>
                  <a:lnTo>
                    <a:pt x="6828" y="493"/>
                  </a:lnTo>
                  <a:lnTo>
                    <a:pt x="6454" y="732"/>
                  </a:lnTo>
                  <a:lnTo>
                    <a:pt x="6096" y="941"/>
                  </a:lnTo>
                  <a:lnTo>
                    <a:pt x="5722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85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21;p33"/>
            <p:cNvSpPr/>
            <p:nvPr/>
          </p:nvSpPr>
          <p:spPr>
            <a:xfrm>
              <a:off x="3690274" y="4571103"/>
              <a:ext cx="370152" cy="119456"/>
            </a:xfrm>
            <a:custGeom>
              <a:avLst/>
              <a:gdLst/>
              <a:ahLst/>
              <a:cxnLst/>
              <a:rect l="l" t="t" r="r" b="b"/>
              <a:pathLst>
                <a:path w="13476" h="4349" extrusionOk="0">
                  <a:moveTo>
                    <a:pt x="2017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19" y="90"/>
                  </a:lnTo>
                  <a:lnTo>
                    <a:pt x="1225" y="165"/>
                  </a:lnTo>
                  <a:lnTo>
                    <a:pt x="1046" y="240"/>
                  </a:lnTo>
                  <a:lnTo>
                    <a:pt x="882" y="344"/>
                  </a:lnTo>
                  <a:lnTo>
                    <a:pt x="732" y="464"/>
                  </a:lnTo>
                  <a:lnTo>
                    <a:pt x="583" y="598"/>
                  </a:lnTo>
                  <a:lnTo>
                    <a:pt x="463" y="733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5" y="1614"/>
                  </a:lnTo>
                  <a:lnTo>
                    <a:pt x="15" y="1808"/>
                  </a:lnTo>
                  <a:lnTo>
                    <a:pt x="0" y="2018"/>
                  </a:lnTo>
                  <a:lnTo>
                    <a:pt x="0" y="2331"/>
                  </a:lnTo>
                  <a:lnTo>
                    <a:pt x="15" y="2540"/>
                  </a:lnTo>
                  <a:lnTo>
                    <a:pt x="45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39" y="3302"/>
                  </a:lnTo>
                  <a:lnTo>
                    <a:pt x="344" y="3467"/>
                  </a:lnTo>
                  <a:lnTo>
                    <a:pt x="463" y="3616"/>
                  </a:lnTo>
                  <a:lnTo>
                    <a:pt x="583" y="3765"/>
                  </a:lnTo>
                  <a:lnTo>
                    <a:pt x="732" y="3885"/>
                  </a:lnTo>
                  <a:lnTo>
                    <a:pt x="882" y="4005"/>
                  </a:lnTo>
                  <a:lnTo>
                    <a:pt x="1046" y="4109"/>
                  </a:lnTo>
                  <a:lnTo>
                    <a:pt x="1225" y="4184"/>
                  </a:lnTo>
                  <a:lnTo>
                    <a:pt x="1419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7" y="4348"/>
                  </a:lnTo>
                  <a:lnTo>
                    <a:pt x="11459" y="4348"/>
                  </a:lnTo>
                  <a:lnTo>
                    <a:pt x="11668" y="4333"/>
                  </a:lnTo>
                  <a:lnTo>
                    <a:pt x="11862" y="4303"/>
                  </a:lnTo>
                  <a:lnTo>
                    <a:pt x="12056" y="4258"/>
                  </a:lnTo>
                  <a:lnTo>
                    <a:pt x="12236" y="4184"/>
                  </a:lnTo>
                  <a:lnTo>
                    <a:pt x="12415" y="4109"/>
                  </a:lnTo>
                  <a:lnTo>
                    <a:pt x="12579" y="4005"/>
                  </a:lnTo>
                  <a:lnTo>
                    <a:pt x="12744" y="3885"/>
                  </a:lnTo>
                  <a:lnTo>
                    <a:pt x="12878" y="3765"/>
                  </a:lnTo>
                  <a:lnTo>
                    <a:pt x="13013" y="3616"/>
                  </a:lnTo>
                  <a:lnTo>
                    <a:pt x="13132" y="3467"/>
                  </a:lnTo>
                  <a:lnTo>
                    <a:pt x="13222" y="3302"/>
                  </a:lnTo>
                  <a:lnTo>
                    <a:pt x="13311" y="3123"/>
                  </a:lnTo>
                  <a:lnTo>
                    <a:pt x="13386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6" y="1420"/>
                  </a:lnTo>
                  <a:lnTo>
                    <a:pt x="13311" y="1226"/>
                  </a:lnTo>
                  <a:lnTo>
                    <a:pt x="13222" y="1061"/>
                  </a:lnTo>
                  <a:lnTo>
                    <a:pt x="13132" y="897"/>
                  </a:lnTo>
                  <a:lnTo>
                    <a:pt x="13013" y="733"/>
                  </a:lnTo>
                  <a:lnTo>
                    <a:pt x="12878" y="598"/>
                  </a:lnTo>
                  <a:lnTo>
                    <a:pt x="12744" y="464"/>
                  </a:lnTo>
                  <a:lnTo>
                    <a:pt x="12579" y="344"/>
                  </a:lnTo>
                  <a:lnTo>
                    <a:pt x="12415" y="240"/>
                  </a:lnTo>
                  <a:lnTo>
                    <a:pt x="12236" y="165"/>
                  </a:lnTo>
                  <a:lnTo>
                    <a:pt x="12056" y="90"/>
                  </a:lnTo>
                  <a:lnTo>
                    <a:pt x="11862" y="46"/>
                  </a:lnTo>
                  <a:lnTo>
                    <a:pt x="11668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22;p33"/>
            <p:cNvSpPr/>
            <p:nvPr/>
          </p:nvSpPr>
          <p:spPr>
            <a:xfrm>
              <a:off x="3756743" y="400606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3" y="195"/>
                  </a:lnTo>
                  <a:lnTo>
                    <a:pt x="2809" y="255"/>
                  </a:lnTo>
                  <a:lnTo>
                    <a:pt x="2615" y="330"/>
                  </a:lnTo>
                  <a:lnTo>
                    <a:pt x="2421" y="419"/>
                  </a:lnTo>
                  <a:lnTo>
                    <a:pt x="2241" y="509"/>
                  </a:lnTo>
                  <a:lnTo>
                    <a:pt x="2062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405" y="1107"/>
                  </a:lnTo>
                  <a:lnTo>
                    <a:pt x="1255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2" y="1883"/>
                  </a:lnTo>
                  <a:lnTo>
                    <a:pt x="613" y="2063"/>
                  </a:lnTo>
                  <a:lnTo>
                    <a:pt x="508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4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5" y="3840"/>
                  </a:lnTo>
                  <a:lnTo>
                    <a:pt x="0" y="4050"/>
                  </a:lnTo>
                  <a:lnTo>
                    <a:pt x="0" y="4274"/>
                  </a:lnTo>
                  <a:lnTo>
                    <a:pt x="0" y="4498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4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8" y="6305"/>
                  </a:lnTo>
                  <a:lnTo>
                    <a:pt x="613" y="6485"/>
                  </a:lnTo>
                  <a:lnTo>
                    <a:pt x="732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5" y="7291"/>
                  </a:lnTo>
                  <a:lnTo>
                    <a:pt x="1405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62" y="7934"/>
                  </a:lnTo>
                  <a:lnTo>
                    <a:pt x="2241" y="8024"/>
                  </a:lnTo>
                  <a:lnTo>
                    <a:pt x="2421" y="8128"/>
                  </a:lnTo>
                  <a:lnTo>
                    <a:pt x="2615" y="8218"/>
                  </a:lnTo>
                  <a:lnTo>
                    <a:pt x="2809" y="8292"/>
                  </a:lnTo>
                  <a:lnTo>
                    <a:pt x="3003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1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0" y="7142"/>
                  </a:lnTo>
                  <a:lnTo>
                    <a:pt x="7575" y="6993"/>
                  </a:lnTo>
                  <a:lnTo>
                    <a:pt x="7694" y="6828"/>
                  </a:lnTo>
                  <a:lnTo>
                    <a:pt x="7814" y="6664"/>
                  </a:lnTo>
                  <a:lnTo>
                    <a:pt x="7933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17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1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31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31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17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3" y="2063"/>
                  </a:lnTo>
                  <a:lnTo>
                    <a:pt x="7814" y="1883"/>
                  </a:lnTo>
                  <a:lnTo>
                    <a:pt x="7694" y="1719"/>
                  </a:lnTo>
                  <a:lnTo>
                    <a:pt x="7575" y="1555"/>
                  </a:lnTo>
                  <a:lnTo>
                    <a:pt x="7440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1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6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623;p33"/>
            <p:cNvSpPr/>
            <p:nvPr/>
          </p:nvSpPr>
          <p:spPr>
            <a:xfrm>
              <a:off x="3810495" y="4059840"/>
              <a:ext cx="126817" cy="126817"/>
            </a:xfrm>
            <a:custGeom>
              <a:avLst/>
              <a:gdLst/>
              <a:ahLst/>
              <a:cxnLst/>
              <a:rect l="l" t="t" r="r" b="b"/>
              <a:pathLst>
                <a:path w="4617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1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8" y="852"/>
                  </a:lnTo>
                  <a:lnTo>
                    <a:pt x="404" y="1031"/>
                  </a:lnTo>
                  <a:lnTo>
                    <a:pt x="284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0" y="1853"/>
                  </a:lnTo>
                  <a:lnTo>
                    <a:pt x="15" y="2077"/>
                  </a:lnTo>
                  <a:lnTo>
                    <a:pt x="1" y="2316"/>
                  </a:lnTo>
                  <a:lnTo>
                    <a:pt x="15" y="2555"/>
                  </a:lnTo>
                  <a:lnTo>
                    <a:pt x="60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4" y="3406"/>
                  </a:lnTo>
                  <a:lnTo>
                    <a:pt x="404" y="3600"/>
                  </a:lnTo>
                  <a:lnTo>
                    <a:pt x="538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1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79" y="4572"/>
                  </a:lnTo>
                  <a:lnTo>
                    <a:pt x="3003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8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2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2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8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3" y="105"/>
                  </a:lnTo>
                  <a:lnTo>
                    <a:pt x="2779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624;p33"/>
            <p:cNvSpPr/>
            <p:nvPr/>
          </p:nvSpPr>
          <p:spPr>
            <a:xfrm>
              <a:off x="4332857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1" y="0"/>
                  </a:moveTo>
                  <a:lnTo>
                    <a:pt x="1" y="13984"/>
                  </a:lnTo>
                  <a:lnTo>
                    <a:pt x="1" y="14118"/>
                  </a:lnTo>
                  <a:lnTo>
                    <a:pt x="31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5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6" y="14745"/>
                  </a:lnTo>
                  <a:lnTo>
                    <a:pt x="1360" y="14671"/>
                  </a:lnTo>
                  <a:lnTo>
                    <a:pt x="1734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6" y="13685"/>
                  </a:lnTo>
                  <a:lnTo>
                    <a:pt x="5334" y="13759"/>
                  </a:lnTo>
                  <a:lnTo>
                    <a:pt x="5693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5" y="14820"/>
                  </a:lnTo>
                  <a:lnTo>
                    <a:pt x="7814" y="14805"/>
                  </a:lnTo>
                  <a:lnTo>
                    <a:pt x="7919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3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2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625;p33"/>
            <p:cNvSpPr/>
            <p:nvPr/>
          </p:nvSpPr>
          <p:spPr>
            <a:xfrm>
              <a:off x="4332857" y="3818546"/>
              <a:ext cx="233117" cy="97290"/>
            </a:xfrm>
            <a:custGeom>
              <a:avLst/>
              <a:gdLst/>
              <a:ahLst/>
              <a:cxnLst/>
              <a:rect l="l" t="t" r="r" b="b"/>
              <a:pathLst>
                <a:path w="8487" h="3542" extrusionOk="0">
                  <a:moveTo>
                    <a:pt x="1" y="1"/>
                  </a:moveTo>
                  <a:lnTo>
                    <a:pt x="1" y="3511"/>
                  </a:lnTo>
                  <a:lnTo>
                    <a:pt x="1898" y="3526"/>
                  </a:lnTo>
                  <a:lnTo>
                    <a:pt x="3541" y="3541"/>
                  </a:lnTo>
                  <a:lnTo>
                    <a:pt x="4273" y="3541"/>
                  </a:lnTo>
                  <a:lnTo>
                    <a:pt x="4931" y="3526"/>
                  </a:lnTo>
                  <a:lnTo>
                    <a:pt x="5528" y="3496"/>
                  </a:lnTo>
                  <a:lnTo>
                    <a:pt x="6081" y="3452"/>
                  </a:lnTo>
                  <a:lnTo>
                    <a:pt x="6559" y="3392"/>
                  </a:lnTo>
                  <a:lnTo>
                    <a:pt x="6783" y="3347"/>
                  </a:lnTo>
                  <a:lnTo>
                    <a:pt x="6992" y="3302"/>
                  </a:lnTo>
                  <a:lnTo>
                    <a:pt x="7187" y="3242"/>
                  </a:lnTo>
                  <a:lnTo>
                    <a:pt x="7366" y="3183"/>
                  </a:lnTo>
                  <a:lnTo>
                    <a:pt x="7530" y="3123"/>
                  </a:lnTo>
                  <a:lnTo>
                    <a:pt x="7695" y="3033"/>
                  </a:lnTo>
                  <a:lnTo>
                    <a:pt x="7829" y="2944"/>
                  </a:lnTo>
                  <a:lnTo>
                    <a:pt x="7963" y="2854"/>
                  </a:lnTo>
                  <a:lnTo>
                    <a:pt x="8083" y="2749"/>
                  </a:lnTo>
                  <a:lnTo>
                    <a:pt x="8188" y="2630"/>
                  </a:lnTo>
                  <a:lnTo>
                    <a:pt x="8277" y="2510"/>
                  </a:lnTo>
                  <a:lnTo>
                    <a:pt x="8367" y="2361"/>
                  </a:lnTo>
                  <a:lnTo>
                    <a:pt x="8427" y="2212"/>
                  </a:lnTo>
                  <a:lnTo>
                    <a:pt x="8486" y="204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26;p33"/>
            <p:cNvSpPr/>
            <p:nvPr/>
          </p:nvSpPr>
          <p:spPr>
            <a:xfrm>
              <a:off x="4332857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3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70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1" y="568"/>
                  </a:lnTo>
                  <a:lnTo>
                    <a:pt x="1" y="672"/>
                  </a:lnTo>
                  <a:lnTo>
                    <a:pt x="1" y="792"/>
                  </a:lnTo>
                  <a:lnTo>
                    <a:pt x="1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2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4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2" y="209"/>
                  </a:lnTo>
                  <a:lnTo>
                    <a:pt x="6828" y="493"/>
                  </a:lnTo>
                  <a:lnTo>
                    <a:pt x="6455" y="732"/>
                  </a:lnTo>
                  <a:lnTo>
                    <a:pt x="6096" y="941"/>
                  </a:lnTo>
                  <a:lnTo>
                    <a:pt x="5723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70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27;p33"/>
            <p:cNvSpPr/>
            <p:nvPr/>
          </p:nvSpPr>
          <p:spPr>
            <a:xfrm>
              <a:off x="4277868" y="4571103"/>
              <a:ext cx="370179" cy="119456"/>
            </a:xfrm>
            <a:custGeom>
              <a:avLst/>
              <a:gdLst/>
              <a:ahLst/>
              <a:cxnLst/>
              <a:rect l="l" t="t" r="r" b="b"/>
              <a:pathLst>
                <a:path w="13477" h="4349" extrusionOk="0">
                  <a:moveTo>
                    <a:pt x="2018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20" y="90"/>
                  </a:lnTo>
                  <a:lnTo>
                    <a:pt x="1241" y="165"/>
                  </a:lnTo>
                  <a:lnTo>
                    <a:pt x="1061" y="240"/>
                  </a:lnTo>
                  <a:lnTo>
                    <a:pt x="897" y="344"/>
                  </a:lnTo>
                  <a:lnTo>
                    <a:pt x="733" y="464"/>
                  </a:lnTo>
                  <a:lnTo>
                    <a:pt x="598" y="598"/>
                  </a:lnTo>
                  <a:lnTo>
                    <a:pt x="464" y="733"/>
                  </a:lnTo>
                  <a:lnTo>
                    <a:pt x="344" y="897"/>
                  </a:lnTo>
                  <a:lnTo>
                    <a:pt x="255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6" y="1614"/>
                  </a:lnTo>
                  <a:lnTo>
                    <a:pt x="16" y="1808"/>
                  </a:lnTo>
                  <a:lnTo>
                    <a:pt x="1" y="2018"/>
                  </a:lnTo>
                  <a:lnTo>
                    <a:pt x="1" y="2331"/>
                  </a:lnTo>
                  <a:lnTo>
                    <a:pt x="16" y="2540"/>
                  </a:lnTo>
                  <a:lnTo>
                    <a:pt x="46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55" y="3302"/>
                  </a:lnTo>
                  <a:lnTo>
                    <a:pt x="344" y="3467"/>
                  </a:lnTo>
                  <a:lnTo>
                    <a:pt x="464" y="3616"/>
                  </a:lnTo>
                  <a:lnTo>
                    <a:pt x="598" y="3765"/>
                  </a:lnTo>
                  <a:lnTo>
                    <a:pt x="733" y="3885"/>
                  </a:lnTo>
                  <a:lnTo>
                    <a:pt x="897" y="4005"/>
                  </a:lnTo>
                  <a:lnTo>
                    <a:pt x="1061" y="4109"/>
                  </a:lnTo>
                  <a:lnTo>
                    <a:pt x="1241" y="4184"/>
                  </a:lnTo>
                  <a:lnTo>
                    <a:pt x="1420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8" y="4348"/>
                  </a:lnTo>
                  <a:lnTo>
                    <a:pt x="11459" y="4348"/>
                  </a:lnTo>
                  <a:lnTo>
                    <a:pt x="11669" y="4333"/>
                  </a:lnTo>
                  <a:lnTo>
                    <a:pt x="11863" y="4303"/>
                  </a:lnTo>
                  <a:lnTo>
                    <a:pt x="12057" y="4258"/>
                  </a:lnTo>
                  <a:lnTo>
                    <a:pt x="12251" y="4184"/>
                  </a:lnTo>
                  <a:lnTo>
                    <a:pt x="12416" y="4109"/>
                  </a:lnTo>
                  <a:lnTo>
                    <a:pt x="12595" y="4005"/>
                  </a:lnTo>
                  <a:lnTo>
                    <a:pt x="12744" y="3885"/>
                  </a:lnTo>
                  <a:lnTo>
                    <a:pt x="12879" y="3765"/>
                  </a:lnTo>
                  <a:lnTo>
                    <a:pt x="13013" y="3616"/>
                  </a:lnTo>
                  <a:lnTo>
                    <a:pt x="13133" y="3467"/>
                  </a:lnTo>
                  <a:lnTo>
                    <a:pt x="13237" y="3302"/>
                  </a:lnTo>
                  <a:lnTo>
                    <a:pt x="13312" y="3123"/>
                  </a:lnTo>
                  <a:lnTo>
                    <a:pt x="13387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7" y="1420"/>
                  </a:lnTo>
                  <a:lnTo>
                    <a:pt x="13312" y="1226"/>
                  </a:lnTo>
                  <a:lnTo>
                    <a:pt x="13237" y="1061"/>
                  </a:lnTo>
                  <a:lnTo>
                    <a:pt x="13133" y="897"/>
                  </a:lnTo>
                  <a:lnTo>
                    <a:pt x="13013" y="733"/>
                  </a:lnTo>
                  <a:lnTo>
                    <a:pt x="12879" y="598"/>
                  </a:lnTo>
                  <a:lnTo>
                    <a:pt x="12744" y="464"/>
                  </a:lnTo>
                  <a:lnTo>
                    <a:pt x="12595" y="344"/>
                  </a:lnTo>
                  <a:lnTo>
                    <a:pt x="12416" y="240"/>
                  </a:lnTo>
                  <a:lnTo>
                    <a:pt x="12251" y="165"/>
                  </a:lnTo>
                  <a:lnTo>
                    <a:pt x="12057" y="90"/>
                  </a:lnTo>
                  <a:lnTo>
                    <a:pt x="11863" y="46"/>
                  </a:lnTo>
                  <a:lnTo>
                    <a:pt x="11669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28;p33"/>
            <p:cNvSpPr/>
            <p:nvPr/>
          </p:nvSpPr>
          <p:spPr>
            <a:xfrm>
              <a:off x="4332857" y="4006061"/>
              <a:ext cx="234765" cy="234765"/>
            </a:xfrm>
            <a:custGeom>
              <a:avLst/>
              <a:gdLst/>
              <a:ahLst/>
              <a:cxnLst/>
              <a:rect l="l" t="t" r="r" b="b"/>
              <a:pathLst>
                <a:path w="8547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4" y="195"/>
                  </a:lnTo>
                  <a:lnTo>
                    <a:pt x="2794" y="255"/>
                  </a:lnTo>
                  <a:lnTo>
                    <a:pt x="2600" y="330"/>
                  </a:lnTo>
                  <a:lnTo>
                    <a:pt x="2421" y="419"/>
                  </a:lnTo>
                  <a:lnTo>
                    <a:pt x="2227" y="509"/>
                  </a:lnTo>
                  <a:lnTo>
                    <a:pt x="2047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390" y="1107"/>
                  </a:lnTo>
                  <a:lnTo>
                    <a:pt x="1256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3" y="1883"/>
                  </a:lnTo>
                  <a:lnTo>
                    <a:pt x="613" y="2063"/>
                  </a:lnTo>
                  <a:lnTo>
                    <a:pt x="509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5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6" y="3840"/>
                  </a:lnTo>
                  <a:lnTo>
                    <a:pt x="1" y="4050"/>
                  </a:lnTo>
                  <a:lnTo>
                    <a:pt x="1" y="4274"/>
                  </a:lnTo>
                  <a:lnTo>
                    <a:pt x="1" y="4498"/>
                  </a:lnTo>
                  <a:lnTo>
                    <a:pt x="16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5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9" y="6305"/>
                  </a:lnTo>
                  <a:lnTo>
                    <a:pt x="613" y="6485"/>
                  </a:lnTo>
                  <a:lnTo>
                    <a:pt x="733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6" y="7291"/>
                  </a:lnTo>
                  <a:lnTo>
                    <a:pt x="1390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47" y="7934"/>
                  </a:lnTo>
                  <a:lnTo>
                    <a:pt x="2227" y="8024"/>
                  </a:lnTo>
                  <a:lnTo>
                    <a:pt x="2421" y="8128"/>
                  </a:lnTo>
                  <a:lnTo>
                    <a:pt x="2600" y="8218"/>
                  </a:lnTo>
                  <a:lnTo>
                    <a:pt x="2794" y="8292"/>
                  </a:lnTo>
                  <a:lnTo>
                    <a:pt x="3004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2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1" y="7142"/>
                  </a:lnTo>
                  <a:lnTo>
                    <a:pt x="7575" y="6993"/>
                  </a:lnTo>
                  <a:lnTo>
                    <a:pt x="7695" y="6828"/>
                  </a:lnTo>
                  <a:lnTo>
                    <a:pt x="7814" y="6664"/>
                  </a:lnTo>
                  <a:lnTo>
                    <a:pt x="7934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03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2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16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16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03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4" y="2063"/>
                  </a:lnTo>
                  <a:lnTo>
                    <a:pt x="7814" y="1883"/>
                  </a:lnTo>
                  <a:lnTo>
                    <a:pt x="7695" y="1719"/>
                  </a:lnTo>
                  <a:lnTo>
                    <a:pt x="7575" y="1555"/>
                  </a:lnTo>
                  <a:lnTo>
                    <a:pt x="7441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2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7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629;p33"/>
            <p:cNvSpPr/>
            <p:nvPr/>
          </p:nvSpPr>
          <p:spPr>
            <a:xfrm>
              <a:off x="4386609" y="4059840"/>
              <a:ext cx="126845" cy="126817"/>
            </a:xfrm>
            <a:custGeom>
              <a:avLst/>
              <a:gdLst/>
              <a:ahLst/>
              <a:cxnLst/>
              <a:rect l="l" t="t" r="r" b="b"/>
              <a:pathLst>
                <a:path w="4618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2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9" y="852"/>
                  </a:lnTo>
                  <a:lnTo>
                    <a:pt x="404" y="1031"/>
                  </a:lnTo>
                  <a:lnTo>
                    <a:pt x="285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1" y="1853"/>
                  </a:lnTo>
                  <a:lnTo>
                    <a:pt x="16" y="2077"/>
                  </a:lnTo>
                  <a:lnTo>
                    <a:pt x="1" y="2316"/>
                  </a:lnTo>
                  <a:lnTo>
                    <a:pt x="16" y="2555"/>
                  </a:lnTo>
                  <a:lnTo>
                    <a:pt x="61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5" y="3406"/>
                  </a:lnTo>
                  <a:lnTo>
                    <a:pt x="404" y="3600"/>
                  </a:lnTo>
                  <a:lnTo>
                    <a:pt x="539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2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80" y="4572"/>
                  </a:lnTo>
                  <a:lnTo>
                    <a:pt x="3004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9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3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3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9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4" y="105"/>
                  </a:lnTo>
                  <a:lnTo>
                    <a:pt x="2780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630;p33"/>
            <p:cNvSpPr/>
            <p:nvPr/>
          </p:nvSpPr>
          <p:spPr>
            <a:xfrm>
              <a:off x="3714472" y="3577692"/>
              <a:ext cx="889672" cy="301209"/>
            </a:xfrm>
            <a:custGeom>
              <a:avLst/>
              <a:gdLst/>
              <a:ahLst/>
              <a:cxnLst/>
              <a:rect l="l" t="t" r="r" b="b"/>
              <a:pathLst>
                <a:path w="32390" h="10966" extrusionOk="0">
                  <a:moveTo>
                    <a:pt x="957" y="0"/>
                  </a:moveTo>
                  <a:lnTo>
                    <a:pt x="852" y="30"/>
                  </a:lnTo>
                  <a:lnTo>
                    <a:pt x="748" y="45"/>
                  </a:lnTo>
                  <a:lnTo>
                    <a:pt x="658" y="90"/>
                  </a:lnTo>
                  <a:lnTo>
                    <a:pt x="553" y="135"/>
                  </a:lnTo>
                  <a:lnTo>
                    <a:pt x="464" y="179"/>
                  </a:lnTo>
                  <a:lnTo>
                    <a:pt x="389" y="254"/>
                  </a:lnTo>
                  <a:lnTo>
                    <a:pt x="314" y="314"/>
                  </a:lnTo>
                  <a:lnTo>
                    <a:pt x="240" y="389"/>
                  </a:lnTo>
                  <a:lnTo>
                    <a:pt x="180" y="478"/>
                  </a:lnTo>
                  <a:lnTo>
                    <a:pt x="120" y="568"/>
                  </a:lnTo>
                  <a:lnTo>
                    <a:pt x="75" y="657"/>
                  </a:lnTo>
                  <a:lnTo>
                    <a:pt x="45" y="762"/>
                  </a:lnTo>
                  <a:lnTo>
                    <a:pt x="16" y="867"/>
                  </a:lnTo>
                  <a:lnTo>
                    <a:pt x="1" y="971"/>
                  </a:lnTo>
                  <a:lnTo>
                    <a:pt x="1" y="1076"/>
                  </a:lnTo>
                  <a:lnTo>
                    <a:pt x="1" y="6962"/>
                  </a:lnTo>
                  <a:lnTo>
                    <a:pt x="1" y="7171"/>
                  </a:lnTo>
                  <a:lnTo>
                    <a:pt x="16" y="7380"/>
                  </a:lnTo>
                  <a:lnTo>
                    <a:pt x="45" y="7574"/>
                  </a:lnTo>
                  <a:lnTo>
                    <a:pt x="75" y="7769"/>
                  </a:lnTo>
                  <a:lnTo>
                    <a:pt x="120" y="7963"/>
                  </a:lnTo>
                  <a:lnTo>
                    <a:pt x="180" y="8157"/>
                  </a:lnTo>
                  <a:lnTo>
                    <a:pt x="240" y="8336"/>
                  </a:lnTo>
                  <a:lnTo>
                    <a:pt x="314" y="8516"/>
                  </a:lnTo>
                  <a:lnTo>
                    <a:pt x="389" y="8695"/>
                  </a:lnTo>
                  <a:lnTo>
                    <a:pt x="479" y="8874"/>
                  </a:lnTo>
                  <a:lnTo>
                    <a:pt x="568" y="9039"/>
                  </a:lnTo>
                  <a:lnTo>
                    <a:pt x="673" y="9203"/>
                  </a:lnTo>
                  <a:lnTo>
                    <a:pt x="792" y="9352"/>
                  </a:lnTo>
                  <a:lnTo>
                    <a:pt x="912" y="9517"/>
                  </a:lnTo>
                  <a:lnTo>
                    <a:pt x="1031" y="9651"/>
                  </a:lnTo>
                  <a:lnTo>
                    <a:pt x="1166" y="9800"/>
                  </a:lnTo>
                  <a:lnTo>
                    <a:pt x="1300" y="9920"/>
                  </a:lnTo>
                  <a:lnTo>
                    <a:pt x="1450" y="10054"/>
                  </a:lnTo>
                  <a:lnTo>
                    <a:pt x="1599" y="10174"/>
                  </a:lnTo>
                  <a:lnTo>
                    <a:pt x="1764" y="10279"/>
                  </a:lnTo>
                  <a:lnTo>
                    <a:pt x="1928" y="10383"/>
                  </a:lnTo>
                  <a:lnTo>
                    <a:pt x="2092" y="10488"/>
                  </a:lnTo>
                  <a:lnTo>
                    <a:pt x="2257" y="10577"/>
                  </a:lnTo>
                  <a:lnTo>
                    <a:pt x="2436" y="10652"/>
                  </a:lnTo>
                  <a:lnTo>
                    <a:pt x="2615" y="10727"/>
                  </a:lnTo>
                  <a:lnTo>
                    <a:pt x="2809" y="10786"/>
                  </a:lnTo>
                  <a:lnTo>
                    <a:pt x="2989" y="10846"/>
                  </a:lnTo>
                  <a:lnTo>
                    <a:pt x="3183" y="10891"/>
                  </a:lnTo>
                  <a:lnTo>
                    <a:pt x="3392" y="10921"/>
                  </a:lnTo>
                  <a:lnTo>
                    <a:pt x="3586" y="10951"/>
                  </a:lnTo>
                  <a:lnTo>
                    <a:pt x="3795" y="10966"/>
                  </a:lnTo>
                  <a:lnTo>
                    <a:pt x="28595" y="10966"/>
                  </a:lnTo>
                  <a:lnTo>
                    <a:pt x="28789" y="10951"/>
                  </a:lnTo>
                  <a:lnTo>
                    <a:pt x="28998" y="10921"/>
                  </a:lnTo>
                  <a:lnTo>
                    <a:pt x="29193" y="10891"/>
                  </a:lnTo>
                  <a:lnTo>
                    <a:pt x="29387" y="10846"/>
                  </a:lnTo>
                  <a:lnTo>
                    <a:pt x="29581" y="10786"/>
                  </a:lnTo>
                  <a:lnTo>
                    <a:pt x="29760" y="10727"/>
                  </a:lnTo>
                  <a:lnTo>
                    <a:pt x="29940" y="10652"/>
                  </a:lnTo>
                  <a:lnTo>
                    <a:pt x="30119" y="10577"/>
                  </a:lnTo>
                  <a:lnTo>
                    <a:pt x="30298" y="10488"/>
                  </a:lnTo>
                  <a:lnTo>
                    <a:pt x="30463" y="10383"/>
                  </a:lnTo>
                  <a:lnTo>
                    <a:pt x="30627" y="10279"/>
                  </a:lnTo>
                  <a:lnTo>
                    <a:pt x="30776" y="10174"/>
                  </a:lnTo>
                  <a:lnTo>
                    <a:pt x="30926" y="10054"/>
                  </a:lnTo>
                  <a:lnTo>
                    <a:pt x="31075" y="9920"/>
                  </a:lnTo>
                  <a:lnTo>
                    <a:pt x="31210" y="9800"/>
                  </a:lnTo>
                  <a:lnTo>
                    <a:pt x="31344" y="9651"/>
                  </a:lnTo>
                  <a:lnTo>
                    <a:pt x="31478" y="9517"/>
                  </a:lnTo>
                  <a:lnTo>
                    <a:pt x="31583" y="9352"/>
                  </a:lnTo>
                  <a:lnTo>
                    <a:pt x="31703" y="9203"/>
                  </a:lnTo>
                  <a:lnTo>
                    <a:pt x="31807" y="9039"/>
                  </a:lnTo>
                  <a:lnTo>
                    <a:pt x="31897" y="8874"/>
                  </a:lnTo>
                  <a:lnTo>
                    <a:pt x="31986" y="8695"/>
                  </a:lnTo>
                  <a:lnTo>
                    <a:pt x="32076" y="8516"/>
                  </a:lnTo>
                  <a:lnTo>
                    <a:pt x="32136" y="8336"/>
                  </a:lnTo>
                  <a:lnTo>
                    <a:pt x="32210" y="8157"/>
                  </a:lnTo>
                  <a:lnTo>
                    <a:pt x="32255" y="7963"/>
                  </a:lnTo>
                  <a:lnTo>
                    <a:pt x="32300" y="7769"/>
                  </a:lnTo>
                  <a:lnTo>
                    <a:pt x="32345" y="7574"/>
                  </a:lnTo>
                  <a:lnTo>
                    <a:pt x="32360" y="7380"/>
                  </a:lnTo>
                  <a:lnTo>
                    <a:pt x="32375" y="7171"/>
                  </a:lnTo>
                  <a:lnTo>
                    <a:pt x="32390" y="6962"/>
                  </a:lnTo>
                  <a:lnTo>
                    <a:pt x="32390" y="1076"/>
                  </a:lnTo>
                  <a:lnTo>
                    <a:pt x="32375" y="971"/>
                  </a:lnTo>
                  <a:lnTo>
                    <a:pt x="32360" y="867"/>
                  </a:lnTo>
                  <a:lnTo>
                    <a:pt x="32330" y="762"/>
                  </a:lnTo>
                  <a:lnTo>
                    <a:pt x="32300" y="657"/>
                  </a:lnTo>
                  <a:lnTo>
                    <a:pt x="32255" y="568"/>
                  </a:lnTo>
                  <a:lnTo>
                    <a:pt x="32196" y="478"/>
                  </a:lnTo>
                  <a:lnTo>
                    <a:pt x="32136" y="389"/>
                  </a:lnTo>
                  <a:lnTo>
                    <a:pt x="32076" y="314"/>
                  </a:lnTo>
                  <a:lnTo>
                    <a:pt x="31986" y="254"/>
                  </a:lnTo>
                  <a:lnTo>
                    <a:pt x="31912" y="179"/>
                  </a:lnTo>
                  <a:lnTo>
                    <a:pt x="31822" y="135"/>
                  </a:lnTo>
                  <a:lnTo>
                    <a:pt x="31732" y="90"/>
                  </a:lnTo>
                  <a:lnTo>
                    <a:pt x="31628" y="45"/>
                  </a:lnTo>
                  <a:lnTo>
                    <a:pt x="31523" y="30"/>
                  </a:lnTo>
                  <a:lnTo>
                    <a:pt x="31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631;p33"/>
            <p:cNvSpPr/>
            <p:nvPr/>
          </p:nvSpPr>
          <p:spPr>
            <a:xfrm>
              <a:off x="4543361" y="3615019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1"/>
                  </a:moveTo>
                  <a:lnTo>
                    <a:pt x="494" y="16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6" y="374"/>
                  </a:lnTo>
                  <a:lnTo>
                    <a:pt x="16" y="479"/>
                  </a:lnTo>
                  <a:lnTo>
                    <a:pt x="1" y="613"/>
                  </a:lnTo>
                  <a:lnTo>
                    <a:pt x="16" y="733"/>
                  </a:lnTo>
                  <a:lnTo>
                    <a:pt x="46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70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613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52" y="45"/>
                  </a:lnTo>
                  <a:lnTo>
                    <a:pt x="733" y="16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632;p33"/>
            <p:cNvSpPr/>
            <p:nvPr/>
          </p:nvSpPr>
          <p:spPr>
            <a:xfrm>
              <a:off x="3751415" y="3604362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78" y="0"/>
                  </a:moveTo>
                  <a:lnTo>
                    <a:pt x="374" y="45"/>
                  </a:lnTo>
                  <a:lnTo>
                    <a:pt x="269" y="90"/>
                  </a:lnTo>
                  <a:lnTo>
                    <a:pt x="180" y="165"/>
                  </a:lnTo>
                  <a:lnTo>
                    <a:pt x="105" y="254"/>
                  </a:lnTo>
                  <a:lnTo>
                    <a:pt x="45" y="359"/>
                  </a:lnTo>
                  <a:lnTo>
                    <a:pt x="15" y="478"/>
                  </a:lnTo>
                  <a:lnTo>
                    <a:pt x="0" y="598"/>
                  </a:lnTo>
                  <a:lnTo>
                    <a:pt x="15" y="717"/>
                  </a:lnTo>
                  <a:lnTo>
                    <a:pt x="45" y="837"/>
                  </a:lnTo>
                  <a:lnTo>
                    <a:pt x="105" y="941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74" y="1151"/>
                  </a:lnTo>
                  <a:lnTo>
                    <a:pt x="478" y="1195"/>
                  </a:lnTo>
                  <a:lnTo>
                    <a:pt x="613" y="1210"/>
                  </a:lnTo>
                  <a:lnTo>
                    <a:pt x="732" y="1195"/>
                  </a:lnTo>
                  <a:lnTo>
                    <a:pt x="837" y="1151"/>
                  </a:lnTo>
                  <a:lnTo>
                    <a:pt x="941" y="1106"/>
                  </a:lnTo>
                  <a:lnTo>
                    <a:pt x="1031" y="1031"/>
                  </a:lnTo>
                  <a:lnTo>
                    <a:pt x="1106" y="941"/>
                  </a:lnTo>
                  <a:lnTo>
                    <a:pt x="1166" y="837"/>
                  </a:lnTo>
                  <a:lnTo>
                    <a:pt x="1195" y="717"/>
                  </a:lnTo>
                  <a:lnTo>
                    <a:pt x="1210" y="598"/>
                  </a:lnTo>
                  <a:lnTo>
                    <a:pt x="1195" y="478"/>
                  </a:lnTo>
                  <a:lnTo>
                    <a:pt x="1166" y="359"/>
                  </a:lnTo>
                  <a:lnTo>
                    <a:pt x="1106" y="254"/>
                  </a:lnTo>
                  <a:lnTo>
                    <a:pt x="1031" y="165"/>
                  </a:lnTo>
                  <a:lnTo>
                    <a:pt x="941" y="90"/>
                  </a:lnTo>
                  <a:lnTo>
                    <a:pt x="837" y="45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633;p33"/>
            <p:cNvSpPr/>
            <p:nvPr/>
          </p:nvSpPr>
          <p:spPr>
            <a:xfrm>
              <a:off x="3714472" y="3728263"/>
              <a:ext cx="889672" cy="150632"/>
            </a:xfrm>
            <a:custGeom>
              <a:avLst/>
              <a:gdLst/>
              <a:ahLst/>
              <a:cxnLst/>
              <a:rect l="l" t="t" r="r" b="b"/>
              <a:pathLst>
                <a:path w="32390" h="5484" extrusionOk="0">
                  <a:moveTo>
                    <a:pt x="1" y="1"/>
                  </a:moveTo>
                  <a:lnTo>
                    <a:pt x="1" y="1480"/>
                  </a:lnTo>
                  <a:lnTo>
                    <a:pt x="1" y="1689"/>
                  </a:lnTo>
                  <a:lnTo>
                    <a:pt x="16" y="1898"/>
                  </a:lnTo>
                  <a:lnTo>
                    <a:pt x="45" y="2092"/>
                  </a:lnTo>
                  <a:lnTo>
                    <a:pt x="75" y="2287"/>
                  </a:lnTo>
                  <a:lnTo>
                    <a:pt x="120" y="2481"/>
                  </a:lnTo>
                  <a:lnTo>
                    <a:pt x="180" y="2675"/>
                  </a:lnTo>
                  <a:lnTo>
                    <a:pt x="240" y="2854"/>
                  </a:lnTo>
                  <a:lnTo>
                    <a:pt x="314" y="3034"/>
                  </a:lnTo>
                  <a:lnTo>
                    <a:pt x="389" y="3213"/>
                  </a:lnTo>
                  <a:lnTo>
                    <a:pt x="479" y="3392"/>
                  </a:lnTo>
                  <a:lnTo>
                    <a:pt x="568" y="3557"/>
                  </a:lnTo>
                  <a:lnTo>
                    <a:pt x="673" y="3721"/>
                  </a:lnTo>
                  <a:lnTo>
                    <a:pt x="792" y="3870"/>
                  </a:lnTo>
                  <a:lnTo>
                    <a:pt x="912" y="4035"/>
                  </a:lnTo>
                  <a:lnTo>
                    <a:pt x="1031" y="4169"/>
                  </a:lnTo>
                  <a:lnTo>
                    <a:pt x="1166" y="4318"/>
                  </a:lnTo>
                  <a:lnTo>
                    <a:pt x="1300" y="4438"/>
                  </a:lnTo>
                  <a:lnTo>
                    <a:pt x="1450" y="4572"/>
                  </a:lnTo>
                  <a:lnTo>
                    <a:pt x="1599" y="4692"/>
                  </a:lnTo>
                  <a:lnTo>
                    <a:pt x="1764" y="4797"/>
                  </a:lnTo>
                  <a:lnTo>
                    <a:pt x="1928" y="4901"/>
                  </a:lnTo>
                  <a:lnTo>
                    <a:pt x="2092" y="5006"/>
                  </a:lnTo>
                  <a:lnTo>
                    <a:pt x="2257" y="5095"/>
                  </a:lnTo>
                  <a:lnTo>
                    <a:pt x="2436" y="5170"/>
                  </a:lnTo>
                  <a:lnTo>
                    <a:pt x="2615" y="5245"/>
                  </a:lnTo>
                  <a:lnTo>
                    <a:pt x="2809" y="5304"/>
                  </a:lnTo>
                  <a:lnTo>
                    <a:pt x="2989" y="5364"/>
                  </a:lnTo>
                  <a:lnTo>
                    <a:pt x="3183" y="5409"/>
                  </a:lnTo>
                  <a:lnTo>
                    <a:pt x="3392" y="5439"/>
                  </a:lnTo>
                  <a:lnTo>
                    <a:pt x="3586" y="5469"/>
                  </a:lnTo>
                  <a:lnTo>
                    <a:pt x="3795" y="5484"/>
                  </a:lnTo>
                  <a:lnTo>
                    <a:pt x="28595" y="5484"/>
                  </a:lnTo>
                  <a:lnTo>
                    <a:pt x="28789" y="5469"/>
                  </a:lnTo>
                  <a:lnTo>
                    <a:pt x="28998" y="5439"/>
                  </a:lnTo>
                  <a:lnTo>
                    <a:pt x="29193" y="5409"/>
                  </a:lnTo>
                  <a:lnTo>
                    <a:pt x="29387" y="5364"/>
                  </a:lnTo>
                  <a:lnTo>
                    <a:pt x="29581" y="5304"/>
                  </a:lnTo>
                  <a:lnTo>
                    <a:pt x="29760" y="5245"/>
                  </a:lnTo>
                  <a:lnTo>
                    <a:pt x="29940" y="5170"/>
                  </a:lnTo>
                  <a:lnTo>
                    <a:pt x="30119" y="5095"/>
                  </a:lnTo>
                  <a:lnTo>
                    <a:pt x="30298" y="5006"/>
                  </a:lnTo>
                  <a:lnTo>
                    <a:pt x="30463" y="4901"/>
                  </a:lnTo>
                  <a:lnTo>
                    <a:pt x="30627" y="4797"/>
                  </a:lnTo>
                  <a:lnTo>
                    <a:pt x="30776" y="4692"/>
                  </a:lnTo>
                  <a:lnTo>
                    <a:pt x="30926" y="4572"/>
                  </a:lnTo>
                  <a:lnTo>
                    <a:pt x="31075" y="4438"/>
                  </a:lnTo>
                  <a:lnTo>
                    <a:pt x="31210" y="4318"/>
                  </a:lnTo>
                  <a:lnTo>
                    <a:pt x="31344" y="4169"/>
                  </a:lnTo>
                  <a:lnTo>
                    <a:pt x="31478" y="4035"/>
                  </a:lnTo>
                  <a:lnTo>
                    <a:pt x="31583" y="3870"/>
                  </a:lnTo>
                  <a:lnTo>
                    <a:pt x="31703" y="3721"/>
                  </a:lnTo>
                  <a:lnTo>
                    <a:pt x="31807" y="3557"/>
                  </a:lnTo>
                  <a:lnTo>
                    <a:pt x="31897" y="3392"/>
                  </a:lnTo>
                  <a:lnTo>
                    <a:pt x="31986" y="3213"/>
                  </a:lnTo>
                  <a:lnTo>
                    <a:pt x="32076" y="3034"/>
                  </a:lnTo>
                  <a:lnTo>
                    <a:pt x="32136" y="2854"/>
                  </a:lnTo>
                  <a:lnTo>
                    <a:pt x="32210" y="2675"/>
                  </a:lnTo>
                  <a:lnTo>
                    <a:pt x="32255" y="2481"/>
                  </a:lnTo>
                  <a:lnTo>
                    <a:pt x="32300" y="2287"/>
                  </a:lnTo>
                  <a:lnTo>
                    <a:pt x="32345" y="2092"/>
                  </a:lnTo>
                  <a:lnTo>
                    <a:pt x="32360" y="1898"/>
                  </a:lnTo>
                  <a:lnTo>
                    <a:pt x="32375" y="1689"/>
                  </a:lnTo>
                  <a:lnTo>
                    <a:pt x="32390" y="1480"/>
                  </a:lnTo>
                  <a:lnTo>
                    <a:pt x="3239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634;p33"/>
            <p:cNvSpPr/>
            <p:nvPr/>
          </p:nvSpPr>
          <p:spPr>
            <a:xfrm>
              <a:off x="4641445" y="1540769"/>
              <a:ext cx="281102" cy="280690"/>
            </a:xfrm>
            <a:custGeom>
              <a:avLst/>
              <a:gdLst/>
              <a:ahLst/>
              <a:cxnLst/>
              <a:rect l="l" t="t" r="r" b="b"/>
              <a:pathLst>
                <a:path w="10234" h="10219" extrusionOk="0">
                  <a:moveTo>
                    <a:pt x="9950" y="0"/>
                  </a:moveTo>
                  <a:lnTo>
                    <a:pt x="9905" y="15"/>
                  </a:lnTo>
                  <a:lnTo>
                    <a:pt x="9860" y="45"/>
                  </a:lnTo>
                  <a:lnTo>
                    <a:pt x="9816" y="75"/>
                  </a:lnTo>
                  <a:lnTo>
                    <a:pt x="75" y="9816"/>
                  </a:lnTo>
                  <a:lnTo>
                    <a:pt x="45" y="9860"/>
                  </a:lnTo>
                  <a:lnTo>
                    <a:pt x="30" y="9890"/>
                  </a:lnTo>
                  <a:lnTo>
                    <a:pt x="15" y="9935"/>
                  </a:lnTo>
                  <a:lnTo>
                    <a:pt x="0" y="9980"/>
                  </a:lnTo>
                  <a:lnTo>
                    <a:pt x="15" y="10025"/>
                  </a:lnTo>
                  <a:lnTo>
                    <a:pt x="30" y="10070"/>
                  </a:lnTo>
                  <a:lnTo>
                    <a:pt x="45" y="10114"/>
                  </a:lnTo>
                  <a:lnTo>
                    <a:pt x="75" y="10159"/>
                  </a:lnTo>
                  <a:lnTo>
                    <a:pt x="120" y="10189"/>
                  </a:lnTo>
                  <a:lnTo>
                    <a:pt x="150" y="10204"/>
                  </a:lnTo>
                  <a:lnTo>
                    <a:pt x="194" y="10219"/>
                  </a:lnTo>
                  <a:lnTo>
                    <a:pt x="299" y="10219"/>
                  </a:lnTo>
                  <a:lnTo>
                    <a:pt x="344" y="10204"/>
                  </a:lnTo>
                  <a:lnTo>
                    <a:pt x="374" y="10189"/>
                  </a:lnTo>
                  <a:lnTo>
                    <a:pt x="419" y="10159"/>
                  </a:lnTo>
                  <a:lnTo>
                    <a:pt x="10159" y="419"/>
                  </a:lnTo>
                  <a:lnTo>
                    <a:pt x="10189" y="374"/>
                  </a:lnTo>
                  <a:lnTo>
                    <a:pt x="10219" y="329"/>
                  </a:lnTo>
                  <a:lnTo>
                    <a:pt x="10219" y="284"/>
                  </a:lnTo>
                  <a:lnTo>
                    <a:pt x="10234" y="239"/>
                  </a:lnTo>
                  <a:lnTo>
                    <a:pt x="10219" y="195"/>
                  </a:lnTo>
                  <a:lnTo>
                    <a:pt x="10219" y="150"/>
                  </a:lnTo>
                  <a:lnTo>
                    <a:pt x="10189" y="105"/>
                  </a:lnTo>
                  <a:lnTo>
                    <a:pt x="10159" y="75"/>
                  </a:lnTo>
                  <a:lnTo>
                    <a:pt x="10114" y="45"/>
                  </a:lnTo>
                  <a:lnTo>
                    <a:pt x="10084" y="15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635;p33"/>
            <p:cNvSpPr/>
            <p:nvPr/>
          </p:nvSpPr>
          <p:spPr>
            <a:xfrm>
              <a:off x="4737056" y="1672060"/>
              <a:ext cx="51309" cy="51749"/>
            </a:xfrm>
            <a:custGeom>
              <a:avLst/>
              <a:gdLst/>
              <a:ahLst/>
              <a:cxnLst/>
              <a:rect l="l" t="t" r="r" b="b"/>
              <a:pathLst>
                <a:path w="1868" h="1884" extrusionOk="0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04" y="165"/>
                  </a:lnTo>
                  <a:lnTo>
                    <a:pt x="269" y="285"/>
                  </a:lnTo>
                  <a:lnTo>
                    <a:pt x="150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50" y="1465"/>
                  </a:lnTo>
                  <a:lnTo>
                    <a:pt x="269" y="1599"/>
                  </a:lnTo>
                  <a:lnTo>
                    <a:pt x="404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26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793" y="1301"/>
                  </a:lnTo>
                  <a:lnTo>
                    <a:pt x="1823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68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23" y="658"/>
                  </a:lnTo>
                  <a:lnTo>
                    <a:pt x="1793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636;p33"/>
            <p:cNvSpPr/>
            <p:nvPr/>
          </p:nvSpPr>
          <p:spPr>
            <a:xfrm>
              <a:off x="4782184" y="1340511"/>
              <a:ext cx="311481" cy="311481"/>
            </a:xfrm>
            <a:custGeom>
              <a:avLst/>
              <a:gdLst/>
              <a:ahLst/>
              <a:cxnLst/>
              <a:rect l="l" t="t" r="r" b="b"/>
              <a:pathLst>
                <a:path w="11340" h="11340" extrusionOk="0">
                  <a:moveTo>
                    <a:pt x="5379" y="1"/>
                  </a:moveTo>
                  <a:lnTo>
                    <a:pt x="5080" y="16"/>
                  </a:lnTo>
                  <a:lnTo>
                    <a:pt x="4796" y="61"/>
                  </a:lnTo>
                  <a:lnTo>
                    <a:pt x="4527" y="105"/>
                  </a:lnTo>
                  <a:lnTo>
                    <a:pt x="4243" y="165"/>
                  </a:lnTo>
                  <a:lnTo>
                    <a:pt x="3974" y="255"/>
                  </a:lnTo>
                  <a:lnTo>
                    <a:pt x="3721" y="344"/>
                  </a:lnTo>
                  <a:lnTo>
                    <a:pt x="3452" y="434"/>
                  </a:lnTo>
                  <a:lnTo>
                    <a:pt x="3213" y="554"/>
                  </a:lnTo>
                  <a:lnTo>
                    <a:pt x="2959" y="673"/>
                  </a:lnTo>
                  <a:lnTo>
                    <a:pt x="2720" y="808"/>
                  </a:lnTo>
                  <a:lnTo>
                    <a:pt x="2495" y="957"/>
                  </a:lnTo>
                  <a:lnTo>
                    <a:pt x="2271" y="1121"/>
                  </a:lnTo>
                  <a:lnTo>
                    <a:pt x="2062" y="1286"/>
                  </a:lnTo>
                  <a:lnTo>
                    <a:pt x="1853" y="1465"/>
                  </a:lnTo>
                  <a:lnTo>
                    <a:pt x="1659" y="1659"/>
                  </a:lnTo>
                  <a:lnTo>
                    <a:pt x="1465" y="1853"/>
                  </a:lnTo>
                  <a:lnTo>
                    <a:pt x="1285" y="2062"/>
                  </a:lnTo>
                  <a:lnTo>
                    <a:pt x="1121" y="2272"/>
                  </a:lnTo>
                  <a:lnTo>
                    <a:pt x="957" y="2496"/>
                  </a:lnTo>
                  <a:lnTo>
                    <a:pt x="822" y="2720"/>
                  </a:lnTo>
                  <a:lnTo>
                    <a:pt x="673" y="2959"/>
                  </a:lnTo>
                  <a:lnTo>
                    <a:pt x="553" y="3213"/>
                  </a:lnTo>
                  <a:lnTo>
                    <a:pt x="434" y="3452"/>
                  </a:lnTo>
                  <a:lnTo>
                    <a:pt x="344" y="3721"/>
                  </a:lnTo>
                  <a:lnTo>
                    <a:pt x="255" y="3975"/>
                  </a:lnTo>
                  <a:lnTo>
                    <a:pt x="180" y="4244"/>
                  </a:lnTo>
                  <a:lnTo>
                    <a:pt x="105" y="4527"/>
                  </a:lnTo>
                  <a:lnTo>
                    <a:pt x="60" y="4796"/>
                  </a:lnTo>
                  <a:lnTo>
                    <a:pt x="30" y="5080"/>
                  </a:lnTo>
                  <a:lnTo>
                    <a:pt x="1" y="5379"/>
                  </a:lnTo>
                  <a:lnTo>
                    <a:pt x="1" y="5663"/>
                  </a:lnTo>
                  <a:lnTo>
                    <a:pt x="1" y="5962"/>
                  </a:lnTo>
                  <a:lnTo>
                    <a:pt x="30" y="6246"/>
                  </a:lnTo>
                  <a:lnTo>
                    <a:pt x="60" y="6529"/>
                  </a:lnTo>
                  <a:lnTo>
                    <a:pt x="105" y="6813"/>
                  </a:lnTo>
                  <a:lnTo>
                    <a:pt x="180" y="7082"/>
                  </a:lnTo>
                  <a:lnTo>
                    <a:pt x="255" y="7351"/>
                  </a:lnTo>
                  <a:lnTo>
                    <a:pt x="344" y="7620"/>
                  </a:lnTo>
                  <a:lnTo>
                    <a:pt x="434" y="7874"/>
                  </a:lnTo>
                  <a:lnTo>
                    <a:pt x="553" y="8128"/>
                  </a:lnTo>
                  <a:lnTo>
                    <a:pt x="673" y="8367"/>
                  </a:lnTo>
                  <a:lnTo>
                    <a:pt x="822" y="8606"/>
                  </a:lnTo>
                  <a:lnTo>
                    <a:pt x="957" y="8830"/>
                  </a:lnTo>
                  <a:lnTo>
                    <a:pt x="1121" y="9054"/>
                  </a:lnTo>
                  <a:lnTo>
                    <a:pt x="1285" y="9278"/>
                  </a:lnTo>
                  <a:lnTo>
                    <a:pt x="1465" y="9472"/>
                  </a:lnTo>
                  <a:lnTo>
                    <a:pt x="1659" y="9682"/>
                  </a:lnTo>
                  <a:lnTo>
                    <a:pt x="1853" y="9861"/>
                  </a:lnTo>
                  <a:lnTo>
                    <a:pt x="2062" y="10040"/>
                  </a:lnTo>
                  <a:lnTo>
                    <a:pt x="2271" y="10205"/>
                  </a:lnTo>
                  <a:lnTo>
                    <a:pt x="2495" y="10369"/>
                  </a:lnTo>
                  <a:lnTo>
                    <a:pt x="2720" y="10518"/>
                  </a:lnTo>
                  <a:lnTo>
                    <a:pt x="2959" y="10653"/>
                  </a:lnTo>
                  <a:lnTo>
                    <a:pt x="3213" y="10772"/>
                  </a:lnTo>
                  <a:lnTo>
                    <a:pt x="3452" y="10892"/>
                  </a:lnTo>
                  <a:lnTo>
                    <a:pt x="3721" y="10996"/>
                  </a:lnTo>
                  <a:lnTo>
                    <a:pt x="3974" y="11086"/>
                  </a:lnTo>
                  <a:lnTo>
                    <a:pt x="4243" y="11161"/>
                  </a:lnTo>
                  <a:lnTo>
                    <a:pt x="4527" y="11220"/>
                  </a:lnTo>
                  <a:lnTo>
                    <a:pt x="4796" y="11280"/>
                  </a:lnTo>
                  <a:lnTo>
                    <a:pt x="5080" y="11310"/>
                  </a:lnTo>
                  <a:lnTo>
                    <a:pt x="5379" y="11325"/>
                  </a:lnTo>
                  <a:lnTo>
                    <a:pt x="5663" y="11340"/>
                  </a:lnTo>
                  <a:lnTo>
                    <a:pt x="5961" y="11325"/>
                  </a:lnTo>
                  <a:lnTo>
                    <a:pt x="6245" y="11310"/>
                  </a:lnTo>
                  <a:lnTo>
                    <a:pt x="6529" y="11280"/>
                  </a:lnTo>
                  <a:lnTo>
                    <a:pt x="6813" y="11220"/>
                  </a:lnTo>
                  <a:lnTo>
                    <a:pt x="7082" y="11161"/>
                  </a:lnTo>
                  <a:lnTo>
                    <a:pt x="7351" y="11086"/>
                  </a:lnTo>
                  <a:lnTo>
                    <a:pt x="7620" y="10996"/>
                  </a:lnTo>
                  <a:lnTo>
                    <a:pt x="7874" y="10892"/>
                  </a:lnTo>
                  <a:lnTo>
                    <a:pt x="8128" y="10772"/>
                  </a:lnTo>
                  <a:lnTo>
                    <a:pt x="8367" y="10653"/>
                  </a:lnTo>
                  <a:lnTo>
                    <a:pt x="8606" y="10518"/>
                  </a:lnTo>
                  <a:lnTo>
                    <a:pt x="8845" y="10369"/>
                  </a:lnTo>
                  <a:lnTo>
                    <a:pt x="9054" y="10205"/>
                  </a:lnTo>
                  <a:lnTo>
                    <a:pt x="9278" y="10040"/>
                  </a:lnTo>
                  <a:lnTo>
                    <a:pt x="9487" y="9861"/>
                  </a:lnTo>
                  <a:lnTo>
                    <a:pt x="9681" y="9682"/>
                  </a:lnTo>
                  <a:lnTo>
                    <a:pt x="9861" y="9472"/>
                  </a:lnTo>
                  <a:lnTo>
                    <a:pt x="10040" y="9278"/>
                  </a:lnTo>
                  <a:lnTo>
                    <a:pt x="10204" y="9054"/>
                  </a:lnTo>
                  <a:lnTo>
                    <a:pt x="10369" y="8830"/>
                  </a:lnTo>
                  <a:lnTo>
                    <a:pt x="10518" y="8606"/>
                  </a:lnTo>
                  <a:lnTo>
                    <a:pt x="10652" y="8367"/>
                  </a:lnTo>
                  <a:lnTo>
                    <a:pt x="10772" y="8128"/>
                  </a:lnTo>
                  <a:lnTo>
                    <a:pt x="10892" y="7874"/>
                  </a:lnTo>
                  <a:lnTo>
                    <a:pt x="10996" y="7620"/>
                  </a:lnTo>
                  <a:lnTo>
                    <a:pt x="11086" y="7351"/>
                  </a:lnTo>
                  <a:lnTo>
                    <a:pt x="11160" y="7082"/>
                  </a:lnTo>
                  <a:lnTo>
                    <a:pt x="11220" y="6813"/>
                  </a:lnTo>
                  <a:lnTo>
                    <a:pt x="11280" y="6529"/>
                  </a:lnTo>
                  <a:lnTo>
                    <a:pt x="11310" y="6246"/>
                  </a:lnTo>
                  <a:lnTo>
                    <a:pt x="11325" y="5962"/>
                  </a:lnTo>
                  <a:lnTo>
                    <a:pt x="11340" y="5663"/>
                  </a:lnTo>
                  <a:lnTo>
                    <a:pt x="11325" y="5379"/>
                  </a:lnTo>
                  <a:lnTo>
                    <a:pt x="11310" y="5080"/>
                  </a:lnTo>
                  <a:lnTo>
                    <a:pt x="11280" y="4796"/>
                  </a:lnTo>
                  <a:lnTo>
                    <a:pt x="11220" y="4527"/>
                  </a:lnTo>
                  <a:lnTo>
                    <a:pt x="11160" y="4244"/>
                  </a:lnTo>
                  <a:lnTo>
                    <a:pt x="11086" y="3975"/>
                  </a:lnTo>
                  <a:lnTo>
                    <a:pt x="10996" y="3721"/>
                  </a:lnTo>
                  <a:lnTo>
                    <a:pt x="10892" y="3452"/>
                  </a:lnTo>
                  <a:lnTo>
                    <a:pt x="10772" y="3213"/>
                  </a:lnTo>
                  <a:lnTo>
                    <a:pt x="10652" y="2959"/>
                  </a:lnTo>
                  <a:lnTo>
                    <a:pt x="10518" y="2720"/>
                  </a:lnTo>
                  <a:lnTo>
                    <a:pt x="10369" y="2496"/>
                  </a:lnTo>
                  <a:lnTo>
                    <a:pt x="10204" y="2272"/>
                  </a:lnTo>
                  <a:lnTo>
                    <a:pt x="10040" y="2062"/>
                  </a:lnTo>
                  <a:lnTo>
                    <a:pt x="9861" y="1853"/>
                  </a:lnTo>
                  <a:lnTo>
                    <a:pt x="9681" y="1659"/>
                  </a:lnTo>
                  <a:lnTo>
                    <a:pt x="9487" y="1465"/>
                  </a:lnTo>
                  <a:lnTo>
                    <a:pt x="9278" y="1286"/>
                  </a:lnTo>
                  <a:lnTo>
                    <a:pt x="9054" y="1121"/>
                  </a:lnTo>
                  <a:lnTo>
                    <a:pt x="8845" y="957"/>
                  </a:lnTo>
                  <a:lnTo>
                    <a:pt x="8606" y="808"/>
                  </a:lnTo>
                  <a:lnTo>
                    <a:pt x="8367" y="673"/>
                  </a:lnTo>
                  <a:lnTo>
                    <a:pt x="8128" y="554"/>
                  </a:lnTo>
                  <a:lnTo>
                    <a:pt x="7874" y="434"/>
                  </a:lnTo>
                  <a:lnTo>
                    <a:pt x="7620" y="344"/>
                  </a:lnTo>
                  <a:lnTo>
                    <a:pt x="7351" y="255"/>
                  </a:lnTo>
                  <a:lnTo>
                    <a:pt x="7082" y="165"/>
                  </a:lnTo>
                  <a:lnTo>
                    <a:pt x="6813" y="105"/>
                  </a:lnTo>
                  <a:lnTo>
                    <a:pt x="6529" y="61"/>
                  </a:lnTo>
                  <a:lnTo>
                    <a:pt x="6245" y="16"/>
                  </a:lnTo>
                  <a:lnTo>
                    <a:pt x="59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637;p33"/>
            <p:cNvSpPr/>
            <p:nvPr/>
          </p:nvSpPr>
          <p:spPr>
            <a:xfrm>
              <a:off x="4883124" y="1397971"/>
              <a:ext cx="114512" cy="196585"/>
            </a:xfrm>
            <a:custGeom>
              <a:avLst/>
              <a:gdLst/>
              <a:ahLst/>
              <a:cxnLst/>
              <a:rect l="l" t="t" r="r" b="b"/>
              <a:pathLst>
                <a:path w="4169" h="7157" extrusionOk="0">
                  <a:moveTo>
                    <a:pt x="942" y="329"/>
                  </a:moveTo>
                  <a:lnTo>
                    <a:pt x="1076" y="374"/>
                  </a:lnTo>
                  <a:lnTo>
                    <a:pt x="1211" y="434"/>
                  </a:lnTo>
                  <a:lnTo>
                    <a:pt x="1360" y="508"/>
                  </a:lnTo>
                  <a:lnTo>
                    <a:pt x="1525" y="628"/>
                  </a:lnTo>
                  <a:lnTo>
                    <a:pt x="1689" y="762"/>
                  </a:lnTo>
                  <a:lnTo>
                    <a:pt x="1853" y="942"/>
                  </a:lnTo>
                  <a:lnTo>
                    <a:pt x="2032" y="1121"/>
                  </a:lnTo>
                  <a:lnTo>
                    <a:pt x="2197" y="1345"/>
                  </a:lnTo>
                  <a:lnTo>
                    <a:pt x="2376" y="1584"/>
                  </a:lnTo>
                  <a:lnTo>
                    <a:pt x="2540" y="1838"/>
                  </a:lnTo>
                  <a:lnTo>
                    <a:pt x="2720" y="2122"/>
                  </a:lnTo>
                  <a:lnTo>
                    <a:pt x="2884" y="2421"/>
                  </a:lnTo>
                  <a:lnTo>
                    <a:pt x="3048" y="2749"/>
                  </a:lnTo>
                  <a:lnTo>
                    <a:pt x="3198" y="3093"/>
                  </a:lnTo>
                  <a:lnTo>
                    <a:pt x="3347" y="3451"/>
                  </a:lnTo>
                  <a:lnTo>
                    <a:pt x="3467" y="3795"/>
                  </a:lnTo>
                  <a:lnTo>
                    <a:pt x="3571" y="4124"/>
                  </a:lnTo>
                  <a:lnTo>
                    <a:pt x="3661" y="4437"/>
                  </a:lnTo>
                  <a:lnTo>
                    <a:pt x="3721" y="4751"/>
                  </a:lnTo>
                  <a:lnTo>
                    <a:pt x="3780" y="5035"/>
                  </a:lnTo>
                  <a:lnTo>
                    <a:pt x="3810" y="5304"/>
                  </a:lnTo>
                  <a:lnTo>
                    <a:pt x="3825" y="5573"/>
                  </a:lnTo>
                  <a:lnTo>
                    <a:pt x="3840" y="5797"/>
                  </a:lnTo>
                  <a:lnTo>
                    <a:pt x="3825" y="6021"/>
                  </a:lnTo>
                  <a:lnTo>
                    <a:pt x="3795" y="6215"/>
                  </a:lnTo>
                  <a:lnTo>
                    <a:pt x="3751" y="6380"/>
                  </a:lnTo>
                  <a:lnTo>
                    <a:pt x="3691" y="6529"/>
                  </a:lnTo>
                  <a:lnTo>
                    <a:pt x="3631" y="6633"/>
                  </a:lnTo>
                  <a:lnTo>
                    <a:pt x="3541" y="6723"/>
                  </a:lnTo>
                  <a:lnTo>
                    <a:pt x="3452" y="6783"/>
                  </a:lnTo>
                  <a:lnTo>
                    <a:pt x="3347" y="6813"/>
                  </a:lnTo>
                  <a:lnTo>
                    <a:pt x="3228" y="6813"/>
                  </a:lnTo>
                  <a:lnTo>
                    <a:pt x="3093" y="6783"/>
                  </a:lnTo>
                  <a:lnTo>
                    <a:pt x="2959" y="6723"/>
                  </a:lnTo>
                  <a:lnTo>
                    <a:pt x="2809" y="6633"/>
                  </a:lnTo>
                  <a:lnTo>
                    <a:pt x="2645" y="6514"/>
                  </a:lnTo>
                  <a:lnTo>
                    <a:pt x="2481" y="6380"/>
                  </a:lnTo>
                  <a:lnTo>
                    <a:pt x="2316" y="6215"/>
                  </a:lnTo>
                  <a:lnTo>
                    <a:pt x="2137" y="6021"/>
                  </a:lnTo>
                  <a:lnTo>
                    <a:pt x="1973" y="5812"/>
                  </a:lnTo>
                  <a:lnTo>
                    <a:pt x="1793" y="5573"/>
                  </a:lnTo>
                  <a:lnTo>
                    <a:pt x="1629" y="5304"/>
                  </a:lnTo>
                  <a:lnTo>
                    <a:pt x="1450" y="5020"/>
                  </a:lnTo>
                  <a:lnTo>
                    <a:pt x="1285" y="4721"/>
                  </a:lnTo>
                  <a:lnTo>
                    <a:pt x="1121" y="4393"/>
                  </a:lnTo>
                  <a:lnTo>
                    <a:pt x="972" y="4049"/>
                  </a:lnTo>
                  <a:lnTo>
                    <a:pt x="822" y="3705"/>
                  </a:lnTo>
                  <a:lnTo>
                    <a:pt x="703" y="3362"/>
                  </a:lnTo>
                  <a:lnTo>
                    <a:pt x="598" y="3033"/>
                  </a:lnTo>
                  <a:lnTo>
                    <a:pt x="509" y="2704"/>
                  </a:lnTo>
                  <a:lnTo>
                    <a:pt x="449" y="2406"/>
                  </a:lnTo>
                  <a:lnTo>
                    <a:pt x="389" y="2107"/>
                  </a:lnTo>
                  <a:lnTo>
                    <a:pt x="359" y="1838"/>
                  </a:lnTo>
                  <a:lnTo>
                    <a:pt x="344" y="1584"/>
                  </a:lnTo>
                  <a:lnTo>
                    <a:pt x="329" y="1345"/>
                  </a:lnTo>
                  <a:lnTo>
                    <a:pt x="344" y="1136"/>
                  </a:lnTo>
                  <a:lnTo>
                    <a:pt x="374" y="942"/>
                  </a:lnTo>
                  <a:lnTo>
                    <a:pt x="419" y="762"/>
                  </a:lnTo>
                  <a:lnTo>
                    <a:pt x="479" y="628"/>
                  </a:lnTo>
                  <a:lnTo>
                    <a:pt x="539" y="508"/>
                  </a:lnTo>
                  <a:lnTo>
                    <a:pt x="628" y="419"/>
                  </a:lnTo>
                  <a:lnTo>
                    <a:pt x="718" y="359"/>
                  </a:lnTo>
                  <a:lnTo>
                    <a:pt x="822" y="329"/>
                  </a:lnTo>
                  <a:close/>
                  <a:moveTo>
                    <a:pt x="748" y="0"/>
                  </a:moveTo>
                  <a:lnTo>
                    <a:pt x="658" y="15"/>
                  </a:lnTo>
                  <a:lnTo>
                    <a:pt x="583" y="45"/>
                  </a:lnTo>
                  <a:lnTo>
                    <a:pt x="509" y="90"/>
                  </a:lnTo>
                  <a:lnTo>
                    <a:pt x="434" y="135"/>
                  </a:lnTo>
                  <a:lnTo>
                    <a:pt x="374" y="180"/>
                  </a:lnTo>
                  <a:lnTo>
                    <a:pt x="314" y="254"/>
                  </a:lnTo>
                  <a:lnTo>
                    <a:pt x="210" y="404"/>
                  </a:lnTo>
                  <a:lnTo>
                    <a:pt x="120" y="583"/>
                  </a:lnTo>
                  <a:lnTo>
                    <a:pt x="60" y="792"/>
                  </a:lnTo>
                  <a:lnTo>
                    <a:pt x="16" y="1031"/>
                  </a:lnTo>
                  <a:lnTo>
                    <a:pt x="1" y="1285"/>
                  </a:lnTo>
                  <a:lnTo>
                    <a:pt x="1" y="1584"/>
                  </a:lnTo>
                  <a:lnTo>
                    <a:pt x="16" y="1868"/>
                  </a:lnTo>
                  <a:lnTo>
                    <a:pt x="60" y="2182"/>
                  </a:lnTo>
                  <a:lnTo>
                    <a:pt x="120" y="2495"/>
                  </a:lnTo>
                  <a:lnTo>
                    <a:pt x="195" y="2824"/>
                  </a:lnTo>
                  <a:lnTo>
                    <a:pt x="285" y="3153"/>
                  </a:lnTo>
                  <a:lnTo>
                    <a:pt x="389" y="3496"/>
                  </a:lnTo>
                  <a:lnTo>
                    <a:pt x="524" y="3840"/>
                  </a:lnTo>
                  <a:lnTo>
                    <a:pt x="658" y="4183"/>
                  </a:lnTo>
                  <a:lnTo>
                    <a:pt x="807" y="4527"/>
                  </a:lnTo>
                  <a:lnTo>
                    <a:pt x="972" y="4856"/>
                  </a:lnTo>
                  <a:lnTo>
                    <a:pt x="1136" y="5154"/>
                  </a:lnTo>
                  <a:lnTo>
                    <a:pt x="1315" y="5453"/>
                  </a:lnTo>
                  <a:lnTo>
                    <a:pt x="1495" y="5737"/>
                  </a:lnTo>
                  <a:lnTo>
                    <a:pt x="1689" y="6006"/>
                  </a:lnTo>
                  <a:lnTo>
                    <a:pt x="1883" y="6245"/>
                  </a:lnTo>
                  <a:lnTo>
                    <a:pt x="2077" y="6454"/>
                  </a:lnTo>
                  <a:lnTo>
                    <a:pt x="2286" y="6663"/>
                  </a:lnTo>
                  <a:lnTo>
                    <a:pt x="2496" y="6828"/>
                  </a:lnTo>
                  <a:lnTo>
                    <a:pt x="2690" y="6962"/>
                  </a:lnTo>
                  <a:lnTo>
                    <a:pt x="2884" y="7067"/>
                  </a:lnTo>
                  <a:lnTo>
                    <a:pt x="3078" y="7127"/>
                  </a:lnTo>
                  <a:lnTo>
                    <a:pt x="3258" y="7156"/>
                  </a:lnTo>
                  <a:lnTo>
                    <a:pt x="3347" y="7156"/>
                  </a:lnTo>
                  <a:lnTo>
                    <a:pt x="3422" y="7141"/>
                  </a:lnTo>
                  <a:lnTo>
                    <a:pt x="3511" y="7127"/>
                  </a:lnTo>
                  <a:lnTo>
                    <a:pt x="3586" y="7097"/>
                  </a:lnTo>
                  <a:lnTo>
                    <a:pt x="3661" y="7067"/>
                  </a:lnTo>
                  <a:lnTo>
                    <a:pt x="3736" y="7022"/>
                  </a:lnTo>
                  <a:lnTo>
                    <a:pt x="3795" y="6962"/>
                  </a:lnTo>
                  <a:lnTo>
                    <a:pt x="3855" y="6902"/>
                  </a:lnTo>
                  <a:lnTo>
                    <a:pt x="3960" y="6753"/>
                  </a:lnTo>
                  <a:lnTo>
                    <a:pt x="4049" y="6574"/>
                  </a:lnTo>
                  <a:lnTo>
                    <a:pt x="4109" y="6365"/>
                  </a:lnTo>
                  <a:lnTo>
                    <a:pt x="4154" y="6126"/>
                  </a:lnTo>
                  <a:lnTo>
                    <a:pt x="4169" y="5857"/>
                  </a:lnTo>
                  <a:lnTo>
                    <a:pt x="4169" y="5558"/>
                  </a:lnTo>
                  <a:lnTo>
                    <a:pt x="4154" y="5274"/>
                  </a:lnTo>
                  <a:lnTo>
                    <a:pt x="4109" y="4960"/>
                  </a:lnTo>
                  <a:lnTo>
                    <a:pt x="4049" y="4647"/>
                  </a:lnTo>
                  <a:lnTo>
                    <a:pt x="3975" y="4318"/>
                  </a:lnTo>
                  <a:lnTo>
                    <a:pt x="3885" y="3989"/>
                  </a:lnTo>
                  <a:lnTo>
                    <a:pt x="3780" y="3646"/>
                  </a:lnTo>
                  <a:lnTo>
                    <a:pt x="3646" y="3302"/>
                  </a:lnTo>
                  <a:lnTo>
                    <a:pt x="3511" y="2958"/>
                  </a:lnTo>
                  <a:lnTo>
                    <a:pt x="3362" y="2630"/>
                  </a:lnTo>
                  <a:lnTo>
                    <a:pt x="3198" y="2301"/>
                  </a:lnTo>
                  <a:lnTo>
                    <a:pt x="3033" y="1987"/>
                  </a:lnTo>
                  <a:lnTo>
                    <a:pt x="2854" y="1689"/>
                  </a:lnTo>
                  <a:lnTo>
                    <a:pt x="2675" y="1405"/>
                  </a:lnTo>
                  <a:lnTo>
                    <a:pt x="2481" y="1151"/>
                  </a:lnTo>
                  <a:lnTo>
                    <a:pt x="2286" y="912"/>
                  </a:lnTo>
                  <a:lnTo>
                    <a:pt x="2092" y="688"/>
                  </a:lnTo>
                  <a:lnTo>
                    <a:pt x="1883" y="493"/>
                  </a:lnTo>
                  <a:lnTo>
                    <a:pt x="1674" y="314"/>
                  </a:lnTo>
                  <a:lnTo>
                    <a:pt x="1480" y="180"/>
                  </a:lnTo>
                  <a:lnTo>
                    <a:pt x="1285" y="90"/>
                  </a:lnTo>
                  <a:lnTo>
                    <a:pt x="109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638;p33"/>
            <p:cNvSpPr/>
            <p:nvPr/>
          </p:nvSpPr>
          <p:spPr>
            <a:xfrm>
              <a:off x="4863842" y="1411512"/>
              <a:ext cx="153076" cy="169090"/>
            </a:xfrm>
            <a:custGeom>
              <a:avLst/>
              <a:gdLst/>
              <a:ahLst/>
              <a:cxnLst/>
              <a:rect l="l" t="t" r="r" b="b"/>
              <a:pathLst>
                <a:path w="5573" h="6156" extrusionOk="0">
                  <a:moveTo>
                    <a:pt x="4811" y="344"/>
                  </a:moveTo>
                  <a:lnTo>
                    <a:pt x="4916" y="359"/>
                  </a:lnTo>
                  <a:lnTo>
                    <a:pt x="5005" y="389"/>
                  </a:lnTo>
                  <a:lnTo>
                    <a:pt x="5080" y="449"/>
                  </a:lnTo>
                  <a:lnTo>
                    <a:pt x="5140" y="523"/>
                  </a:lnTo>
                  <a:lnTo>
                    <a:pt x="5200" y="628"/>
                  </a:lnTo>
                  <a:lnTo>
                    <a:pt x="5229" y="762"/>
                  </a:lnTo>
                  <a:lnTo>
                    <a:pt x="5229" y="912"/>
                  </a:lnTo>
                  <a:lnTo>
                    <a:pt x="5229" y="1091"/>
                  </a:lnTo>
                  <a:lnTo>
                    <a:pt x="5200" y="1270"/>
                  </a:lnTo>
                  <a:lnTo>
                    <a:pt x="5140" y="1479"/>
                  </a:lnTo>
                  <a:lnTo>
                    <a:pt x="5065" y="1703"/>
                  </a:lnTo>
                  <a:lnTo>
                    <a:pt x="4960" y="1957"/>
                  </a:lnTo>
                  <a:lnTo>
                    <a:pt x="4841" y="2226"/>
                  </a:lnTo>
                  <a:lnTo>
                    <a:pt x="4692" y="2495"/>
                  </a:lnTo>
                  <a:lnTo>
                    <a:pt x="4527" y="2779"/>
                  </a:lnTo>
                  <a:lnTo>
                    <a:pt x="4348" y="3048"/>
                  </a:lnTo>
                  <a:lnTo>
                    <a:pt x="4154" y="3332"/>
                  </a:lnTo>
                  <a:lnTo>
                    <a:pt x="3930" y="3601"/>
                  </a:lnTo>
                  <a:lnTo>
                    <a:pt x="3706" y="3870"/>
                  </a:lnTo>
                  <a:lnTo>
                    <a:pt x="3467" y="4139"/>
                  </a:lnTo>
                  <a:lnTo>
                    <a:pt x="3227" y="4393"/>
                  </a:lnTo>
                  <a:lnTo>
                    <a:pt x="2974" y="4632"/>
                  </a:lnTo>
                  <a:lnTo>
                    <a:pt x="2734" y="4841"/>
                  </a:lnTo>
                  <a:lnTo>
                    <a:pt x="2481" y="5050"/>
                  </a:lnTo>
                  <a:lnTo>
                    <a:pt x="2241" y="5229"/>
                  </a:lnTo>
                  <a:lnTo>
                    <a:pt x="1987" y="5394"/>
                  </a:lnTo>
                  <a:lnTo>
                    <a:pt x="1748" y="5528"/>
                  </a:lnTo>
                  <a:lnTo>
                    <a:pt x="1539" y="5633"/>
                  </a:lnTo>
                  <a:lnTo>
                    <a:pt x="1345" y="5722"/>
                  </a:lnTo>
                  <a:lnTo>
                    <a:pt x="1166" y="5782"/>
                  </a:lnTo>
                  <a:lnTo>
                    <a:pt x="987" y="5812"/>
                  </a:lnTo>
                  <a:lnTo>
                    <a:pt x="837" y="5827"/>
                  </a:lnTo>
                  <a:lnTo>
                    <a:pt x="703" y="5812"/>
                  </a:lnTo>
                  <a:lnTo>
                    <a:pt x="598" y="5782"/>
                  </a:lnTo>
                  <a:lnTo>
                    <a:pt x="494" y="5722"/>
                  </a:lnTo>
                  <a:lnTo>
                    <a:pt x="434" y="5633"/>
                  </a:lnTo>
                  <a:lnTo>
                    <a:pt x="374" y="5528"/>
                  </a:lnTo>
                  <a:lnTo>
                    <a:pt x="344" y="5394"/>
                  </a:lnTo>
                  <a:lnTo>
                    <a:pt x="344" y="5244"/>
                  </a:lnTo>
                  <a:lnTo>
                    <a:pt x="359" y="5065"/>
                  </a:lnTo>
                  <a:lnTo>
                    <a:pt x="389" y="4871"/>
                  </a:lnTo>
                  <a:lnTo>
                    <a:pt x="434" y="4661"/>
                  </a:lnTo>
                  <a:lnTo>
                    <a:pt x="508" y="4437"/>
                  </a:lnTo>
                  <a:lnTo>
                    <a:pt x="613" y="4198"/>
                  </a:lnTo>
                  <a:lnTo>
                    <a:pt x="733" y="3959"/>
                  </a:lnTo>
                  <a:lnTo>
                    <a:pt x="867" y="3690"/>
                  </a:lnTo>
                  <a:lnTo>
                    <a:pt x="1031" y="3422"/>
                  </a:lnTo>
                  <a:lnTo>
                    <a:pt x="1211" y="3153"/>
                  </a:lnTo>
                  <a:lnTo>
                    <a:pt x="1405" y="2869"/>
                  </a:lnTo>
                  <a:lnTo>
                    <a:pt x="1629" y="2570"/>
                  </a:lnTo>
                  <a:lnTo>
                    <a:pt x="1868" y="2286"/>
                  </a:lnTo>
                  <a:lnTo>
                    <a:pt x="2107" y="2017"/>
                  </a:lnTo>
                  <a:lnTo>
                    <a:pt x="2346" y="1763"/>
                  </a:lnTo>
                  <a:lnTo>
                    <a:pt x="2600" y="1539"/>
                  </a:lnTo>
                  <a:lnTo>
                    <a:pt x="2839" y="1315"/>
                  </a:lnTo>
                  <a:lnTo>
                    <a:pt x="3093" y="1121"/>
                  </a:lnTo>
                  <a:lnTo>
                    <a:pt x="3332" y="927"/>
                  </a:lnTo>
                  <a:lnTo>
                    <a:pt x="3586" y="777"/>
                  </a:lnTo>
                  <a:lnTo>
                    <a:pt x="3825" y="628"/>
                  </a:lnTo>
                  <a:lnTo>
                    <a:pt x="4109" y="493"/>
                  </a:lnTo>
                  <a:lnTo>
                    <a:pt x="4273" y="434"/>
                  </a:lnTo>
                  <a:lnTo>
                    <a:pt x="4423" y="389"/>
                  </a:lnTo>
                  <a:lnTo>
                    <a:pt x="4557" y="359"/>
                  </a:lnTo>
                  <a:lnTo>
                    <a:pt x="4692" y="344"/>
                  </a:lnTo>
                  <a:close/>
                  <a:moveTo>
                    <a:pt x="4617" y="0"/>
                  </a:moveTo>
                  <a:lnTo>
                    <a:pt x="4408" y="45"/>
                  </a:lnTo>
                  <a:lnTo>
                    <a:pt x="4169" y="105"/>
                  </a:lnTo>
                  <a:lnTo>
                    <a:pt x="3930" y="210"/>
                  </a:lnTo>
                  <a:lnTo>
                    <a:pt x="3661" y="329"/>
                  </a:lnTo>
                  <a:lnTo>
                    <a:pt x="3407" y="478"/>
                  </a:lnTo>
                  <a:lnTo>
                    <a:pt x="3153" y="658"/>
                  </a:lnTo>
                  <a:lnTo>
                    <a:pt x="2899" y="837"/>
                  </a:lnTo>
                  <a:lnTo>
                    <a:pt x="2630" y="1046"/>
                  </a:lnTo>
                  <a:lnTo>
                    <a:pt x="2376" y="1285"/>
                  </a:lnTo>
                  <a:lnTo>
                    <a:pt x="2122" y="1524"/>
                  </a:lnTo>
                  <a:lnTo>
                    <a:pt x="1868" y="1793"/>
                  </a:lnTo>
                  <a:lnTo>
                    <a:pt x="1614" y="2062"/>
                  </a:lnTo>
                  <a:lnTo>
                    <a:pt x="1375" y="2346"/>
                  </a:lnTo>
                  <a:lnTo>
                    <a:pt x="1151" y="2630"/>
                  </a:lnTo>
                  <a:lnTo>
                    <a:pt x="942" y="2928"/>
                  </a:lnTo>
                  <a:lnTo>
                    <a:pt x="762" y="3212"/>
                  </a:lnTo>
                  <a:lnTo>
                    <a:pt x="583" y="3496"/>
                  </a:lnTo>
                  <a:lnTo>
                    <a:pt x="434" y="3780"/>
                  </a:lnTo>
                  <a:lnTo>
                    <a:pt x="299" y="4064"/>
                  </a:lnTo>
                  <a:lnTo>
                    <a:pt x="195" y="4333"/>
                  </a:lnTo>
                  <a:lnTo>
                    <a:pt x="105" y="4617"/>
                  </a:lnTo>
                  <a:lnTo>
                    <a:pt x="45" y="4871"/>
                  </a:lnTo>
                  <a:lnTo>
                    <a:pt x="1" y="5110"/>
                  </a:lnTo>
                  <a:lnTo>
                    <a:pt x="1" y="5334"/>
                  </a:lnTo>
                  <a:lnTo>
                    <a:pt x="30" y="5528"/>
                  </a:lnTo>
                  <a:lnTo>
                    <a:pt x="75" y="5707"/>
                  </a:lnTo>
                  <a:lnTo>
                    <a:pt x="120" y="5782"/>
                  </a:lnTo>
                  <a:lnTo>
                    <a:pt x="165" y="5857"/>
                  </a:lnTo>
                  <a:lnTo>
                    <a:pt x="225" y="5916"/>
                  </a:lnTo>
                  <a:lnTo>
                    <a:pt x="284" y="5976"/>
                  </a:lnTo>
                  <a:lnTo>
                    <a:pt x="389" y="6051"/>
                  </a:lnTo>
                  <a:lnTo>
                    <a:pt x="523" y="6111"/>
                  </a:lnTo>
                  <a:lnTo>
                    <a:pt x="673" y="6155"/>
                  </a:lnTo>
                  <a:lnTo>
                    <a:pt x="1001" y="6155"/>
                  </a:lnTo>
                  <a:lnTo>
                    <a:pt x="1196" y="6111"/>
                  </a:lnTo>
                  <a:lnTo>
                    <a:pt x="1390" y="6051"/>
                  </a:lnTo>
                  <a:lnTo>
                    <a:pt x="1599" y="5976"/>
                  </a:lnTo>
                  <a:lnTo>
                    <a:pt x="1913" y="5827"/>
                  </a:lnTo>
                  <a:lnTo>
                    <a:pt x="2167" y="5677"/>
                  </a:lnTo>
                  <a:lnTo>
                    <a:pt x="2421" y="5513"/>
                  </a:lnTo>
                  <a:lnTo>
                    <a:pt x="2675" y="5319"/>
                  </a:lnTo>
                  <a:lnTo>
                    <a:pt x="2944" y="5110"/>
                  </a:lnTo>
                  <a:lnTo>
                    <a:pt x="3198" y="4886"/>
                  </a:lnTo>
                  <a:lnTo>
                    <a:pt x="3452" y="4632"/>
                  </a:lnTo>
                  <a:lnTo>
                    <a:pt x="3706" y="4378"/>
                  </a:lnTo>
                  <a:lnTo>
                    <a:pt x="3960" y="4094"/>
                  </a:lnTo>
                  <a:lnTo>
                    <a:pt x="4199" y="3810"/>
                  </a:lnTo>
                  <a:lnTo>
                    <a:pt x="4423" y="3526"/>
                  </a:lnTo>
                  <a:lnTo>
                    <a:pt x="4632" y="3242"/>
                  </a:lnTo>
                  <a:lnTo>
                    <a:pt x="4811" y="2943"/>
                  </a:lnTo>
                  <a:lnTo>
                    <a:pt x="4990" y="2660"/>
                  </a:lnTo>
                  <a:lnTo>
                    <a:pt x="5140" y="2376"/>
                  </a:lnTo>
                  <a:lnTo>
                    <a:pt x="5274" y="2092"/>
                  </a:lnTo>
                  <a:lnTo>
                    <a:pt x="5379" y="1823"/>
                  </a:lnTo>
                  <a:lnTo>
                    <a:pt x="5468" y="1539"/>
                  </a:lnTo>
                  <a:lnTo>
                    <a:pt x="5528" y="1285"/>
                  </a:lnTo>
                  <a:lnTo>
                    <a:pt x="5573" y="1046"/>
                  </a:lnTo>
                  <a:lnTo>
                    <a:pt x="5573" y="822"/>
                  </a:lnTo>
                  <a:lnTo>
                    <a:pt x="5543" y="628"/>
                  </a:lnTo>
                  <a:lnTo>
                    <a:pt x="5498" y="463"/>
                  </a:lnTo>
                  <a:lnTo>
                    <a:pt x="5453" y="374"/>
                  </a:lnTo>
                  <a:lnTo>
                    <a:pt x="5409" y="314"/>
                  </a:lnTo>
                  <a:lnTo>
                    <a:pt x="5349" y="239"/>
                  </a:lnTo>
                  <a:lnTo>
                    <a:pt x="5289" y="180"/>
                  </a:lnTo>
                  <a:lnTo>
                    <a:pt x="5229" y="135"/>
                  </a:lnTo>
                  <a:lnTo>
                    <a:pt x="5155" y="90"/>
                  </a:lnTo>
                  <a:lnTo>
                    <a:pt x="5080" y="60"/>
                  </a:lnTo>
                  <a:lnTo>
                    <a:pt x="5005" y="30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639;p33"/>
            <p:cNvSpPr/>
            <p:nvPr/>
          </p:nvSpPr>
          <p:spPr>
            <a:xfrm>
              <a:off x="4835112" y="1453371"/>
              <a:ext cx="210538" cy="85781"/>
            </a:xfrm>
            <a:custGeom>
              <a:avLst/>
              <a:gdLst/>
              <a:ahLst/>
              <a:cxnLst/>
              <a:rect l="l" t="t" r="r" b="b"/>
              <a:pathLst>
                <a:path w="7665" h="3123" extrusionOk="0">
                  <a:moveTo>
                    <a:pt x="3541" y="329"/>
                  </a:moveTo>
                  <a:lnTo>
                    <a:pt x="3900" y="344"/>
                  </a:lnTo>
                  <a:lnTo>
                    <a:pt x="4244" y="374"/>
                  </a:lnTo>
                  <a:lnTo>
                    <a:pt x="4602" y="404"/>
                  </a:lnTo>
                  <a:lnTo>
                    <a:pt x="4931" y="448"/>
                  </a:lnTo>
                  <a:lnTo>
                    <a:pt x="5259" y="508"/>
                  </a:lnTo>
                  <a:lnTo>
                    <a:pt x="5573" y="583"/>
                  </a:lnTo>
                  <a:lnTo>
                    <a:pt x="5872" y="672"/>
                  </a:lnTo>
                  <a:lnTo>
                    <a:pt x="6141" y="762"/>
                  </a:lnTo>
                  <a:lnTo>
                    <a:pt x="6395" y="867"/>
                  </a:lnTo>
                  <a:lnTo>
                    <a:pt x="6619" y="971"/>
                  </a:lnTo>
                  <a:lnTo>
                    <a:pt x="6798" y="1076"/>
                  </a:lnTo>
                  <a:lnTo>
                    <a:pt x="6963" y="1180"/>
                  </a:lnTo>
                  <a:lnTo>
                    <a:pt x="7097" y="1285"/>
                  </a:lnTo>
                  <a:lnTo>
                    <a:pt x="7202" y="1404"/>
                  </a:lnTo>
                  <a:lnTo>
                    <a:pt x="7261" y="1509"/>
                  </a:lnTo>
                  <a:lnTo>
                    <a:pt x="7306" y="1629"/>
                  </a:lnTo>
                  <a:lnTo>
                    <a:pt x="7321" y="1733"/>
                  </a:lnTo>
                  <a:lnTo>
                    <a:pt x="7306" y="1838"/>
                  </a:lnTo>
                  <a:lnTo>
                    <a:pt x="7246" y="1942"/>
                  </a:lnTo>
                  <a:lnTo>
                    <a:pt x="7157" y="2047"/>
                  </a:lnTo>
                  <a:lnTo>
                    <a:pt x="7052" y="2151"/>
                  </a:lnTo>
                  <a:lnTo>
                    <a:pt x="6903" y="2241"/>
                  </a:lnTo>
                  <a:lnTo>
                    <a:pt x="6739" y="2346"/>
                  </a:lnTo>
                  <a:lnTo>
                    <a:pt x="6544" y="2420"/>
                  </a:lnTo>
                  <a:lnTo>
                    <a:pt x="6320" y="2510"/>
                  </a:lnTo>
                  <a:lnTo>
                    <a:pt x="6051" y="2585"/>
                  </a:lnTo>
                  <a:lnTo>
                    <a:pt x="5767" y="2644"/>
                  </a:lnTo>
                  <a:lnTo>
                    <a:pt x="5469" y="2704"/>
                  </a:lnTo>
                  <a:lnTo>
                    <a:pt x="5140" y="2734"/>
                  </a:lnTo>
                  <a:lnTo>
                    <a:pt x="4811" y="2764"/>
                  </a:lnTo>
                  <a:lnTo>
                    <a:pt x="4483" y="2779"/>
                  </a:lnTo>
                  <a:lnTo>
                    <a:pt x="4124" y="2779"/>
                  </a:lnTo>
                  <a:lnTo>
                    <a:pt x="3766" y="2764"/>
                  </a:lnTo>
                  <a:lnTo>
                    <a:pt x="3392" y="2749"/>
                  </a:lnTo>
                  <a:lnTo>
                    <a:pt x="3033" y="2704"/>
                  </a:lnTo>
                  <a:lnTo>
                    <a:pt x="2690" y="2659"/>
                  </a:lnTo>
                  <a:lnTo>
                    <a:pt x="2361" y="2585"/>
                  </a:lnTo>
                  <a:lnTo>
                    <a:pt x="2062" y="2525"/>
                  </a:lnTo>
                  <a:lnTo>
                    <a:pt x="1779" y="2435"/>
                  </a:lnTo>
                  <a:lnTo>
                    <a:pt x="1510" y="2346"/>
                  </a:lnTo>
                  <a:lnTo>
                    <a:pt x="1271" y="2256"/>
                  </a:lnTo>
                  <a:lnTo>
                    <a:pt x="1061" y="2151"/>
                  </a:lnTo>
                  <a:lnTo>
                    <a:pt x="867" y="2047"/>
                  </a:lnTo>
                  <a:lnTo>
                    <a:pt x="718" y="1942"/>
                  </a:lnTo>
                  <a:lnTo>
                    <a:pt x="583" y="1823"/>
                  </a:lnTo>
                  <a:lnTo>
                    <a:pt x="479" y="1718"/>
                  </a:lnTo>
                  <a:lnTo>
                    <a:pt x="404" y="1599"/>
                  </a:lnTo>
                  <a:lnTo>
                    <a:pt x="359" y="1494"/>
                  </a:lnTo>
                  <a:lnTo>
                    <a:pt x="344" y="1375"/>
                  </a:lnTo>
                  <a:lnTo>
                    <a:pt x="359" y="1285"/>
                  </a:lnTo>
                  <a:lnTo>
                    <a:pt x="404" y="1210"/>
                  </a:lnTo>
                  <a:lnTo>
                    <a:pt x="464" y="1121"/>
                  </a:lnTo>
                  <a:lnTo>
                    <a:pt x="539" y="1031"/>
                  </a:lnTo>
                  <a:lnTo>
                    <a:pt x="628" y="956"/>
                  </a:lnTo>
                  <a:lnTo>
                    <a:pt x="748" y="867"/>
                  </a:lnTo>
                  <a:lnTo>
                    <a:pt x="897" y="792"/>
                  </a:lnTo>
                  <a:lnTo>
                    <a:pt x="1047" y="717"/>
                  </a:lnTo>
                  <a:lnTo>
                    <a:pt x="1345" y="613"/>
                  </a:lnTo>
                  <a:lnTo>
                    <a:pt x="1614" y="538"/>
                  </a:lnTo>
                  <a:lnTo>
                    <a:pt x="1898" y="463"/>
                  </a:lnTo>
                  <a:lnTo>
                    <a:pt x="2197" y="418"/>
                  </a:lnTo>
                  <a:lnTo>
                    <a:pt x="2526" y="374"/>
                  </a:lnTo>
                  <a:lnTo>
                    <a:pt x="2854" y="344"/>
                  </a:lnTo>
                  <a:lnTo>
                    <a:pt x="3183" y="329"/>
                  </a:lnTo>
                  <a:close/>
                  <a:moveTo>
                    <a:pt x="3168" y="0"/>
                  </a:moveTo>
                  <a:lnTo>
                    <a:pt x="2824" y="15"/>
                  </a:lnTo>
                  <a:lnTo>
                    <a:pt x="2481" y="45"/>
                  </a:lnTo>
                  <a:lnTo>
                    <a:pt x="2137" y="90"/>
                  </a:lnTo>
                  <a:lnTo>
                    <a:pt x="1823" y="135"/>
                  </a:lnTo>
                  <a:lnTo>
                    <a:pt x="1525" y="209"/>
                  </a:lnTo>
                  <a:lnTo>
                    <a:pt x="1241" y="284"/>
                  </a:lnTo>
                  <a:lnTo>
                    <a:pt x="972" y="389"/>
                  </a:lnTo>
                  <a:lnTo>
                    <a:pt x="733" y="493"/>
                  </a:lnTo>
                  <a:lnTo>
                    <a:pt x="524" y="628"/>
                  </a:lnTo>
                  <a:lnTo>
                    <a:pt x="344" y="747"/>
                  </a:lnTo>
                  <a:lnTo>
                    <a:pt x="210" y="897"/>
                  </a:lnTo>
                  <a:lnTo>
                    <a:pt x="105" y="1046"/>
                  </a:lnTo>
                  <a:lnTo>
                    <a:pt x="61" y="1121"/>
                  </a:lnTo>
                  <a:lnTo>
                    <a:pt x="31" y="1195"/>
                  </a:lnTo>
                  <a:lnTo>
                    <a:pt x="16" y="1285"/>
                  </a:lnTo>
                  <a:lnTo>
                    <a:pt x="1" y="1360"/>
                  </a:lnTo>
                  <a:lnTo>
                    <a:pt x="1" y="1449"/>
                  </a:lnTo>
                  <a:lnTo>
                    <a:pt x="16" y="1524"/>
                  </a:lnTo>
                  <a:lnTo>
                    <a:pt x="46" y="1614"/>
                  </a:lnTo>
                  <a:lnTo>
                    <a:pt x="75" y="1688"/>
                  </a:lnTo>
                  <a:lnTo>
                    <a:pt x="150" y="1853"/>
                  </a:lnTo>
                  <a:lnTo>
                    <a:pt x="285" y="2002"/>
                  </a:lnTo>
                  <a:lnTo>
                    <a:pt x="434" y="2151"/>
                  </a:lnTo>
                  <a:lnTo>
                    <a:pt x="643" y="2301"/>
                  </a:lnTo>
                  <a:lnTo>
                    <a:pt x="867" y="2435"/>
                  </a:lnTo>
                  <a:lnTo>
                    <a:pt x="1136" y="2555"/>
                  </a:lnTo>
                  <a:lnTo>
                    <a:pt x="1405" y="2674"/>
                  </a:lnTo>
                  <a:lnTo>
                    <a:pt x="1689" y="2764"/>
                  </a:lnTo>
                  <a:lnTo>
                    <a:pt x="2003" y="2854"/>
                  </a:lnTo>
                  <a:lnTo>
                    <a:pt x="2331" y="2928"/>
                  </a:lnTo>
                  <a:lnTo>
                    <a:pt x="2675" y="2988"/>
                  </a:lnTo>
                  <a:lnTo>
                    <a:pt x="3019" y="3048"/>
                  </a:lnTo>
                  <a:lnTo>
                    <a:pt x="3392" y="3078"/>
                  </a:lnTo>
                  <a:lnTo>
                    <a:pt x="3751" y="3108"/>
                  </a:lnTo>
                  <a:lnTo>
                    <a:pt x="4124" y="3123"/>
                  </a:lnTo>
                  <a:lnTo>
                    <a:pt x="4498" y="3123"/>
                  </a:lnTo>
                  <a:lnTo>
                    <a:pt x="4841" y="3108"/>
                  </a:lnTo>
                  <a:lnTo>
                    <a:pt x="5185" y="3078"/>
                  </a:lnTo>
                  <a:lnTo>
                    <a:pt x="5528" y="3033"/>
                  </a:lnTo>
                  <a:lnTo>
                    <a:pt x="5842" y="2973"/>
                  </a:lnTo>
                  <a:lnTo>
                    <a:pt x="6141" y="2913"/>
                  </a:lnTo>
                  <a:lnTo>
                    <a:pt x="6425" y="2824"/>
                  </a:lnTo>
                  <a:lnTo>
                    <a:pt x="6739" y="2704"/>
                  </a:lnTo>
                  <a:lnTo>
                    <a:pt x="6948" y="2615"/>
                  </a:lnTo>
                  <a:lnTo>
                    <a:pt x="7127" y="2510"/>
                  </a:lnTo>
                  <a:lnTo>
                    <a:pt x="7276" y="2391"/>
                  </a:lnTo>
                  <a:lnTo>
                    <a:pt x="7411" y="2271"/>
                  </a:lnTo>
                  <a:lnTo>
                    <a:pt x="7515" y="2151"/>
                  </a:lnTo>
                  <a:lnTo>
                    <a:pt x="7590" y="2017"/>
                  </a:lnTo>
                  <a:lnTo>
                    <a:pt x="7635" y="1883"/>
                  </a:lnTo>
                  <a:lnTo>
                    <a:pt x="7665" y="1748"/>
                  </a:lnTo>
                  <a:lnTo>
                    <a:pt x="7665" y="1658"/>
                  </a:lnTo>
                  <a:lnTo>
                    <a:pt x="7650" y="1584"/>
                  </a:lnTo>
                  <a:lnTo>
                    <a:pt x="7620" y="1494"/>
                  </a:lnTo>
                  <a:lnTo>
                    <a:pt x="7605" y="1419"/>
                  </a:lnTo>
                  <a:lnTo>
                    <a:pt x="7515" y="1255"/>
                  </a:lnTo>
                  <a:lnTo>
                    <a:pt x="7381" y="1106"/>
                  </a:lnTo>
                  <a:lnTo>
                    <a:pt x="7232" y="956"/>
                  </a:lnTo>
                  <a:lnTo>
                    <a:pt x="7022" y="822"/>
                  </a:lnTo>
                  <a:lnTo>
                    <a:pt x="6798" y="687"/>
                  </a:lnTo>
                  <a:lnTo>
                    <a:pt x="6529" y="553"/>
                  </a:lnTo>
                  <a:lnTo>
                    <a:pt x="6260" y="448"/>
                  </a:lnTo>
                  <a:lnTo>
                    <a:pt x="5977" y="344"/>
                  </a:lnTo>
                  <a:lnTo>
                    <a:pt x="5663" y="254"/>
                  </a:lnTo>
                  <a:lnTo>
                    <a:pt x="5334" y="179"/>
                  </a:lnTo>
                  <a:lnTo>
                    <a:pt x="4991" y="120"/>
                  </a:lnTo>
                  <a:lnTo>
                    <a:pt x="4647" y="75"/>
                  </a:lnTo>
                  <a:lnTo>
                    <a:pt x="4288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640;p33"/>
            <p:cNvSpPr/>
            <p:nvPr/>
          </p:nvSpPr>
          <p:spPr>
            <a:xfrm>
              <a:off x="4917182" y="1473064"/>
              <a:ext cx="46393" cy="45981"/>
            </a:xfrm>
            <a:custGeom>
              <a:avLst/>
              <a:gdLst/>
              <a:ahLst/>
              <a:cxnLst/>
              <a:rect l="l" t="t" r="r" b="b"/>
              <a:pathLst>
                <a:path w="1689" h="1674" extrusionOk="0">
                  <a:moveTo>
                    <a:pt x="837" y="0"/>
                  </a:moveTo>
                  <a:lnTo>
                    <a:pt x="673" y="15"/>
                  </a:lnTo>
                  <a:lnTo>
                    <a:pt x="509" y="60"/>
                  </a:lnTo>
                  <a:lnTo>
                    <a:pt x="374" y="150"/>
                  </a:lnTo>
                  <a:lnTo>
                    <a:pt x="240" y="254"/>
                  </a:lnTo>
                  <a:lnTo>
                    <a:pt x="135" y="389"/>
                  </a:lnTo>
                  <a:lnTo>
                    <a:pt x="60" y="523"/>
                  </a:lnTo>
                  <a:lnTo>
                    <a:pt x="16" y="687"/>
                  </a:lnTo>
                  <a:lnTo>
                    <a:pt x="1" y="837"/>
                  </a:lnTo>
                  <a:lnTo>
                    <a:pt x="16" y="1001"/>
                  </a:lnTo>
                  <a:lnTo>
                    <a:pt x="75" y="1166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39"/>
                  </a:lnTo>
                  <a:lnTo>
                    <a:pt x="539" y="1614"/>
                  </a:lnTo>
                  <a:lnTo>
                    <a:pt x="688" y="1659"/>
                  </a:lnTo>
                  <a:lnTo>
                    <a:pt x="852" y="1674"/>
                  </a:lnTo>
                  <a:lnTo>
                    <a:pt x="1017" y="1659"/>
                  </a:lnTo>
                  <a:lnTo>
                    <a:pt x="1181" y="1614"/>
                  </a:lnTo>
                  <a:lnTo>
                    <a:pt x="1330" y="1524"/>
                  </a:lnTo>
                  <a:lnTo>
                    <a:pt x="1450" y="1420"/>
                  </a:lnTo>
                  <a:lnTo>
                    <a:pt x="1554" y="1300"/>
                  </a:lnTo>
                  <a:lnTo>
                    <a:pt x="1629" y="1151"/>
                  </a:lnTo>
                  <a:lnTo>
                    <a:pt x="1674" y="1001"/>
                  </a:lnTo>
                  <a:lnTo>
                    <a:pt x="1689" y="837"/>
                  </a:lnTo>
                  <a:lnTo>
                    <a:pt x="1674" y="673"/>
                  </a:lnTo>
                  <a:lnTo>
                    <a:pt x="1614" y="508"/>
                  </a:lnTo>
                  <a:lnTo>
                    <a:pt x="1539" y="359"/>
                  </a:lnTo>
                  <a:lnTo>
                    <a:pt x="1435" y="239"/>
                  </a:lnTo>
                  <a:lnTo>
                    <a:pt x="1300" y="135"/>
                  </a:lnTo>
                  <a:lnTo>
                    <a:pt x="1166" y="60"/>
                  </a:lnTo>
                  <a:lnTo>
                    <a:pt x="1002" y="1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641;p33"/>
            <p:cNvSpPr/>
            <p:nvPr/>
          </p:nvSpPr>
          <p:spPr>
            <a:xfrm>
              <a:off x="4873703" y="1407804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03" y="1"/>
                  </a:moveTo>
                  <a:lnTo>
                    <a:pt x="299" y="31"/>
                  </a:lnTo>
                  <a:lnTo>
                    <a:pt x="209" y="76"/>
                  </a:lnTo>
                  <a:lnTo>
                    <a:pt x="135" y="150"/>
                  </a:lnTo>
                  <a:lnTo>
                    <a:pt x="75" y="225"/>
                  </a:lnTo>
                  <a:lnTo>
                    <a:pt x="45" y="300"/>
                  </a:lnTo>
                  <a:lnTo>
                    <a:pt x="15" y="389"/>
                  </a:lnTo>
                  <a:lnTo>
                    <a:pt x="0" y="494"/>
                  </a:lnTo>
                  <a:lnTo>
                    <a:pt x="15" y="584"/>
                  </a:lnTo>
                  <a:lnTo>
                    <a:pt x="45" y="688"/>
                  </a:lnTo>
                  <a:lnTo>
                    <a:pt x="90" y="763"/>
                  </a:lnTo>
                  <a:lnTo>
                    <a:pt x="149" y="838"/>
                  </a:lnTo>
                  <a:lnTo>
                    <a:pt x="224" y="897"/>
                  </a:lnTo>
                  <a:lnTo>
                    <a:pt x="314" y="942"/>
                  </a:lnTo>
                  <a:lnTo>
                    <a:pt x="403" y="972"/>
                  </a:lnTo>
                  <a:lnTo>
                    <a:pt x="493" y="987"/>
                  </a:lnTo>
                  <a:lnTo>
                    <a:pt x="598" y="972"/>
                  </a:lnTo>
                  <a:lnTo>
                    <a:pt x="687" y="942"/>
                  </a:lnTo>
                  <a:lnTo>
                    <a:pt x="777" y="897"/>
                  </a:lnTo>
                  <a:lnTo>
                    <a:pt x="852" y="838"/>
                  </a:lnTo>
                  <a:lnTo>
                    <a:pt x="911" y="763"/>
                  </a:lnTo>
                  <a:lnTo>
                    <a:pt x="956" y="673"/>
                  </a:lnTo>
                  <a:lnTo>
                    <a:pt x="986" y="584"/>
                  </a:lnTo>
                  <a:lnTo>
                    <a:pt x="986" y="494"/>
                  </a:lnTo>
                  <a:lnTo>
                    <a:pt x="986" y="389"/>
                  </a:lnTo>
                  <a:lnTo>
                    <a:pt x="956" y="300"/>
                  </a:lnTo>
                  <a:lnTo>
                    <a:pt x="896" y="210"/>
                  </a:lnTo>
                  <a:lnTo>
                    <a:pt x="837" y="135"/>
                  </a:lnTo>
                  <a:lnTo>
                    <a:pt x="762" y="76"/>
                  </a:lnTo>
                  <a:lnTo>
                    <a:pt x="687" y="3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642;p33"/>
            <p:cNvSpPr/>
            <p:nvPr/>
          </p:nvSpPr>
          <p:spPr>
            <a:xfrm>
              <a:off x="5020182" y="1474300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389" y="0"/>
                  </a:moveTo>
                  <a:lnTo>
                    <a:pt x="299" y="30"/>
                  </a:lnTo>
                  <a:lnTo>
                    <a:pt x="210" y="75"/>
                  </a:lnTo>
                  <a:lnTo>
                    <a:pt x="135" y="149"/>
                  </a:lnTo>
                  <a:lnTo>
                    <a:pt x="75" y="224"/>
                  </a:lnTo>
                  <a:lnTo>
                    <a:pt x="30" y="299"/>
                  </a:lnTo>
                  <a:lnTo>
                    <a:pt x="1" y="389"/>
                  </a:lnTo>
                  <a:lnTo>
                    <a:pt x="1" y="493"/>
                  </a:lnTo>
                  <a:lnTo>
                    <a:pt x="1" y="583"/>
                  </a:lnTo>
                  <a:lnTo>
                    <a:pt x="30" y="687"/>
                  </a:lnTo>
                  <a:lnTo>
                    <a:pt x="90" y="762"/>
                  </a:lnTo>
                  <a:lnTo>
                    <a:pt x="150" y="837"/>
                  </a:lnTo>
                  <a:lnTo>
                    <a:pt x="225" y="896"/>
                  </a:lnTo>
                  <a:lnTo>
                    <a:pt x="314" y="941"/>
                  </a:lnTo>
                  <a:lnTo>
                    <a:pt x="404" y="971"/>
                  </a:lnTo>
                  <a:lnTo>
                    <a:pt x="494" y="986"/>
                  </a:lnTo>
                  <a:lnTo>
                    <a:pt x="583" y="971"/>
                  </a:lnTo>
                  <a:lnTo>
                    <a:pt x="688" y="941"/>
                  </a:lnTo>
                  <a:lnTo>
                    <a:pt x="777" y="896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42" y="672"/>
                  </a:lnTo>
                  <a:lnTo>
                    <a:pt x="972" y="583"/>
                  </a:lnTo>
                  <a:lnTo>
                    <a:pt x="987" y="478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09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643;p33"/>
            <p:cNvSpPr/>
            <p:nvPr/>
          </p:nvSpPr>
          <p:spPr>
            <a:xfrm>
              <a:off x="4857690" y="1526816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93" y="0"/>
                  </a:moveTo>
                  <a:lnTo>
                    <a:pt x="404" y="15"/>
                  </a:lnTo>
                  <a:lnTo>
                    <a:pt x="299" y="45"/>
                  </a:lnTo>
                  <a:lnTo>
                    <a:pt x="210" y="90"/>
                  </a:lnTo>
                  <a:lnTo>
                    <a:pt x="135" y="150"/>
                  </a:lnTo>
                  <a:lnTo>
                    <a:pt x="75" y="224"/>
                  </a:lnTo>
                  <a:lnTo>
                    <a:pt x="30" y="314"/>
                  </a:lnTo>
                  <a:lnTo>
                    <a:pt x="15" y="404"/>
                  </a:lnTo>
                  <a:lnTo>
                    <a:pt x="0" y="493"/>
                  </a:lnTo>
                  <a:lnTo>
                    <a:pt x="15" y="583"/>
                  </a:lnTo>
                  <a:lnTo>
                    <a:pt x="45" y="688"/>
                  </a:lnTo>
                  <a:lnTo>
                    <a:pt x="90" y="777"/>
                  </a:lnTo>
                  <a:lnTo>
                    <a:pt x="150" y="852"/>
                  </a:lnTo>
                  <a:lnTo>
                    <a:pt x="225" y="912"/>
                  </a:lnTo>
                  <a:lnTo>
                    <a:pt x="314" y="956"/>
                  </a:lnTo>
                  <a:lnTo>
                    <a:pt x="404" y="971"/>
                  </a:lnTo>
                  <a:lnTo>
                    <a:pt x="493" y="986"/>
                  </a:lnTo>
                  <a:lnTo>
                    <a:pt x="598" y="971"/>
                  </a:lnTo>
                  <a:lnTo>
                    <a:pt x="688" y="942"/>
                  </a:lnTo>
                  <a:lnTo>
                    <a:pt x="777" y="897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57" y="673"/>
                  </a:lnTo>
                  <a:lnTo>
                    <a:pt x="986" y="583"/>
                  </a:lnTo>
                  <a:lnTo>
                    <a:pt x="986" y="493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10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644;p33"/>
            <p:cNvSpPr/>
            <p:nvPr/>
          </p:nvSpPr>
          <p:spPr>
            <a:xfrm>
              <a:off x="3358312" y="1540769"/>
              <a:ext cx="280690" cy="280690"/>
            </a:xfrm>
            <a:custGeom>
              <a:avLst/>
              <a:gdLst/>
              <a:ahLst/>
              <a:cxnLst/>
              <a:rect l="l" t="t" r="r" b="b"/>
              <a:pathLst>
                <a:path w="10219" h="10219" extrusionOk="0">
                  <a:moveTo>
                    <a:pt x="194" y="0"/>
                  </a:moveTo>
                  <a:lnTo>
                    <a:pt x="149" y="15"/>
                  </a:lnTo>
                  <a:lnTo>
                    <a:pt x="105" y="45"/>
                  </a:lnTo>
                  <a:lnTo>
                    <a:pt x="60" y="75"/>
                  </a:lnTo>
                  <a:lnTo>
                    <a:pt x="30" y="105"/>
                  </a:lnTo>
                  <a:lnTo>
                    <a:pt x="15" y="150"/>
                  </a:lnTo>
                  <a:lnTo>
                    <a:pt x="0" y="195"/>
                  </a:lnTo>
                  <a:lnTo>
                    <a:pt x="0" y="239"/>
                  </a:lnTo>
                  <a:lnTo>
                    <a:pt x="0" y="284"/>
                  </a:lnTo>
                  <a:lnTo>
                    <a:pt x="15" y="329"/>
                  </a:lnTo>
                  <a:lnTo>
                    <a:pt x="30" y="374"/>
                  </a:lnTo>
                  <a:lnTo>
                    <a:pt x="60" y="419"/>
                  </a:lnTo>
                  <a:lnTo>
                    <a:pt x="9800" y="10159"/>
                  </a:lnTo>
                  <a:lnTo>
                    <a:pt x="9845" y="10189"/>
                  </a:lnTo>
                  <a:lnTo>
                    <a:pt x="9890" y="10204"/>
                  </a:lnTo>
                  <a:lnTo>
                    <a:pt x="9935" y="10219"/>
                  </a:lnTo>
                  <a:lnTo>
                    <a:pt x="10025" y="10219"/>
                  </a:lnTo>
                  <a:lnTo>
                    <a:pt x="10069" y="10204"/>
                  </a:lnTo>
                  <a:lnTo>
                    <a:pt x="10114" y="10189"/>
                  </a:lnTo>
                  <a:lnTo>
                    <a:pt x="10144" y="10159"/>
                  </a:lnTo>
                  <a:lnTo>
                    <a:pt x="10174" y="10114"/>
                  </a:lnTo>
                  <a:lnTo>
                    <a:pt x="10204" y="10070"/>
                  </a:lnTo>
                  <a:lnTo>
                    <a:pt x="10219" y="10025"/>
                  </a:lnTo>
                  <a:lnTo>
                    <a:pt x="10219" y="9980"/>
                  </a:lnTo>
                  <a:lnTo>
                    <a:pt x="10219" y="9935"/>
                  </a:lnTo>
                  <a:lnTo>
                    <a:pt x="10204" y="9890"/>
                  </a:lnTo>
                  <a:lnTo>
                    <a:pt x="10174" y="9860"/>
                  </a:lnTo>
                  <a:lnTo>
                    <a:pt x="10144" y="9816"/>
                  </a:lnTo>
                  <a:lnTo>
                    <a:pt x="403" y="75"/>
                  </a:lnTo>
                  <a:lnTo>
                    <a:pt x="374" y="45"/>
                  </a:lnTo>
                  <a:lnTo>
                    <a:pt x="329" y="1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645;p33"/>
            <p:cNvSpPr/>
            <p:nvPr/>
          </p:nvSpPr>
          <p:spPr>
            <a:xfrm>
              <a:off x="3492074" y="1672060"/>
              <a:ext cx="51721" cy="51749"/>
            </a:xfrm>
            <a:custGeom>
              <a:avLst/>
              <a:gdLst/>
              <a:ahLst/>
              <a:cxnLst/>
              <a:rect l="l" t="t" r="r" b="b"/>
              <a:pathLst>
                <a:path w="1883" h="1884" extrusionOk="0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19" y="165"/>
                  </a:lnTo>
                  <a:lnTo>
                    <a:pt x="269" y="285"/>
                  </a:lnTo>
                  <a:lnTo>
                    <a:pt x="165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65" y="1465"/>
                  </a:lnTo>
                  <a:lnTo>
                    <a:pt x="269" y="1599"/>
                  </a:lnTo>
                  <a:lnTo>
                    <a:pt x="419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42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808" y="1301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646;p33"/>
            <p:cNvSpPr/>
            <p:nvPr/>
          </p:nvSpPr>
          <p:spPr>
            <a:xfrm>
              <a:off x="3161760" y="1332326"/>
              <a:ext cx="311481" cy="311481"/>
            </a:xfrm>
            <a:custGeom>
              <a:avLst/>
              <a:gdLst/>
              <a:ahLst/>
              <a:cxnLst/>
              <a:rect l="l" t="t" r="r" b="b"/>
              <a:pathLst>
                <a:path w="11340" h="11340" extrusionOk="0">
                  <a:moveTo>
                    <a:pt x="5378" y="0"/>
                  </a:moveTo>
                  <a:lnTo>
                    <a:pt x="5094" y="30"/>
                  </a:lnTo>
                  <a:lnTo>
                    <a:pt x="4811" y="60"/>
                  </a:lnTo>
                  <a:lnTo>
                    <a:pt x="4527" y="105"/>
                  </a:lnTo>
                  <a:lnTo>
                    <a:pt x="4258" y="179"/>
                  </a:lnTo>
                  <a:lnTo>
                    <a:pt x="3989" y="254"/>
                  </a:lnTo>
                  <a:lnTo>
                    <a:pt x="3720" y="344"/>
                  </a:lnTo>
                  <a:lnTo>
                    <a:pt x="3466" y="433"/>
                  </a:lnTo>
                  <a:lnTo>
                    <a:pt x="3212" y="553"/>
                  </a:lnTo>
                  <a:lnTo>
                    <a:pt x="2973" y="672"/>
                  </a:lnTo>
                  <a:lnTo>
                    <a:pt x="2734" y="822"/>
                  </a:lnTo>
                  <a:lnTo>
                    <a:pt x="2495" y="956"/>
                  </a:lnTo>
                  <a:lnTo>
                    <a:pt x="2271" y="1120"/>
                  </a:lnTo>
                  <a:lnTo>
                    <a:pt x="2062" y="1285"/>
                  </a:lnTo>
                  <a:lnTo>
                    <a:pt x="1853" y="1464"/>
                  </a:lnTo>
                  <a:lnTo>
                    <a:pt x="1658" y="1658"/>
                  </a:lnTo>
                  <a:lnTo>
                    <a:pt x="1464" y="1853"/>
                  </a:lnTo>
                  <a:lnTo>
                    <a:pt x="1300" y="2062"/>
                  </a:lnTo>
                  <a:lnTo>
                    <a:pt x="1120" y="2271"/>
                  </a:lnTo>
                  <a:lnTo>
                    <a:pt x="971" y="2495"/>
                  </a:lnTo>
                  <a:lnTo>
                    <a:pt x="822" y="2719"/>
                  </a:lnTo>
                  <a:lnTo>
                    <a:pt x="687" y="2958"/>
                  </a:lnTo>
                  <a:lnTo>
                    <a:pt x="553" y="3212"/>
                  </a:lnTo>
                  <a:lnTo>
                    <a:pt x="448" y="3466"/>
                  </a:lnTo>
                  <a:lnTo>
                    <a:pt x="344" y="3720"/>
                  </a:lnTo>
                  <a:lnTo>
                    <a:pt x="254" y="3974"/>
                  </a:lnTo>
                  <a:lnTo>
                    <a:pt x="179" y="4243"/>
                  </a:lnTo>
                  <a:lnTo>
                    <a:pt x="120" y="4527"/>
                  </a:lnTo>
                  <a:lnTo>
                    <a:pt x="60" y="4796"/>
                  </a:lnTo>
                  <a:lnTo>
                    <a:pt x="30" y="5079"/>
                  </a:lnTo>
                  <a:lnTo>
                    <a:pt x="0" y="5378"/>
                  </a:lnTo>
                  <a:lnTo>
                    <a:pt x="0" y="5662"/>
                  </a:lnTo>
                  <a:lnTo>
                    <a:pt x="0" y="5961"/>
                  </a:lnTo>
                  <a:lnTo>
                    <a:pt x="30" y="6245"/>
                  </a:lnTo>
                  <a:lnTo>
                    <a:pt x="60" y="6529"/>
                  </a:lnTo>
                  <a:lnTo>
                    <a:pt x="120" y="6812"/>
                  </a:lnTo>
                  <a:lnTo>
                    <a:pt x="179" y="7081"/>
                  </a:lnTo>
                  <a:lnTo>
                    <a:pt x="254" y="7350"/>
                  </a:lnTo>
                  <a:lnTo>
                    <a:pt x="344" y="7619"/>
                  </a:lnTo>
                  <a:lnTo>
                    <a:pt x="448" y="7873"/>
                  </a:lnTo>
                  <a:lnTo>
                    <a:pt x="553" y="8127"/>
                  </a:lnTo>
                  <a:lnTo>
                    <a:pt x="687" y="8366"/>
                  </a:lnTo>
                  <a:lnTo>
                    <a:pt x="822" y="8605"/>
                  </a:lnTo>
                  <a:lnTo>
                    <a:pt x="971" y="8844"/>
                  </a:lnTo>
                  <a:lnTo>
                    <a:pt x="1120" y="9053"/>
                  </a:lnTo>
                  <a:lnTo>
                    <a:pt x="1300" y="9277"/>
                  </a:lnTo>
                  <a:lnTo>
                    <a:pt x="1464" y="9487"/>
                  </a:lnTo>
                  <a:lnTo>
                    <a:pt x="1658" y="9681"/>
                  </a:lnTo>
                  <a:lnTo>
                    <a:pt x="1853" y="9860"/>
                  </a:lnTo>
                  <a:lnTo>
                    <a:pt x="2062" y="10039"/>
                  </a:lnTo>
                  <a:lnTo>
                    <a:pt x="2271" y="10219"/>
                  </a:lnTo>
                  <a:lnTo>
                    <a:pt x="2495" y="10368"/>
                  </a:lnTo>
                  <a:lnTo>
                    <a:pt x="2734" y="10517"/>
                  </a:lnTo>
                  <a:lnTo>
                    <a:pt x="2973" y="10652"/>
                  </a:lnTo>
                  <a:lnTo>
                    <a:pt x="3212" y="10786"/>
                  </a:lnTo>
                  <a:lnTo>
                    <a:pt x="3466" y="10891"/>
                  </a:lnTo>
                  <a:lnTo>
                    <a:pt x="3720" y="10996"/>
                  </a:lnTo>
                  <a:lnTo>
                    <a:pt x="3989" y="11085"/>
                  </a:lnTo>
                  <a:lnTo>
                    <a:pt x="4258" y="11160"/>
                  </a:lnTo>
                  <a:lnTo>
                    <a:pt x="4527" y="11220"/>
                  </a:lnTo>
                  <a:lnTo>
                    <a:pt x="4811" y="11279"/>
                  </a:lnTo>
                  <a:lnTo>
                    <a:pt x="5094" y="11309"/>
                  </a:lnTo>
                  <a:lnTo>
                    <a:pt x="5378" y="11324"/>
                  </a:lnTo>
                  <a:lnTo>
                    <a:pt x="5677" y="11339"/>
                  </a:lnTo>
                  <a:lnTo>
                    <a:pt x="5961" y="11324"/>
                  </a:lnTo>
                  <a:lnTo>
                    <a:pt x="6245" y="11309"/>
                  </a:lnTo>
                  <a:lnTo>
                    <a:pt x="6529" y="11279"/>
                  </a:lnTo>
                  <a:lnTo>
                    <a:pt x="6812" y="11220"/>
                  </a:lnTo>
                  <a:lnTo>
                    <a:pt x="7081" y="11160"/>
                  </a:lnTo>
                  <a:lnTo>
                    <a:pt x="7350" y="11085"/>
                  </a:lnTo>
                  <a:lnTo>
                    <a:pt x="7619" y="10996"/>
                  </a:lnTo>
                  <a:lnTo>
                    <a:pt x="7873" y="10891"/>
                  </a:lnTo>
                  <a:lnTo>
                    <a:pt x="8127" y="10786"/>
                  </a:lnTo>
                  <a:lnTo>
                    <a:pt x="8366" y="10652"/>
                  </a:lnTo>
                  <a:lnTo>
                    <a:pt x="8605" y="10517"/>
                  </a:lnTo>
                  <a:lnTo>
                    <a:pt x="8844" y="10368"/>
                  </a:lnTo>
                  <a:lnTo>
                    <a:pt x="9068" y="10219"/>
                  </a:lnTo>
                  <a:lnTo>
                    <a:pt x="9278" y="10039"/>
                  </a:lnTo>
                  <a:lnTo>
                    <a:pt x="9487" y="9860"/>
                  </a:lnTo>
                  <a:lnTo>
                    <a:pt x="9681" y="9681"/>
                  </a:lnTo>
                  <a:lnTo>
                    <a:pt x="9875" y="9487"/>
                  </a:lnTo>
                  <a:lnTo>
                    <a:pt x="10039" y="9277"/>
                  </a:lnTo>
                  <a:lnTo>
                    <a:pt x="10219" y="9053"/>
                  </a:lnTo>
                  <a:lnTo>
                    <a:pt x="10368" y="8844"/>
                  </a:lnTo>
                  <a:lnTo>
                    <a:pt x="10517" y="8605"/>
                  </a:lnTo>
                  <a:lnTo>
                    <a:pt x="10652" y="8366"/>
                  </a:lnTo>
                  <a:lnTo>
                    <a:pt x="10786" y="8127"/>
                  </a:lnTo>
                  <a:lnTo>
                    <a:pt x="10891" y="7873"/>
                  </a:lnTo>
                  <a:lnTo>
                    <a:pt x="10996" y="7619"/>
                  </a:lnTo>
                  <a:lnTo>
                    <a:pt x="11085" y="7350"/>
                  </a:lnTo>
                  <a:lnTo>
                    <a:pt x="11160" y="7081"/>
                  </a:lnTo>
                  <a:lnTo>
                    <a:pt x="11220" y="6812"/>
                  </a:lnTo>
                  <a:lnTo>
                    <a:pt x="11279" y="6529"/>
                  </a:lnTo>
                  <a:lnTo>
                    <a:pt x="11309" y="6245"/>
                  </a:lnTo>
                  <a:lnTo>
                    <a:pt x="11339" y="5961"/>
                  </a:lnTo>
                  <a:lnTo>
                    <a:pt x="11339" y="5662"/>
                  </a:lnTo>
                  <a:lnTo>
                    <a:pt x="11339" y="5378"/>
                  </a:lnTo>
                  <a:lnTo>
                    <a:pt x="11309" y="5079"/>
                  </a:lnTo>
                  <a:lnTo>
                    <a:pt x="11279" y="4796"/>
                  </a:lnTo>
                  <a:lnTo>
                    <a:pt x="11220" y="4527"/>
                  </a:lnTo>
                  <a:lnTo>
                    <a:pt x="11160" y="4243"/>
                  </a:lnTo>
                  <a:lnTo>
                    <a:pt x="11085" y="3974"/>
                  </a:lnTo>
                  <a:lnTo>
                    <a:pt x="10996" y="3720"/>
                  </a:lnTo>
                  <a:lnTo>
                    <a:pt x="10891" y="3466"/>
                  </a:lnTo>
                  <a:lnTo>
                    <a:pt x="10786" y="3212"/>
                  </a:lnTo>
                  <a:lnTo>
                    <a:pt x="10652" y="2958"/>
                  </a:lnTo>
                  <a:lnTo>
                    <a:pt x="10517" y="2719"/>
                  </a:lnTo>
                  <a:lnTo>
                    <a:pt x="10368" y="2495"/>
                  </a:lnTo>
                  <a:lnTo>
                    <a:pt x="10219" y="2271"/>
                  </a:lnTo>
                  <a:lnTo>
                    <a:pt x="10039" y="2062"/>
                  </a:lnTo>
                  <a:lnTo>
                    <a:pt x="9875" y="1853"/>
                  </a:lnTo>
                  <a:lnTo>
                    <a:pt x="9681" y="1658"/>
                  </a:lnTo>
                  <a:lnTo>
                    <a:pt x="9487" y="1464"/>
                  </a:lnTo>
                  <a:lnTo>
                    <a:pt x="9278" y="1285"/>
                  </a:lnTo>
                  <a:lnTo>
                    <a:pt x="9068" y="1120"/>
                  </a:lnTo>
                  <a:lnTo>
                    <a:pt x="8844" y="956"/>
                  </a:lnTo>
                  <a:lnTo>
                    <a:pt x="8605" y="822"/>
                  </a:lnTo>
                  <a:lnTo>
                    <a:pt x="8366" y="672"/>
                  </a:lnTo>
                  <a:lnTo>
                    <a:pt x="8127" y="553"/>
                  </a:lnTo>
                  <a:lnTo>
                    <a:pt x="7873" y="433"/>
                  </a:lnTo>
                  <a:lnTo>
                    <a:pt x="7619" y="344"/>
                  </a:lnTo>
                  <a:lnTo>
                    <a:pt x="7350" y="254"/>
                  </a:lnTo>
                  <a:lnTo>
                    <a:pt x="7081" y="179"/>
                  </a:lnTo>
                  <a:lnTo>
                    <a:pt x="6812" y="105"/>
                  </a:lnTo>
                  <a:lnTo>
                    <a:pt x="6529" y="60"/>
                  </a:lnTo>
                  <a:lnTo>
                    <a:pt x="6245" y="30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647;p33"/>
            <p:cNvSpPr/>
            <p:nvPr/>
          </p:nvSpPr>
          <p:spPr>
            <a:xfrm>
              <a:off x="3230674" y="1397559"/>
              <a:ext cx="179775" cy="179747"/>
            </a:xfrm>
            <a:custGeom>
              <a:avLst/>
              <a:gdLst/>
              <a:ahLst/>
              <a:cxnLst/>
              <a:rect l="l" t="t" r="r" b="b"/>
              <a:pathLst>
                <a:path w="6545" h="6544" extrusionOk="0">
                  <a:moveTo>
                    <a:pt x="3377" y="2301"/>
                  </a:moveTo>
                  <a:lnTo>
                    <a:pt x="3467" y="2316"/>
                  </a:lnTo>
                  <a:lnTo>
                    <a:pt x="3556" y="2346"/>
                  </a:lnTo>
                  <a:lnTo>
                    <a:pt x="3646" y="2376"/>
                  </a:lnTo>
                  <a:lnTo>
                    <a:pt x="3736" y="2421"/>
                  </a:lnTo>
                  <a:lnTo>
                    <a:pt x="3810" y="2465"/>
                  </a:lnTo>
                  <a:lnTo>
                    <a:pt x="3960" y="2585"/>
                  </a:lnTo>
                  <a:lnTo>
                    <a:pt x="4079" y="2734"/>
                  </a:lnTo>
                  <a:lnTo>
                    <a:pt x="4124" y="2809"/>
                  </a:lnTo>
                  <a:lnTo>
                    <a:pt x="4169" y="2899"/>
                  </a:lnTo>
                  <a:lnTo>
                    <a:pt x="4199" y="2988"/>
                  </a:lnTo>
                  <a:lnTo>
                    <a:pt x="4229" y="3078"/>
                  </a:lnTo>
                  <a:lnTo>
                    <a:pt x="4244" y="3183"/>
                  </a:lnTo>
                  <a:lnTo>
                    <a:pt x="4244" y="3272"/>
                  </a:lnTo>
                  <a:lnTo>
                    <a:pt x="4244" y="3377"/>
                  </a:lnTo>
                  <a:lnTo>
                    <a:pt x="4229" y="3466"/>
                  </a:lnTo>
                  <a:lnTo>
                    <a:pt x="4199" y="3571"/>
                  </a:lnTo>
                  <a:lnTo>
                    <a:pt x="4169" y="3646"/>
                  </a:lnTo>
                  <a:lnTo>
                    <a:pt x="4124" y="3735"/>
                  </a:lnTo>
                  <a:lnTo>
                    <a:pt x="4079" y="3825"/>
                  </a:lnTo>
                  <a:lnTo>
                    <a:pt x="3960" y="3959"/>
                  </a:lnTo>
                  <a:lnTo>
                    <a:pt x="3810" y="4079"/>
                  </a:lnTo>
                  <a:lnTo>
                    <a:pt x="3736" y="4124"/>
                  </a:lnTo>
                  <a:lnTo>
                    <a:pt x="3646" y="4169"/>
                  </a:lnTo>
                  <a:lnTo>
                    <a:pt x="3556" y="4198"/>
                  </a:lnTo>
                  <a:lnTo>
                    <a:pt x="3467" y="4228"/>
                  </a:lnTo>
                  <a:lnTo>
                    <a:pt x="3377" y="4243"/>
                  </a:lnTo>
                  <a:lnTo>
                    <a:pt x="3168" y="4243"/>
                  </a:lnTo>
                  <a:lnTo>
                    <a:pt x="3078" y="4228"/>
                  </a:lnTo>
                  <a:lnTo>
                    <a:pt x="2989" y="4198"/>
                  </a:lnTo>
                  <a:lnTo>
                    <a:pt x="2899" y="4169"/>
                  </a:lnTo>
                  <a:lnTo>
                    <a:pt x="2810" y="4124"/>
                  </a:lnTo>
                  <a:lnTo>
                    <a:pt x="2735" y="4079"/>
                  </a:lnTo>
                  <a:lnTo>
                    <a:pt x="2585" y="3959"/>
                  </a:lnTo>
                  <a:lnTo>
                    <a:pt x="2466" y="3825"/>
                  </a:lnTo>
                  <a:lnTo>
                    <a:pt x="2421" y="3735"/>
                  </a:lnTo>
                  <a:lnTo>
                    <a:pt x="2376" y="3646"/>
                  </a:lnTo>
                  <a:lnTo>
                    <a:pt x="2346" y="3571"/>
                  </a:lnTo>
                  <a:lnTo>
                    <a:pt x="2316" y="3466"/>
                  </a:lnTo>
                  <a:lnTo>
                    <a:pt x="2302" y="3377"/>
                  </a:lnTo>
                  <a:lnTo>
                    <a:pt x="2302" y="3272"/>
                  </a:lnTo>
                  <a:lnTo>
                    <a:pt x="2302" y="3183"/>
                  </a:lnTo>
                  <a:lnTo>
                    <a:pt x="2316" y="3078"/>
                  </a:lnTo>
                  <a:lnTo>
                    <a:pt x="2346" y="2988"/>
                  </a:lnTo>
                  <a:lnTo>
                    <a:pt x="2376" y="2899"/>
                  </a:lnTo>
                  <a:lnTo>
                    <a:pt x="2421" y="2809"/>
                  </a:lnTo>
                  <a:lnTo>
                    <a:pt x="2466" y="2734"/>
                  </a:lnTo>
                  <a:lnTo>
                    <a:pt x="2585" y="2585"/>
                  </a:lnTo>
                  <a:lnTo>
                    <a:pt x="2735" y="2465"/>
                  </a:lnTo>
                  <a:lnTo>
                    <a:pt x="2810" y="2421"/>
                  </a:lnTo>
                  <a:lnTo>
                    <a:pt x="2899" y="2376"/>
                  </a:lnTo>
                  <a:lnTo>
                    <a:pt x="2989" y="2346"/>
                  </a:lnTo>
                  <a:lnTo>
                    <a:pt x="3078" y="2316"/>
                  </a:lnTo>
                  <a:lnTo>
                    <a:pt x="3168" y="2301"/>
                  </a:lnTo>
                  <a:close/>
                  <a:moveTo>
                    <a:pt x="2824" y="0"/>
                  </a:moveTo>
                  <a:lnTo>
                    <a:pt x="2824" y="927"/>
                  </a:lnTo>
                  <a:lnTo>
                    <a:pt x="2600" y="986"/>
                  </a:lnTo>
                  <a:lnTo>
                    <a:pt x="2361" y="1061"/>
                  </a:lnTo>
                  <a:lnTo>
                    <a:pt x="2152" y="1166"/>
                  </a:lnTo>
                  <a:lnTo>
                    <a:pt x="1943" y="1285"/>
                  </a:lnTo>
                  <a:lnTo>
                    <a:pt x="1241" y="583"/>
                  </a:lnTo>
                  <a:lnTo>
                    <a:pt x="494" y="1345"/>
                  </a:lnTo>
                  <a:lnTo>
                    <a:pt x="1226" y="2062"/>
                  </a:lnTo>
                  <a:lnTo>
                    <a:pt x="1151" y="2197"/>
                  </a:lnTo>
                  <a:lnTo>
                    <a:pt x="1077" y="2346"/>
                  </a:lnTo>
                  <a:lnTo>
                    <a:pt x="1017" y="2495"/>
                  </a:lnTo>
                  <a:lnTo>
                    <a:pt x="972" y="2660"/>
                  </a:lnTo>
                  <a:lnTo>
                    <a:pt x="1" y="2660"/>
                  </a:lnTo>
                  <a:lnTo>
                    <a:pt x="1" y="3720"/>
                  </a:lnTo>
                  <a:lnTo>
                    <a:pt x="927" y="3720"/>
                  </a:lnTo>
                  <a:lnTo>
                    <a:pt x="987" y="3959"/>
                  </a:lnTo>
                  <a:lnTo>
                    <a:pt x="1062" y="4183"/>
                  </a:lnTo>
                  <a:lnTo>
                    <a:pt x="1166" y="4393"/>
                  </a:lnTo>
                  <a:lnTo>
                    <a:pt x="1286" y="4602"/>
                  </a:lnTo>
                  <a:lnTo>
                    <a:pt x="673" y="5214"/>
                  </a:lnTo>
                  <a:lnTo>
                    <a:pt x="1420" y="5961"/>
                  </a:lnTo>
                  <a:lnTo>
                    <a:pt x="2063" y="5319"/>
                  </a:lnTo>
                  <a:lnTo>
                    <a:pt x="2242" y="5423"/>
                  </a:lnTo>
                  <a:lnTo>
                    <a:pt x="2436" y="5498"/>
                  </a:lnTo>
                  <a:lnTo>
                    <a:pt x="2630" y="5573"/>
                  </a:lnTo>
                  <a:lnTo>
                    <a:pt x="2824" y="5618"/>
                  </a:lnTo>
                  <a:lnTo>
                    <a:pt x="2824" y="6544"/>
                  </a:lnTo>
                  <a:lnTo>
                    <a:pt x="3885" y="6544"/>
                  </a:lnTo>
                  <a:lnTo>
                    <a:pt x="3885" y="5573"/>
                  </a:lnTo>
                  <a:lnTo>
                    <a:pt x="4109" y="5513"/>
                  </a:lnTo>
                  <a:lnTo>
                    <a:pt x="4318" y="5423"/>
                  </a:lnTo>
                  <a:lnTo>
                    <a:pt x="4513" y="5304"/>
                  </a:lnTo>
                  <a:lnTo>
                    <a:pt x="4692" y="5184"/>
                  </a:lnTo>
                  <a:lnTo>
                    <a:pt x="5409" y="5887"/>
                  </a:lnTo>
                  <a:lnTo>
                    <a:pt x="6156" y="5140"/>
                  </a:lnTo>
                  <a:lnTo>
                    <a:pt x="5394" y="4378"/>
                  </a:lnTo>
                  <a:lnTo>
                    <a:pt x="5469" y="4213"/>
                  </a:lnTo>
                  <a:lnTo>
                    <a:pt x="5529" y="4064"/>
                  </a:lnTo>
                  <a:lnTo>
                    <a:pt x="5573" y="3885"/>
                  </a:lnTo>
                  <a:lnTo>
                    <a:pt x="5618" y="3720"/>
                  </a:lnTo>
                  <a:lnTo>
                    <a:pt x="6544" y="3720"/>
                  </a:lnTo>
                  <a:lnTo>
                    <a:pt x="6544" y="2660"/>
                  </a:lnTo>
                  <a:lnTo>
                    <a:pt x="5573" y="2660"/>
                  </a:lnTo>
                  <a:lnTo>
                    <a:pt x="5529" y="2495"/>
                  </a:lnTo>
                  <a:lnTo>
                    <a:pt x="5469" y="2346"/>
                  </a:lnTo>
                  <a:lnTo>
                    <a:pt x="5394" y="2197"/>
                  </a:lnTo>
                  <a:lnTo>
                    <a:pt x="5319" y="2062"/>
                  </a:lnTo>
                  <a:lnTo>
                    <a:pt x="6051" y="1345"/>
                  </a:lnTo>
                  <a:lnTo>
                    <a:pt x="5304" y="583"/>
                  </a:lnTo>
                  <a:lnTo>
                    <a:pt x="4587" y="1285"/>
                  </a:lnTo>
                  <a:lnTo>
                    <a:pt x="4438" y="1196"/>
                  </a:lnTo>
                  <a:lnTo>
                    <a:pt x="4259" y="1106"/>
                  </a:lnTo>
                  <a:lnTo>
                    <a:pt x="4079" y="1031"/>
                  </a:lnTo>
                  <a:lnTo>
                    <a:pt x="3885" y="971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648;p33"/>
            <p:cNvSpPr/>
            <p:nvPr/>
          </p:nvSpPr>
          <p:spPr>
            <a:xfrm>
              <a:off x="4149022" y="1269125"/>
              <a:ext cx="12333" cy="373448"/>
            </a:xfrm>
            <a:custGeom>
              <a:avLst/>
              <a:gdLst/>
              <a:ahLst/>
              <a:cxnLst/>
              <a:rect l="l" t="t" r="r" b="b"/>
              <a:pathLst>
                <a:path w="449" h="13596" extrusionOk="0">
                  <a:moveTo>
                    <a:pt x="180" y="0"/>
                  </a:moveTo>
                  <a:lnTo>
                    <a:pt x="135" y="15"/>
                  </a:lnTo>
                  <a:lnTo>
                    <a:pt x="60" y="60"/>
                  </a:lnTo>
                  <a:lnTo>
                    <a:pt x="16" y="135"/>
                  </a:lnTo>
                  <a:lnTo>
                    <a:pt x="1" y="180"/>
                  </a:lnTo>
                  <a:lnTo>
                    <a:pt x="1" y="224"/>
                  </a:lnTo>
                  <a:lnTo>
                    <a:pt x="1" y="13371"/>
                  </a:lnTo>
                  <a:lnTo>
                    <a:pt x="1" y="13416"/>
                  </a:lnTo>
                  <a:lnTo>
                    <a:pt x="16" y="13446"/>
                  </a:lnTo>
                  <a:lnTo>
                    <a:pt x="60" y="13521"/>
                  </a:lnTo>
                  <a:lnTo>
                    <a:pt x="135" y="13565"/>
                  </a:lnTo>
                  <a:lnTo>
                    <a:pt x="180" y="13580"/>
                  </a:lnTo>
                  <a:lnTo>
                    <a:pt x="225" y="13595"/>
                  </a:lnTo>
                  <a:lnTo>
                    <a:pt x="270" y="13580"/>
                  </a:lnTo>
                  <a:lnTo>
                    <a:pt x="314" y="13565"/>
                  </a:lnTo>
                  <a:lnTo>
                    <a:pt x="374" y="13521"/>
                  </a:lnTo>
                  <a:lnTo>
                    <a:pt x="434" y="13446"/>
                  </a:lnTo>
                  <a:lnTo>
                    <a:pt x="449" y="13416"/>
                  </a:lnTo>
                  <a:lnTo>
                    <a:pt x="449" y="13371"/>
                  </a:lnTo>
                  <a:lnTo>
                    <a:pt x="449" y="224"/>
                  </a:lnTo>
                  <a:lnTo>
                    <a:pt x="449" y="180"/>
                  </a:lnTo>
                  <a:lnTo>
                    <a:pt x="434" y="135"/>
                  </a:lnTo>
                  <a:lnTo>
                    <a:pt x="374" y="60"/>
                  </a:lnTo>
                  <a:lnTo>
                    <a:pt x="314" y="1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649;p33"/>
            <p:cNvSpPr/>
            <p:nvPr/>
          </p:nvSpPr>
          <p:spPr>
            <a:xfrm>
              <a:off x="4129329" y="1477157"/>
              <a:ext cx="51721" cy="51749"/>
            </a:xfrm>
            <a:custGeom>
              <a:avLst/>
              <a:gdLst/>
              <a:ahLst/>
              <a:cxnLst/>
              <a:rect l="l" t="t" r="r" b="b"/>
              <a:pathLst>
                <a:path w="1883" h="1884" extrusionOk="0">
                  <a:moveTo>
                    <a:pt x="942" y="1"/>
                  </a:moveTo>
                  <a:lnTo>
                    <a:pt x="837" y="16"/>
                  </a:lnTo>
                  <a:lnTo>
                    <a:pt x="748" y="31"/>
                  </a:lnTo>
                  <a:lnTo>
                    <a:pt x="658" y="45"/>
                  </a:lnTo>
                  <a:lnTo>
                    <a:pt x="568" y="75"/>
                  </a:lnTo>
                  <a:lnTo>
                    <a:pt x="419" y="165"/>
                  </a:lnTo>
                  <a:lnTo>
                    <a:pt x="270" y="285"/>
                  </a:lnTo>
                  <a:lnTo>
                    <a:pt x="165" y="419"/>
                  </a:lnTo>
                  <a:lnTo>
                    <a:pt x="75" y="583"/>
                  </a:lnTo>
                  <a:lnTo>
                    <a:pt x="45" y="658"/>
                  </a:lnTo>
                  <a:lnTo>
                    <a:pt x="16" y="748"/>
                  </a:lnTo>
                  <a:lnTo>
                    <a:pt x="1" y="852"/>
                  </a:lnTo>
                  <a:lnTo>
                    <a:pt x="1" y="942"/>
                  </a:lnTo>
                  <a:lnTo>
                    <a:pt x="1" y="1032"/>
                  </a:lnTo>
                  <a:lnTo>
                    <a:pt x="16" y="1136"/>
                  </a:lnTo>
                  <a:lnTo>
                    <a:pt x="45" y="1226"/>
                  </a:lnTo>
                  <a:lnTo>
                    <a:pt x="75" y="1300"/>
                  </a:lnTo>
                  <a:lnTo>
                    <a:pt x="165" y="1465"/>
                  </a:lnTo>
                  <a:lnTo>
                    <a:pt x="270" y="1599"/>
                  </a:lnTo>
                  <a:lnTo>
                    <a:pt x="419" y="1719"/>
                  </a:lnTo>
                  <a:lnTo>
                    <a:pt x="568" y="1808"/>
                  </a:lnTo>
                  <a:lnTo>
                    <a:pt x="658" y="1838"/>
                  </a:lnTo>
                  <a:lnTo>
                    <a:pt x="748" y="1868"/>
                  </a:lnTo>
                  <a:lnTo>
                    <a:pt x="837" y="1883"/>
                  </a:lnTo>
                  <a:lnTo>
                    <a:pt x="1031" y="1883"/>
                  </a:lnTo>
                  <a:lnTo>
                    <a:pt x="1121" y="1868"/>
                  </a:lnTo>
                  <a:lnTo>
                    <a:pt x="1226" y="1838"/>
                  </a:lnTo>
                  <a:lnTo>
                    <a:pt x="1300" y="1808"/>
                  </a:lnTo>
                  <a:lnTo>
                    <a:pt x="1465" y="1719"/>
                  </a:lnTo>
                  <a:lnTo>
                    <a:pt x="1599" y="1599"/>
                  </a:lnTo>
                  <a:lnTo>
                    <a:pt x="1719" y="1465"/>
                  </a:lnTo>
                  <a:lnTo>
                    <a:pt x="1808" y="1300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52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83"/>
                  </a:lnTo>
                  <a:lnTo>
                    <a:pt x="1719" y="419"/>
                  </a:lnTo>
                  <a:lnTo>
                    <a:pt x="1599" y="285"/>
                  </a:lnTo>
                  <a:lnTo>
                    <a:pt x="1465" y="165"/>
                  </a:lnTo>
                  <a:lnTo>
                    <a:pt x="1300" y="75"/>
                  </a:lnTo>
                  <a:lnTo>
                    <a:pt x="1226" y="45"/>
                  </a:lnTo>
                  <a:lnTo>
                    <a:pt x="1121" y="31"/>
                  </a:lnTo>
                  <a:lnTo>
                    <a:pt x="1031" y="16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650;p33"/>
            <p:cNvSpPr/>
            <p:nvPr/>
          </p:nvSpPr>
          <p:spPr>
            <a:xfrm>
              <a:off x="3999246" y="1088175"/>
              <a:ext cx="311893" cy="311481"/>
            </a:xfrm>
            <a:custGeom>
              <a:avLst/>
              <a:gdLst/>
              <a:ahLst/>
              <a:cxnLst/>
              <a:rect l="l" t="t" r="r" b="b"/>
              <a:pathLst>
                <a:path w="11355" h="11340" extrusionOk="0">
                  <a:moveTo>
                    <a:pt x="5678" y="0"/>
                  </a:moveTo>
                  <a:lnTo>
                    <a:pt x="5379" y="15"/>
                  </a:lnTo>
                  <a:lnTo>
                    <a:pt x="5095" y="30"/>
                  </a:lnTo>
                  <a:lnTo>
                    <a:pt x="4811" y="60"/>
                  </a:lnTo>
                  <a:lnTo>
                    <a:pt x="4527" y="120"/>
                  </a:lnTo>
                  <a:lnTo>
                    <a:pt x="4259" y="179"/>
                  </a:lnTo>
                  <a:lnTo>
                    <a:pt x="3990" y="254"/>
                  </a:lnTo>
                  <a:lnTo>
                    <a:pt x="3721" y="344"/>
                  </a:lnTo>
                  <a:lnTo>
                    <a:pt x="3467" y="448"/>
                  </a:lnTo>
                  <a:lnTo>
                    <a:pt x="3213" y="568"/>
                  </a:lnTo>
                  <a:lnTo>
                    <a:pt x="2974" y="687"/>
                  </a:lnTo>
                  <a:lnTo>
                    <a:pt x="2735" y="822"/>
                  </a:lnTo>
                  <a:lnTo>
                    <a:pt x="2511" y="971"/>
                  </a:lnTo>
                  <a:lnTo>
                    <a:pt x="2287" y="1135"/>
                  </a:lnTo>
                  <a:lnTo>
                    <a:pt x="2062" y="1300"/>
                  </a:lnTo>
                  <a:lnTo>
                    <a:pt x="1868" y="1479"/>
                  </a:lnTo>
                  <a:lnTo>
                    <a:pt x="1659" y="1658"/>
                  </a:lnTo>
                  <a:lnTo>
                    <a:pt x="1480" y="1853"/>
                  </a:lnTo>
                  <a:lnTo>
                    <a:pt x="1301" y="2062"/>
                  </a:lnTo>
                  <a:lnTo>
                    <a:pt x="1136" y="2286"/>
                  </a:lnTo>
                  <a:lnTo>
                    <a:pt x="972" y="2495"/>
                  </a:lnTo>
                  <a:lnTo>
                    <a:pt x="822" y="2734"/>
                  </a:lnTo>
                  <a:lnTo>
                    <a:pt x="688" y="2973"/>
                  </a:lnTo>
                  <a:lnTo>
                    <a:pt x="568" y="3212"/>
                  </a:lnTo>
                  <a:lnTo>
                    <a:pt x="449" y="3466"/>
                  </a:lnTo>
                  <a:lnTo>
                    <a:pt x="344" y="3720"/>
                  </a:lnTo>
                  <a:lnTo>
                    <a:pt x="255" y="3989"/>
                  </a:lnTo>
                  <a:lnTo>
                    <a:pt x="180" y="4258"/>
                  </a:lnTo>
                  <a:lnTo>
                    <a:pt x="120" y="4527"/>
                  </a:lnTo>
                  <a:lnTo>
                    <a:pt x="75" y="4811"/>
                  </a:lnTo>
                  <a:lnTo>
                    <a:pt x="31" y="5094"/>
                  </a:lnTo>
                  <a:lnTo>
                    <a:pt x="16" y="5378"/>
                  </a:lnTo>
                  <a:lnTo>
                    <a:pt x="1" y="5677"/>
                  </a:lnTo>
                  <a:lnTo>
                    <a:pt x="16" y="5961"/>
                  </a:lnTo>
                  <a:lnTo>
                    <a:pt x="31" y="6260"/>
                  </a:lnTo>
                  <a:lnTo>
                    <a:pt x="75" y="6544"/>
                  </a:lnTo>
                  <a:lnTo>
                    <a:pt x="120" y="6812"/>
                  </a:lnTo>
                  <a:lnTo>
                    <a:pt x="180" y="7096"/>
                  </a:lnTo>
                  <a:lnTo>
                    <a:pt x="255" y="7365"/>
                  </a:lnTo>
                  <a:lnTo>
                    <a:pt x="344" y="7619"/>
                  </a:lnTo>
                  <a:lnTo>
                    <a:pt x="449" y="7888"/>
                  </a:lnTo>
                  <a:lnTo>
                    <a:pt x="568" y="8127"/>
                  </a:lnTo>
                  <a:lnTo>
                    <a:pt x="688" y="8381"/>
                  </a:lnTo>
                  <a:lnTo>
                    <a:pt x="822" y="8620"/>
                  </a:lnTo>
                  <a:lnTo>
                    <a:pt x="972" y="8844"/>
                  </a:lnTo>
                  <a:lnTo>
                    <a:pt x="1136" y="9068"/>
                  </a:lnTo>
                  <a:lnTo>
                    <a:pt x="1301" y="9277"/>
                  </a:lnTo>
                  <a:lnTo>
                    <a:pt x="1480" y="9487"/>
                  </a:lnTo>
                  <a:lnTo>
                    <a:pt x="1659" y="9681"/>
                  </a:lnTo>
                  <a:lnTo>
                    <a:pt x="1868" y="9875"/>
                  </a:lnTo>
                  <a:lnTo>
                    <a:pt x="2062" y="10054"/>
                  </a:lnTo>
                  <a:lnTo>
                    <a:pt x="2287" y="10219"/>
                  </a:lnTo>
                  <a:lnTo>
                    <a:pt x="2511" y="10383"/>
                  </a:lnTo>
                  <a:lnTo>
                    <a:pt x="2735" y="10517"/>
                  </a:lnTo>
                  <a:lnTo>
                    <a:pt x="2974" y="10667"/>
                  </a:lnTo>
                  <a:lnTo>
                    <a:pt x="3213" y="10786"/>
                  </a:lnTo>
                  <a:lnTo>
                    <a:pt x="3467" y="10906"/>
                  </a:lnTo>
                  <a:lnTo>
                    <a:pt x="3721" y="10995"/>
                  </a:lnTo>
                  <a:lnTo>
                    <a:pt x="3990" y="11085"/>
                  </a:lnTo>
                  <a:lnTo>
                    <a:pt x="4259" y="11160"/>
                  </a:lnTo>
                  <a:lnTo>
                    <a:pt x="4527" y="11235"/>
                  </a:lnTo>
                  <a:lnTo>
                    <a:pt x="4811" y="11279"/>
                  </a:lnTo>
                  <a:lnTo>
                    <a:pt x="5095" y="11309"/>
                  </a:lnTo>
                  <a:lnTo>
                    <a:pt x="5379" y="11339"/>
                  </a:lnTo>
                  <a:lnTo>
                    <a:pt x="5962" y="11339"/>
                  </a:lnTo>
                  <a:lnTo>
                    <a:pt x="6260" y="11309"/>
                  </a:lnTo>
                  <a:lnTo>
                    <a:pt x="6544" y="11279"/>
                  </a:lnTo>
                  <a:lnTo>
                    <a:pt x="6813" y="11235"/>
                  </a:lnTo>
                  <a:lnTo>
                    <a:pt x="7097" y="11160"/>
                  </a:lnTo>
                  <a:lnTo>
                    <a:pt x="7366" y="11085"/>
                  </a:lnTo>
                  <a:lnTo>
                    <a:pt x="7620" y="10995"/>
                  </a:lnTo>
                  <a:lnTo>
                    <a:pt x="7889" y="10906"/>
                  </a:lnTo>
                  <a:lnTo>
                    <a:pt x="8128" y="10786"/>
                  </a:lnTo>
                  <a:lnTo>
                    <a:pt x="8382" y="10667"/>
                  </a:lnTo>
                  <a:lnTo>
                    <a:pt x="8621" y="10517"/>
                  </a:lnTo>
                  <a:lnTo>
                    <a:pt x="8845" y="10383"/>
                  </a:lnTo>
                  <a:lnTo>
                    <a:pt x="9069" y="10219"/>
                  </a:lnTo>
                  <a:lnTo>
                    <a:pt x="9278" y="10054"/>
                  </a:lnTo>
                  <a:lnTo>
                    <a:pt x="9487" y="9875"/>
                  </a:lnTo>
                  <a:lnTo>
                    <a:pt x="9682" y="9681"/>
                  </a:lnTo>
                  <a:lnTo>
                    <a:pt x="9876" y="9487"/>
                  </a:lnTo>
                  <a:lnTo>
                    <a:pt x="10055" y="9277"/>
                  </a:lnTo>
                  <a:lnTo>
                    <a:pt x="10219" y="9068"/>
                  </a:lnTo>
                  <a:lnTo>
                    <a:pt x="10384" y="8844"/>
                  </a:lnTo>
                  <a:lnTo>
                    <a:pt x="10533" y="8620"/>
                  </a:lnTo>
                  <a:lnTo>
                    <a:pt x="10668" y="8381"/>
                  </a:lnTo>
                  <a:lnTo>
                    <a:pt x="10787" y="8127"/>
                  </a:lnTo>
                  <a:lnTo>
                    <a:pt x="10907" y="7888"/>
                  </a:lnTo>
                  <a:lnTo>
                    <a:pt x="10996" y="7619"/>
                  </a:lnTo>
                  <a:lnTo>
                    <a:pt x="11086" y="7365"/>
                  </a:lnTo>
                  <a:lnTo>
                    <a:pt x="11176" y="7096"/>
                  </a:lnTo>
                  <a:lnTo>
                    <a:pt x="11235" y="6812"/>
                  </a:lnTo>
                  <a:lnTo>
                    <a:pt x="11280" y="6544"/>
                  </a:lnTo>
                  <a:lnTo>
                    <a:pt x="11325" y="6260"/>
                  </a:lnTo>
                  <a:lnTo>
                    <a:pt x="11340" y="5961"/>
                  </a:lnTo>
                  <a:lnTo>
                    <a:pt x="11355" y="5677"/>
                  </a:lnTo>
                  <a:lnTo>
                    <a:pt x="11340" y="5378"/>
                  </a:lnTo>
                  <a:lnTo>
                    <a:pt x="11325" y="5094"/>
                  </a:lnTo>
                  <a:lnTo>
                    <a:pt x="11280" y="4811"/>
                  </a:lnTo>
                  <a:lnTo>
                    <a:pt x="11235" y="4527"/>
                  </a:lnTo>
                  <a:lnTo>
                    <a:pt x="11176" y="4258"/>
                  </a:lnTo>
                  <a:lnTo>
                    <a:pt x="11086" y="3989"/>
                  </a:lnTo>
                  <a:lnTo>
                    <a:pt x="10996" y="3720"/>
                  </a:lnTo>
                  <a:lnTo>
                    <a:pt x="10907" y="3466"/>
                  </a:lnTo>
                  <a:lnTo>
                    <a:pt x="10787" y="3212"/>
                  </a:lnTo>
                  <a:lnTo>
                    <a:pt x="10668" y="2973"/>
                  </a:lnTo>
                  <a:lnTo>
                    <a:pt x="10533" y="2734"/>
                  </a:lnTo>
                  <a:lnTo>
                    <a:pt x="10384" y="2495"/>
                  </a:lnTo>
                  <a:lnTo>
                    <a:pt x="10219" y="2286"/>
                  </a:lnTo>
                  <a:lnTo>
                    <a:pt x="10055" y="2062"/>
                  </a:lnTo>
                  <a:lnTo>
                    <a:pt x="9876" y="1853"/>
                  </a:lnTo>
                  <a:lnTo>
                    <a:pt x="9682" y="1658"/>
                  </a:lnTo>
                  <a:lnTo>
                    <a:pt x="9487" y="1479"/>
                  </a:lnTo>
                  <a:lnTo>
                    <a:pt x="9278" y="1300"/>
                  </a:lnTo>
                  <a:lnTo>
                    <a:pt x="9069" y="1135"/>
                  </a:lnTo>
                  <a:lnTo>
                    <a:pt x="8845" y="971"/>
                  </a:lnTo>
                  <a:lnTo>
                    <a:pt x="8621" y="822"/>
                  </a:lnTo>
                  <a:lnTo>
                    <a:pt x="8382" y="687"/>
                  </a:lnTo>
                  <a:lnTo>
                    <a:pt x="8128" y="568"/>
                  </a:lnTo>
                  <a:lnTo>
                    <a:pt x="7889" y="448"/>
                  </a:lnTo>
                  <a:lnTo>
                    <a:pt x="7620" y="344"/>
                  </a:lnTo>
                  <a:lnTo>
                    <a:pt x="7366" y="254"/>
                  </a:lnTo>
                  <a:lnTo>
                    <a:pt x="7097" y="179"/>
                  </a:lnTo>
                  <a:lnTo>
                    <a:pt x="6813" y="120"/>
                  </a:lnTo>
                  <a:lnTo>
                    <a:pt x="6544" y="60"/>
                  </a:lnTo>
                  <a:lnTo>
                    <a:pt x="6260" y="30"/>
                  </a:lnTo>
                  <a:lnTo>
                    <a:pt x="5962" y="15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651;p33"/>
            <p:cNvSpPr/>
            <p:nvPr/>
          </p:nvSpPr>
          <p:spPr>
            <a:xfrm>
              <a:off x="4067776" y="1152584"/>
              <a:ext cx="178127" cy="178127"/>
            </a:xfrm>
            <a:custGeom>
              <a:avLst/>
              <a:gdLst/>
              <a:ahLst/>
              <a:cxnLst/>
              <a:rect l="l" t="t" r="r" b="b"/>
              <a:pathLst>
                <a:path w="6485" h="6485" extrusionOk="0">
                  <a:moveTo>
                    <a:pt x="2585" y="329"/>
                  </a:moveTo>
                  <a:lnTo>
                    <a:pt x="2361" y="583"/>
                  </a:lnTo>
                  <a:lnTo>
                    <a:pt x="2167" y="852"/>
                  </a:lnTo>
                  <a:lnTo>
                    <a:pt x="2047" y="1031"/>
                  </a:lnTo>
                  <a:lnTo>
                    <a:pt x="1928" y="1240"/>
                  </a:lnTo>
                  <a:lnTo>
                    <a:pt x="1823" y="1435"/>
                  </a:lnTo>
                  <a:lnTo>
                    <a:pt x="1734" y="1644"/>
                  </a:lnTo>
                  <a:lnTo>
                    <a:pt x="733" y="1644"/>
                  </a:lnTo>
                  <a:lnTo>
                    <a:pt x="897" y="1405"/>
                  </a:lnTo>
                  <a:lnTo>
                    <a:pt x="1091" y="1181"/>
                  </a:lnTo>
                  <a:lnTo>
                    <a:pt x="1300" y="987"/>
                  </a:lnTo>
                  <a:lnTo>
                    <a:pt x="1525" y="807"/>
                  </a:lnTo>
                  <a:lnTo>
                    <a:pt x="1778" y="643"/>
                  </a:lnTo>
                  <a:lnTo>
                    <a:pt x="2032" y="523"/>
                  </a:lnTo>
                  <a:lnTo>
                    <a:pt x="2301" y="419"/>
                  </a:lnTo>
                  <a:lnTo>
                    <a:pt x="2585" y="329"/>
                  </a:lnTo>
                  <a:close/>
                  <a:moveTo>
                    <a:pt x="3123" y="269"/>
                  </a:moveTo>
                  <a:lnTo>
                    <a:pt x="3123" y="1644"/>
                  </a:lnTo>
                  <a:lnTo>
                    <a:pt x="2018" y="1644"/>
                  </a:lnTo>
                  <a:lnTo>
                    <a:pt x="2182" y="1315"/>
                  </a:lnTo>
                  <a:lnTo>
                    <a:pt x="2376" y="1001"/>
                  </a:lnTo>
                  <a:lnTo>
                    <a:pt x="2585" y="733"/>
                  </a:lnTo>
                  <a:lnTo>
                    <a:pt x="2765" y="523"/>
                  </a:lnTo>
                  <a:lnTo>
                    <a:pt x="2929" y="374"/>
                  </a:lnTo>
                  <a:lnTo>
                    <a:pt x="3033" y="269"/>
                  </a:lnTo>
                  <a:close/>
                  <a:moveTo>
                    <a:pt x="3497" y="269"/>
                  </a:moveTo>
                  <a:lnTo>
                    <a:pt x="3676" y="434"/>
                  </a:lnTo>
                  <a:lnTo>
                    <a:pt x="3795" y="568"/>
                  </a:lnTo>
                  <a:lnTo>
                    <a:pt x="3930" y="718"/>
                  </a:lnTo>
                  <a:lnTo>
                    <a:pt x="4079" y="912"/>
                  </a:lnTo>
                  <a:lnTo>
                    <a:pt x="4229" y="1121"/>
                  </a:lnTo>
                  <a:lnTo>
                    <a:pt x="4378" y="1375"/>
                  </a:lnTo>
                  <a:lnTo>
                    <a:pt x="4512" y="1644"/>
                  </a:lnTo>
                  <a:lnTo>
                    <a:pt x="3377" y="1644"/>
                  </a:lnTo>
                  <a:lnTo>
                    <a:pt x="3377" y="269"/>
                  </a:lnTo>
                  <a:close/>
                  <a:moveTo>
                    <a:pt x="3945" y="344"/>
                  </a:moveTo>
                  <a:lnTo>
                    <a:pt x="4229" y="419"/>
                  </a:lnTo>
                  <a:lnTo>
                    <a:pt x="4483" y="523"/>
                  </a:lnTo>
                  <a:lnTo>
                    <a:pt x="4737" y="658"/>
                  </a:lnTo>
                  <a:lnTo>
                    <a:pt x="4976" y="822"/>
                  </a:lnTo>
                  <a:lnTo>
                    <a:pt x="5200" y="987"/>
                  </a:lnTo>
                  <a:lnTo>
                    <a:pt x="5409" y="1196"/>
                  </a:lnTo>
                  <a:lnTo>
                    <a:pt x="5603" y="1405"/>
                  </a:lnTo>
                  <a:lnTo>
                    <a:pt x="5767" y="1644"/>
                  </a:lnTo>
                  <a:lnTo>
                    <a:pt x="4796" y="1644"/>
                  </a:lnTo>
                  <a:lnTo>
                    <a:pt x="4707" y="1435"/>
                  </a:lnTo>
                  <a:lnTo>
                    <a:pt x="4602" y="1240"/>
                  </a:lnTo>
                  <a:lnTo>
                    <a:pt x="4483" y="1031"/>
                  </a:lnTo>
                  <a:lnTo>
                    <a:pt x="4363" y="852"/>
                  </a:lnTo>
                  <a:lnTo>
                    <a:pt x="4154" y="583"/>
                  </a:lnTo>
                  <a:lnTo>
                    <a:pt x="3945" y="344"/>
                  </a:lnTo>
                  <a:close/>
                  <a:moveTo>
                    <a:pt x="1629" y="1913"/>
                  </a:moveTo>
                  <a:lnTo>
                    <a:pt x="1554" y="2182"/>
                  </a:lnTo>
                  <a:lnTo>
                    <a:pt x="1480" y="2466"/>
                  </a:lnTo>
                  <a:lnTo>
                    <a:pt x="1450" y="2749"/>
                  </a:lnTo>
                  <a:lnTo>
                    <a:pt x="1420" y="3048"/>
                  </a:lnTo>
                  <a:lnTo>
                    <a:pt x="270" y="3048"/>
                  </a:lnTo>
                  <a:lnTo>
                    <a:pt x="314" y="2749"/>
                  </a:lnTo>
                  <a:lnTo>
                    <a:pt x="374" y="2451"/>
                  </a:lnTo>
                  <a:lnTo>
                    <a:pt x="464" y="2182"/>
                  </a:lnTo>
                  <a:lnTo>
                    <a:pt x="583" y="1913"/>
                  </a:lnTo>
                  <a:close/>
                  <a:moveTo>
                    <a:pt x="3123" y="1913"/>
                  </a:moveTo>
                  <a:lnTo>
                    <a:pt x="3123" y="3048"/>
                  </a:lnTo>
                  <a:lnTo>
                    <a:pt x="1689" y="3048"/>
                  </a:lnTo>
                  <a:lnTo>
                    <a:pt x="1704" y="2749"/>
                  </a:lnTo>
                  <a:lnTo>
                    <a:pt x="1749" y="2466"/>
                  </a:lnTo>
                  <a:lnTo>
                    <a:pt x="1823" y="2182"/>
                  </a:lnTo>
                  <a:lnTo>
                    <a:pt x="1913" y="1913"/>
                  </a:lnTo>
                  <a:close/>
                  <a:moveTo>
                    <a:pt x="4617" y="1913"/>
                  </a:moveTo>
                  <a:lnTo>
                    <a:pt x="4707" y="2182"/>
                  </a:lnTo>
                  <a:lnTo>
                    <a:pt x="4781" y="2466"/>
                  </a:lnTo>
                  <a:lnTo>
                    <a:pt x="4826" y="2749"/>
                  </a:lnTo>
                  <a:lnTo>
                    <a:pt x="4841" y="3048"/>
                  </a:lnTo>
                  <a:lnTo>
                    <a:pt x="3377" y="3048"/>
                  </a:lnTo>
                  <a:lnTo>
                    <a:pt x="3377" y="1913"/>
                  </a:lnTo>
                  <a:close/>
                  <a:moveTo>
                    <a:pt x="5917" y="1913"/>
                  </a:moveTo>
                  <a:lnTo>
                    <a:pt x="6036" y="2182"/>
                  </a:lnTo>
                  <a:lnTo>
                    <a:pt x="6126" y="2451"/>
                  </a:lnTo>
                  <a:lnTo>
                    <a:pt x="6186" y="2749"/>
                  </a:lnTo>
                  <a:lnTo>
                    <a:pt x="6216" y="3048"/>
                  </a:lnTo>
                  <a:lnTo>
                    <a:pt x="5110" y="3048"/>
                  </a:lnTo>
                  <a:lnTo>
                    <a:pt x="5080" y="2749"/>
                  </a:lnTo>
                  <a:lnTo>
                    <a:pt x="5035" y="2466"/>
                  </a:lnTo>
                  <a:lnTo>
                    <a:pt x="4976" y="2182"/>
                  </a:lnTo>
                  <a:lnTo>
                    <a:pt x="4901" y="1913"/>
                  </a:lnTo>
                  <a:close/>
                  <a:moveTo>
                    <a:pt x="1420" y="3302"/>
                  </a:moveTo>
                  <a:lnTo>
                    <a:pt x="1435" y="3601"/>
                  </a:lnTo>
                  <a:lnTo>
                    <a:pt x="1465" y="3885"/>
                  </a:lnTo>
                  <a:lnTo>
                    <a:pt x="1525" y="4169"/>
                  </a:lnTo>
                  <a:lnTo>
                    <a:pt x="1584" y="4438"/>
                  </a:lnTo>
                  <a:lnTo>
                    <a:pt x="524" y="4438"/>
                  </a:lnTo>
                  <a:lnTo>
                    <a:pt x="419" y="4169"/>
                  </a:lnTo>
                  <a:lnTo>
                    <a:pt x="329" y="3885"/>
                  </a:lnTo>
                  <a:lnTo>
                    <a:pt x="285" y="3601"/>
                  </a:lnTo>
                  <a:lnTo>
                    <a:pt x="270" y="3302"/>
                  </a:lnTo>
                  <a:close/>
                  <a:moveTo>
                    <a:pt x="3123" y="3302"/>
                  </a:moveTo>
                  <a:lnTo>
                    <a:pt x="3123" y="4438"/>
                  </a:lnTo>
                  <a:lnTo>
                    <a:pt x="1853" y="4438"/>
                  </a:lnTo>
                  <a:lnTo>
                    <a:pt x="1778" y="4169"/>
                  </a:lnTo>
                  <a:lnTo>
                    <a:pt x="1734" y="3885"/>
                  </a:lnTo>
                  <a:lnTo>
                    <a:pt x="1704" y="3601"/>
                  </a:lnTo>
                  <a:lnTo>
                    <a:pt x="1689" y="3302"/>
                  </a:lnTo>
                  <a:close/>
                  <a:moveTo>
                    <a:pt x="4841" y="3302"/>
                  </a:moveTo>
                  <a:lnTo>
                    <a:pt x="4826" y="3601"/>
                  </a:lnTo>
                  <a:lnTo>
                    <a:pt x="4796" y="3885"/>
                  </a:lnTo>
                  <a:lnTo>
                    <a:pt x="4737" y="4169"/>
                  </a:lnTo>
                  <a:lnTo>
                    <a:pt x="4677" y="4438"/>
                  </a:lnTo>
                  <a:lnTo>
                    <a:pt x="3377" y="4438"/>
                  </a:lnTo>
                  <a:lnTo>
                    <a:pt x="3377" y="3302"/>
                  </a:lnTo>
                  <a:close/>
                  <a:moveTo>
                    <a:pt x="6230" y="3302"/>
                  </a:moveTo>
                  <a:lnTo>
                    <a:pt x="6201" y="3601"/>
                  </a:lnTo>
                  <a:lnTo>
                    <a:pt x="6156" y="3885"/>
                  </a:lnTo>
                  <a:lnTo>
                    <a:pt x="6081" y="4169"/>
                  </a:lnTo>
                  <a:lnTo>
                    <a:pt x="5977" y="4438"/>
                  </a:lnTo>
                  <a:lnTo>
                    <a:pt x="4946" y="4438"/>
                  </a:lnTo>
                  <a:lnTo>
                    <a:pt x="5005" y="4169"/>
                  </a:lnTo>
                  <a:lnTo>
                    <a:pt x="5050" y="3885"/>
                  </a:lnTo>
                  <a:lnTo>
                    <a:pt x="5095" y="3601"/>
                  </a:lnTo>
                  <a:lnTo>
                    <a:pt x="5110" y="3302"/>
                  </a:lnTo>
                  <a:close/>
                  <a:moveTo>
                    <a:pt x="5842" y="4692"/>
                  </a:moveTo>
                  <a:lnTo>
                    <a:pt x="5678" y="4960"/>
                  </a:lnTo>
                  <a:lnTo>
                    <a:pt x="5484" y="5214"/>
                  </a:lnTo>
                  <a:lnTo>
                    <a:pt x="5274" y="5438"/>
                  </a:lnTo>
                  <a:lnTo>
                    <a:pt x="5035" y="5633"/>
                  </a:lnTo>
                  <a:lnTo>
                    <a:pt x="4766" y="5797"/>
                  </a:lnTo>
                  <a:lnTo>
                    <a:pt x="4497" y="5946"/>
                  </a:lnTo>
                  <a:lnTo>
                    <a:pt x="4214" y="6066"/>
                  </a:lnTo>
                  <a:lnTo>
                    <a:pt x="3900" y="6156"/>
                  </a:lnTo>
                  <a:lnTo>
                    <a:pt x="3900" y="6156"/>
                  </a:lnTo>
                  <a:lnTo>
                    <a:pt x="4109" y="5946"/>
                  </a:lnTo>
                  <a:lnTo>
                    <a:pt x="4303" y="5737"/>
                  </a:lnTo>
                  <a:lnTo>
                    <a:pt x="4468" y="5498"/>
                  </a:lnTo>
                  <a:lnTo>
                    <a:pt x="4617" y="5244"/>
                  </a:lnTo>
                  <a:lnTo>
                    <a:pt x="4751" y="4975"/>
                  </a:lnTo>
                  <a:lnTo>
                    <a:pt x="4856" y="4692"/>
                  </a:lnTo>
                  <a:close/>
                  <a:moveTo>
                    <a:pt x="1659" y="4692"/>
                  </a:moveTo>
                  <a:lnTo>
                    <a:pt x="1778" y="4975"/>
                  </a:lnTo>
                  <a:lnTo>
                    <a:pt x="1913" y="5244"/>
                  </a:lnTo>
                  <a:lnTo>
                    <a:pt x="2062" y="5498"/>
                  </a:lnTo>
                  <a:lnTo>
                    <a:pt x="2227" y="5737"/>
                  </a:lnTo>
                  <a:lnTo>
                    <a:pt x="2421" y="5961"/>
                  </a:lnTo>
                  <a:lnTo>
                    <a:pt x="2630" y="6156"/>
                  </a:lnTo>
                  <a:lnTo>
                    <a:pt x="2316" y="6081"/>
                  </a:lnTo>
                  <a:lnTo>
                    <a:pt x="2032" y="5961"/>
                  </a:lnTo>
                  <a:lnTo>
                    <a:pt x="1749" y="5812"/>
                  </a:lnTo>
                  <a:lnTo>
                    <a:pt x="1480" y="5648"/>
                  </a:lnTo>
                  <a:lnTo>
                    <a:pt x="1241" y="5438"/>
                  </a:lnTo>
                  <a:lnTo>
                    <a:pt x="1017" y="5214"/>
                  </a:lnTo>
                  <a:lnTo>
                    <a:pt x="822" y="4975"/>
                  </a:lnTo>
                  <a:lnTo>
                    <a:pt x="643" y="4692"/>
                  </a:lnTo>
                  <a:close/>
                  <a:moveTo>
                    <a:pt x="3123" y="4692"/>
                  </a:moveTo>
                  <a:lnTo>
                    <a:pt x="3123" y="6200"/>
                  </a:lnTo>
                  <a:lnTo>
                    <a:pt x="3018" y="6141"/>
                  </a:lnTo>
                  <a:lnTo>
                    <a:pt x="2899" y="6051"/>
                  </a:lnTo>
                  <a:lnTo>
                    <a:pt x="2750" y="5917"/>
                  </a:lnTo>
                  <a:lnTo>
                    <a:pt x="2585" y="5752"/>
                  </a:lnTo>
                  <a:lnTo>
                    <a:pt x="2421" y="5558"/>
                  </a:lnTo>
                  <a:lnTo>
                    <a:pt x="2257" y="5304"/>
                  </a:lnTo>
                  <a:lnTo>
                    <a:pt x="2092" y="5020"/>
                  </a:lnTo>
                  <a:lnTo>
                    <a:pt x="2018" y="4871"/>
                  </a:lnTo>
                  <a:lnTo>
                    <a:pt x="1943" y="4692"/>
                  </a:lnTo>
                  <a:close/>
                  <a:moveTo>
                    <a:pt x="4587" y="4692"/>
                  </a:moveTo>
                  <a:lnTo>
                    <a:pt x="4483" y="4931"/>
                  </a:lnTo>
                  <a:lnTo>
                    <a:pt x="4363" y="5155"/>
                  </a:lnTo>
                  <a:lnTo>
                    <a:pt x="4244" y="5364"/>
                  </a:lnTo>
                  <a:lnTo>
                    <a:pt x="4094" y="5558"/>
                  </a:lnTo>
                  <a:lnTo>
                    <a:pt x="3975" y="5707"/>
                  </a:lnTo>
                  <a:lnTo>
                    <a:pt x="3870" y="5827"/>
                  </a:lnTo>
                  <a:lnTo>
                    <a:pt x="3661" y="6021"/>
                  </a:lnTo>
                  <a:lnTo>
                    <a:pt x="3482" y="6141"/>
                  </a:lnTo>
                  <a:lnTo>
                    <a:pt x="3377" y="6215"/>
                  </a:lnTo>
                  <a:lnTo>
                    <a:pt x="3377" y="4692"/>
                  </a:lnTo>
                  <a:close/>
                  <a:moveTo>
                    <a:pt x="3243" y="1"/>
                  </a:moveTo>
                  <a:lnTo>
                    <a:pt x="2914" y="15"/>
                  </a:lnTo>
                  <a:lnTo>
                    <a:pt x="2600" y="60"/>
                  </a:lnTo>
                  <a:lnTo>
                    <a:pt x="2286" y="150"/>
                  </a:lnTo>
                  <a:lnTo>
                    <a:pt x="1988" y="254"/>
                  </a:lnTo>
                  <a:lnTo>
                    <a:pt x="1704" y="389"/>
                  </a:lnTo>
                  <a:lnTo>
                    <a:pt x="1435" y="553"/>
                  </a:lnTo>
                  <a:lnTo>
                    <a:pt x="1181" y="747"/>
                  </a:lnTo>
                  <a:lnTo>
                    <a:pt x="957" y="957"/>
                  </a:lnTo>
                  <a:lnTo>
                    <a:pt x="748" y="1181"/>
                  </a:lnTo>
                  <a:lnTo>
                    <a:pt x="553" y="1435"/>
                  </a:lnTo>
                  <a:lnTo>
                    <a:pt x="404" y="1704"/>
                  </a:lnTo>
                  <a:lnTo>
                    <a:pt x="255" y="1987"/>
                  </a:lnTo>
                  <a:lnTo>
                    <a:pt x="150" y="2271"/>
                  </a:lnTo>
                  <a:lnTo>
                    <a:pt x="75" y="2585"/>
                  </a:lnTo>
                  <a:lnTo>
                    <a:pt x="16" y="2914"/>
                  </a:lnTo>
                  <a:lnTo>
                    <a:pt x="1" y="3242"/>
                  </a:lnTo>
                  <a:lnTo>
                    <a:pt x="16" y="3571"/>
                  </a:lnTo>
                  <a:lnTo>
                    <a:pt x="75" y="3900"/>
                  </a:lnTo>
                  <a:lnTo>
                    <a:pt x="150" y="4199"/>
                  </a:lnTo>
                  <a:lnTo>
                    <a:pt x="255" y="4497"/>
                  </a:lnTo>
                  <a:lnTo>
                    <a:pt x="404" y="4781"/>
                  </a:lnTo>
                  <a:lnTo>
                    <a:pt x="553" y="5050"/>
                  </a:lnTo>
                  <a:lnTo>
                    <a:pt x="748" y="5304"/>
                  </a:lnTo>
                  <a:lnTo>
                    <a:pt x="957" y="5528"/>
                  </a:lnTo>
                  <a:lnTo>
                    <a:pt x="1181" y="5737"/>
                  </a:lnTo>
                  <a:lnTo>
                    <a:pt x="1435" y="5931"/>
                  </a:lnTo>
                  <a:lnTo>
                    <a:pt x="1704" y="6096"/>
                  </a:lnTo>
                  <a:lnTo>
                    <a:pt x="1988" y="6230"/>
                  </a:lnTo>
                  <a:lnTo>
                    <a:pt x="2286" y="6335"/>
                  </a:lnTo>
                  <a:lnTo>
                    <a:pt x="2600" y="6410"/>
                  </a:lnTo>
                  <a:lnTo>
                    <a:pt x="2914" y="6469"/>
                  </a:lnTo>
                  <a:lnTo>
                    <a:pt x="3243" y="6484"/>
                  </a:lnTo>
                  <a:lnTo>
                    <a:pt x="3571" y="6469"/>
                  </a:lnTo>
                  <a:lnTo>
                    <a:pt x="3900" y="6410"/>
                  </a:lnTo>
                  <a:lnTo>
                    <a:pt x="4214" y="6335"/>
                  </a:lnTo>
                  <a:lnTo>
                    <a:pt x="4512" y="6230"/>
                  </a:lnTo>
                  <a:lnTo>
                    <a:pt x="4796" y="6096"/>
                  </a:lnTo>
                  <a:lnTo>
                    <a:pt x="5065" y="5931"/>
                  </a:lnTo>
                  <a:lnTo>
                    <a:pt x="5304" y="5737"/>
                  </a:lnTo>
                  <a:lnTo>
                    <a:pt x="5543" y="5528"/>
                  </a:lnTo>
                  <a:lnTo>
                    <a:pt x="5752" y="5304"/>
                  </a:lnTo>
                  <a:lnTo>
                    <a:pt x="5932" y="5050"/>
                  </a:lnTo>
                  <a:lnTo>
                    <a:pt x="6096" y="4781"/>
                  </a:lnTo>
                  <a:lnTo>
                    <a:pt x="6230" y="4497"/>
                  </a:lnTo>
                  <a:lnTo>
                    <a:pt x="6350" y="4199"/>
                  </a:lnTo>
                  <a:lnTo>
                    <a:pt x="6425" y="3900"/>
                  </a:lnTo>
                  <a:lnTo>
                    <a:pt x="6470" y="3571"/>
                  </a:lnTo>
                  <a:lnTo>
                    <a:pt x="6484" y="3242"/>
                  </a:lnTo>
                  <a:lnTo>
                    <a:pt x="6470" y="2914"/>
                  </a:lnTo>
                  <a:lnTo>
                    <a:pt x="6425" y="2585"/>
                  </a:lnTo>
                  <a:lnTo>
                    <a:pt x="6350" y="2271"/>
                  </a:lnTo>
                  <a:lnTo>
                    <a:pt x="6230" y="1987"/>
                  </a:lnTo>
                  <a:lnTo>
                    <a:pt x="6096" y="1704"/>
                  </a:lnTo>
                  <a:lnTo>
                    <a:pt x="5932" y="1435"/>
                  </a:lnTo>
                  <a:lnTo>
                    <a:pt x="5752" y="1181"/>
                  </a:lnTo>
                  <a:lnTo>
                    <a:pt x="5543" y="957"/>
                  </a:lnTo>
                  <a:lnTo>
                    <a:pt x="5304" y="747"/>
                  </a:lnTo>
                  <a:lnTo>
                    <a:pt x="5065" y="553"/>
                  </a:lnTo>
                  <a:lnTo>
                    <a:pt x="4796" y="389"/>
                  </a:lnTo>
                  <a:lnTo>
                    <a:pt x="4512" y="254"/>
                  </a:lnTo>
                  <a:lnTo>
                    <a:pt x="4214" y="150"/>
                  </a:lnTo>
                  <a:lnTo>
                    <a:pt x="3900" y="60"/>
                  </a:lnTo>
                  <a:lnTo>
                    <a:pt x="3571" y="15"/>
                  </a:lnTo>
                  <a:lnTo>
                    <a:pt x="3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758897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rgbClr val="265F9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8258" y="179293"/>
            <a:ext cx="11788589" cy="6345075"/>
          </a:xfrm>
          <a:prstGeom prst="rect">
            <a:avLst/>
          </a:prstGeom>
          <a:solidFill>
            <a:srgbClr val="FFE5B4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643" y="303342"/>
            <a:ext cx="10515600" cy="7716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346" y="1235676"/>
            <a:ext cx="11405286" cy="5103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097" y="65299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B847336F-2470-4100-894E-902BBAE49B2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4541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6088691F-5619-4A11-9E99-3DE10800D4C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735590" y="1152571"/>
            <a:ext cx="10738021" cy="12357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11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lnSpc>
          <a:spcPct val="90000"/>
        </a:lnSpc>
        <a:spcBef>
          <a:spcPts val="1000"/>
        </a:spcBef>
        <a:buFont typeface="+mj-lt"/>
        <a:buAutoNum type="arabicPeriod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lphaLcPeriod"/>
        <a:defRPr sz="2400" i="1" u="sng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5308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l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lm" id="{A59D49D1-DCAA-4702-A0EB-44C9DF3EC179}" vid="{5FBEC3A5-AA7C-47E7-BA77-654690097E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Olm</Template>
  <TotalTime>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Fira Sans Extra Condensed</vt:lpstr>
      <vt:lpstr>Roboto</vt:lpstr>
      <vt:lpstr>Olm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2023-02-07T02:22:11Z</dcterms:created>
  <dcterms:modified xsi:type="dcterms:W3CDTF">2023-02-07T02:44:43Z</dcterms:modified>
</cp:coreProperties>
</file>