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1" r:id="rId10"/>
    <p:sldId id="280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5/18/2018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5/18/2018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5/18/2018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5/18/2018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5/18/2018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5/18/2018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5/18/2018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LẬP TRÌNH NÂNG CAO</a:t>
            </a:r>
            <a:br>
              <a:rPr lang="en-US" dirty="0"/>
            </a:br>
            <a:r>
              <a:rPr lang="en-US" sz="2600" b="0" dirty="0" err="1"/>
              <a:t>Đề</a:t>
            </a:r>
            <a:r>
              <a:rPr lang="en-US" sz="2600" b="0" dirty="0"/>
              <a:t> </a:t>
            </a:r>
            <a:r>
              <a:rPr lang="en-US" sz="2600" b="0" dirty="0" err="1"/>
              <a:t>tài</a:t>
            </a:r>
            <a:r>
              <a:rPr lang="en-US" sz="2600" b="0" dirty="0"/>
              <a:t>: </a:t>
            </a:r>
            <a:r>
              <a:rPr lang="en-US" sz="2600" b="0" dirty="0" err="1"/>
              <a:t>Phần</a:t>
            </a:r>
            <a:r>
              <a:rPr lang="en-US" sz="2600" b="0" dirty="0"/>
              <a:t> </a:t>
            </a:r>
            <a:r>
              <a:rPr lang="en-US" sz="2600" b="0" dirty="0" err="1"/>
              <a:t>mềm</a:t>
            </a:r>
            <a:r>
              <a:rPr lang="en-US" sz="2600" b="0" dirty="0"/>
              <a:t> </a:t>
            </a:r>
            <a:r>
              <a:rPr lang="en-US" sz="2600" b="0" dirty="0" err="1"/>
              <a:t>quản</a:t>
            </a:r>
            <a:r>
              <a:rPr lang="en-US" sz="2600" b="0" dirty="0"/>
              <a:t> </a:t>
            </a:r>
            <a:r>
              <a:rPr lang="en-US" sz="2600" b="0" dirty="0" err="1"/>
              <a:t>lí</a:t>
            </a:r>
            <a:r>
              <a:rPr lang="en-US" sz="2600" b="0" dirty="0"/>
              <a:t> </a:t>
            </a:r>
            <a:r>
              <a:rPr lang="en-US" sz="2600" b="0" dirty="0" err="1"/>
              <a:t>phòng</a:t>
            </a:r>
            <a:r>
              <a:rPr lang="en-US" sz="2600" b="0" dirty="0"/>
              <a:t> </a:t>
            </a:r>
            <a:r>
              <a:rPr lang="en-US" sz="2600" b="0" dirty="0" err="1"/>
              <a:t>khám</a:t>
            </a:r>
            <a:endParaRPr lang="en-US" sz="2600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228535"/>
            <a:ext cx="10472928" cy="205908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GVHD. TS.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Doãn</a:t>
            </a:r>
            <a:r>
              <a:rPr lang="en-US" dirty="0"/>
              <a:t> </a:t>
            </a:r>
            <a:r>
              <a:rPr lang="en-US" dirty="0" err="1"/>
              <a:t>Tĩnh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 err="1"/>
              <a:t>Nhóm</a:t>
            </a:r>
            <a:r>
              <a:rPr lang="en-US" dirty="0"/>
              <a:t> 11:</a:t>
            </a:r>
          </a:p>
          <a:p>
            <a:pPr algn="l"/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Hiếu</a:t>
            </a:r>
            <a:r>
              <a:rPr lang="en-US" dirty="0"/>
              <a:t> 		20141570</a:t>
            </a:r>
          </a:p>
          <a:p>
            <a:pPr algn="l"/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Hùng</a:t>
            </a:r>
            <a:r>
              <a:rPr lang="en-US" dirty="0"/>
              <a:t>		20142075	</a:t>
            </a:r>
          </a:p>
          <a:p>
            <a:pPr algn="l"/>
            <a:r>
              <a:rPr lang="en-US" dirty="0"/>
              <a:t>Nghiêm Hoàng Long	20142663	</a:t>
            </a:r>
          </a:p>
          <a:p>
            <a:pPr algn="l"/>
            <a:r>
              <a:rPr lang="en-US" dirty="0" err="1"/>
              <a:t>Đinh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		20144528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Demo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913" y="2713382"/>
            <a:ext cx="1143000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9" name="Chỗ dành sẵn cho Nội dung 8">
            <a:extLst>
              <a:ext uri="{FF2B5EF4-FFF2-40B4-BE49-F238E27FC236}">
                <a16:creationId xmlns:a16="http://schemas.microsoft.com/office/drawing/2014/main" id="{1A2E9518-BA2A-4F8E-8A2A-5E8D8D1CE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F607ACC0-EB09-40F1-8BFA-5BD4F801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966" y="1969602"/>
            <a:ext cx="5455028" cy="43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3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Demo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913" y="2713382"/>
            <a:ext cx="1143000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Chỗ dành sẵn cho Nội dung 2">
            <a:extLst>
              <a:ext uri="{FF2B5EF4-FFF2-40B4-BE49-F238E27FC236}">
                <a16:creationId xmlns:a16="http://schemas.microsoft.com/office/drawing/2014/main" id="{B366AD2D-CD62-4F70-B03C-7257C8EE0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640" y="1847087"/>
            <a:ext cx="6177138" cy="489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0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Demo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3913" y="2713382"/>
            <a:ext cx="1143000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C7EBB3EB-76A4-4CBE-A40A-CC727347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24EE42BB-50FD-4E05-8F03-92D961B45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93" y="1935479"/>
            <a:ext cx="5619363" cy="44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UML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EER Diagram</a:t>
            </a:r>
          </a:p>
          <a:p>
            <a:r>
              <a:rPr lang="en-US" dirty="0"/>
              <a:t>Demo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khám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y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 &amp;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thuốc</a:t>
            </a:r>
            <a:r>
              <a:rPr lang="en-US" dirty="0"/>
              <a:t>,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.</a:t>
            </a:r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gánh</a:t>
            </a:r>
            <a:r>
              <a:rPr lang="en-US" dirty="0"/>
              <a:t> </a:t>
            </a:r>
            <a:r>
              <a:rPr lang="en-US" dirty="0" err="1"/>
              <a:t>nặng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.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bệnh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UML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2" y="2019799"/>
            <a:ext cx="6554115" cy="4220164"/>
          </a:xfr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UML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638" y="2504661"/>
            <a:ext cx="4941812" cy="2477827"/>
          </a:xfr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UML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1" y="1956860"/>
            <a:ext cx="4645110" cy="3345585"/>
          </a:xfrm>
        </p:spPr>
      </p:pic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UML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27" y="2365514"/>
            <a:ext cx="5229165" cy="2783686"/>
          </a:xfrm>
        </p:spPr>
      </p:pic>
    </p:spTree>
    <p:extLst>
      <p:ext uri="{BB962C8B-B14F-4D97-AF65-F5344CB8AC3E}">
        <p14:creationId xmlns:p14="http://schemas.microsoft.com/office/powerpoint/2010/main" val="20548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0331" y="1"/>
            <a:ext cx="10972800" cy="9144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EER Diagram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73" y="1003187"/>
            <a:ext cx="8835887" cy="5827447"/>
          </a:xfrm>
        </p:spPr>
      </p:pic>
    </p:spTree>
    <p:extLst>
      <p:ext uri="{BB962C8B-B14F-4D97-AF65-F5344CB8AC3E}">
        <p14:creationId xmlns:p14="http://schemas.microsoft.com/office/powerpoint/2010/main" val="1126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Demo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388" y="2365513"/>
            <a:ext cx="4487187" cy="26978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7686" y="5397090"/>
            <a:ext cx="310515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1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73</TotalTime>
  <Words>213</Words>
  <Application>Microsoft Office PowerPoint</Application>
  <PresentationFormat>Màn hình rộng</PresentationFormat>
  <Paragraphs>30</Paragraphs>
  <Slides>12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7" baseType="lpstr">
      <vt:lpstr>Calibri</vt:lpstr>
      <vt:lpstr>Century Gothic</vt:lpstr>
      <vt:lpstr>Palatino Linotype</vt:lpstr>
      <vt:lpstr>Wingdings 2</vt:lpstr>
      <vt:lpstr>Presentation on brainstorming</vt:lpstr>
      <vt:lpstr>LẬP TRÌNH NÂNG CAO Đề tài: Phần mềm quản lí phòng khám</vt:lpstr>
      <vt:lpstr>Nội dung</vt:lpstr>
      <vt:lpstr>1. Ý tưởng xây dựng đề tài</vt:lpstr>
      <vt:lpstr>2. Phân tích thiết kế sử dụng UML</vt:lpstr>
      <vt:lpstr>2. Phân tích thiết kế sử dụng UML</vt:lpstr>
      <vt:lpstr>2. Phân tích thiết kế sử dụng UML</vt:lpstr>
      <vt:lpstr>2. Phân tích thiết kế sử dụng UML</vt:lpstr>
      <vt:lpstr>3. Mô hình EER Diagram</vt:lpstr>
      <vt:lpstr>4. Demo phần mềm</vt:lpstr>
      <vt:lpstr>4. Demo phần mềm</vt:lpstr>
      <vt:lpstr>4. Demo phần mềm</vt:lpstr>
      <vt:lpstr>4. Demo phần mềm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NÂNG CAO Đề tài: Phần mềm quản lí phòng khám</dc:title>
  <dc:creator>Nghiêm Hoàng Long</dc:creator>
  <cp:lastModifiedBy>Tran Trung Hieu 20141570</cp:lastModifiedBy>
  <cp:revision>10</cp:revision>
  <dcterms:created xsi:type="dcterms:W3CDTF">2018-04-05T17:17:13Z</dcterms:created>
  <dcterms:modified xsi:type="dcterms:W3CDTF">2018-05-18T00:36:38Z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