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64" r:id="rId6"/>
    <p:sldId id="265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643"/>
  </p:normalViewPr>
  <p:slideViewPr>
    <p:cSldViewPr snapToGrid="0">
      <p:cViewPr varScale="1">
        <p:scale>
          <a:sx n="96" d="100"/>
          <a:sy n="96" d="100"/>
        </p:scale>
        <p:origin x="9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g. Nguyen Trung - CTS ITS.MS.1 HCM - Team Leader" userId="e0dd1c2e-8d59-4671-9416-267db98ae062" providerId="ADAL" clId="{D104EA5D-631C-4CDD-ACB9-948D2283EE15}"/>
    <pc:docChg chg="custSel delSld modSld">
      <pc:chgData name="Dung. Nguyen Trung - CTS ITS.MS.1 HCM - Team Leader" userId="e0dd1c2e-8d59-4671-9416-267db98ae062" providerId="ADAL" clId="{D104EA5D-631C-4CDD-ACB9-948D2283EE15}" dt="2024-10-21T06:48:10.178" v="92" actId="20577"/>
      <pc:docMkLst>
        <pc:docMk/>
      </pc:docMkLst>
      <pc:sldChg chg="modSp mod">
        <pc:chgData name="Dung. Nguyen Trung - CTS ITS.MS.1 HCM - Team Leader" userId="e0dd1c2e-8d59-4671-9416-267db98ae062" providerId="ADAL" clId="{D104EA5D-631C-4CDD-ACB9-948D2283EE15}" dt="2024-10-17T08:36:30.459" v="83" actId="20577"/>
        <pc:sldMkLst>
          <pc:docMk/>
          <pc:sldMk cId="2144393886" sldId="286"/>
        </pc:sldMkLst>
        <pc:spChg chg="mod">
          <ac:chgData name="Dung. Nguyen Trung - CTS ITS.MS.1 HCM - Team Leader" userId="e0dd1c2e-8d59-4671-9416-267db98ae062" providerId="ADAL" clId="{D104EA5D-631C-4CDD-ACB9-948D2283EE15}" dt="2024-10-17T08:36:30.459" v="83" actId="20577"/>
          <ac:spMkLst>
            <pc:docMk/>
            <pc:sldMk cId="2144393886" sldId="286"/>
            <ac:spMk id="4" creationId="{00000000-0000-0000-0000-000000000000}"/>
          </ac:spMkLst>
        </pc:spChg>
        <pc:picChg chg="mod">
          <ac:chgData name="Dung. Nguyen Trung - CTS ITS.MS.1 HCM - Team Leader" userId="e0dd1c2e-8d59-4671-9416-267db98ae062" providerId="ADAL" clId="{D104EA5D-631C-4CDD-ACB9-948D2283EE15}" dt="2024-10-17T08:35:33.413" v="68" actId="1076"/>
          <ac:picMkLst>
            <pc:docMk/>
            <pc:sldMk cId="2144393886" sldId="286"/>
            <ac:picMk id="2050" creationId="{73D424E0-6F7C-3D0C-786F-39AADA05D5D6}"/>
          </ac:picMkLst>
        </pc:picChg>
      </pc:sldChg>
      <pc:sldChg chg="addSp delSp modSp mod">
        <pc:chgData name="Dung. Nguyen Trung - CTS ITS.MS.1 HCM - Team Leader" userId="e0dd1c2e-8d59-4671-9416-267db98ae062" providerId="ADAL" clId="{D104EA5D-631C-4CDD-ACB9-948D2283EE15}" dt="2024-10-21T06:48:10.178" v="92" actId="20577"/>
        <pc:sldMkLst>
          <pc:docMk/>
          <pc:sldMk cId="4081458367" sldId="287"/>
        </pc:sldMkLst>
        <pc:spChg chg="mod">
          <ac:chgData name="Dung. Nguyen Trung - CTS ITS.MS.1 HCM - Team Leader" userId="e0dd1c2e-8d59-4671-9416-267db98ae062" providerId="ADAL" clId="{D104EA5D-631C-4CDD-ACB9-948D2283EE15}" dt="2024-10-21T06:48:10.178" v="92" actId="20577"/>
          <ac:spMkLst>
            <pc:docMk/>
            <pc:sldMk cId="4081458367" sldId="287"/>
            <ac:spMk id="4" creationId="{00000000-0000-0000-0000-000000000000}"/>
          </ac:spMkLst>
        </pc:spChg>
        <pc:picChg chg="mod">
          <ac:chgData name="Dung. Nguyen Trung - CTS ITS.MS.1 HCM - Team Leader" userId="e0dd1c2e-8d59-4671-9416-267db98ae062" providerId="ADAL" clId="{D104EA5D-631C-4CDD-ACB9-948D2283EE15}" dt="2024-10-17T08:32:35.501" v="12" actId="14100"/>
          <ac:picMkLst>
            <pc:docMk/>
            <pc:sldMk cId="4081458367" sldId="287"/>
            <ac:picMk id="3" creationId="{2E25FFCC-F4F6-6AA9-D4D7-B9B14B694497}"/>
          </ac:picMkLst>
        </pc:picChg>
        <pc:picChg chg="add del">
          <ac:chgData name="Dung. Nguyen Trung - CTS ITS.MS.1 HCM - Team Leader" userId="e0dd1c2e-8d59-4671-9416-267db98ae062" providerId="ADAL" clId="{D104EA5D-631C-4CDD-ACB9-948D2283EE15}" dt="2024-10-21T06:47:46.177" v="84" actId="478"/>
          <ac:picMkLst>
            <pc:docMk/>
            <pc:sldMk cId="4081458367" sldId="287"/>
            <ac:picMk id="5" creationId="{3722153B-5469-C87E-0637-AACDC7657F66}"/>
          </ac:picMkLst>
        </pc:picChg>
        <pc:picChg chg="add">
          <ac:chgData name="Dung. Nguyen Trung - CTS ITS.MS.1 HCM - Team Leader" userId="e0dd1c2e-8d59-4671-9416-267db98ae062" providerId="ADAL" clId="{D104EA5D-631C-4CDD-ACB9-948D2283EE15}" dt="2024-10-21T06:47:47.048" v="85" actId="22"/>
          <ac:picMkLst>
            <pc:docMk/>
            <pc:sldMk cId="4081458367" sldId="287"/>
            <ac:picMk id="6" creationId="{2D57C95E-F1DF-D46E-85CC-34C4A27C6615}"/>
          </ac:picMkLst>
        </pc:picChg>
        <pc:picChg chg="del">
          <ac:chgData name="Dung. Nguyen Trung - CTS ITS.MS.1 HCM - Team Leader" userId="e0dd1c2e-8d59-4671-9416-267db98ae062" providerId="ADAL" clId="{D104EA5D-631C-4CDD-ACB9-948D2283EE15}" dt="2024-10-17T08:31:51.363" v="0" actId="478"/>
          <ac:picMkLst>
            <pc:docMk/>
            <pc:sldMk cId="4081458367" sldId="287"/>
            <ac:picMk id="121" creationId="{D3C0E5B7-CF20-E26A-AED2-8350934F8CE6}"/>
          </ac:picMkLst>
        </pc:picChg>
      </pc:sldChg>
      <pc:sldChg chg="modSp mod">
        <pc:chgData name="Dung. Nguyen Trung - CTS ITS.MS.1 HCM - Team Leader" userId="e0dd1c2e-8d59-4671-9416-267db98ae062" providerId="ADAL" clId="{D104EA5D-631C-4CDD-ACB9-948D2283EE15}" dt="2024-10-17T08:34:48.134" v="67" actId="6549"/>
        <pc:sldMkLst>
          <pc:docMk/>
          <pc:sldMk cId="870221584" sldId="291"/>
        </pc:sldMkLst>
        <pc:spChg chg="mod">
          <ac:chgData name="Dung. Nguyen Trung - CTS ITS.MS.1 HCM - Team Leader" userId="e0dd1c2e-8d59-4671-9416-267db98ae062" providerId="ADAL" clId="{D104EA5D-631C-4CDD-ACB9-948D2283EE15}" dt="2024-10-17T08:34:48.134" v="67" actId="6549"/>
          <ac:spMkLst>
            <pc:docMk/>
            <pc:sldMk cId="870221584" sldId="291"/>
            <ac:spMk id="10" creationId="{205B6939-418F-4247-BE68-1E8763171655}"/>
          </ac:spMkLst>
        </pc:spChg>
      </pc:sldChg>
      <pc:sldChg chg="del">
        <pc:chgData name="Dung. Nguyen Trung - CTS ITS.MS.1 HCM - Team Leader" userId="e0dd1c2e-8d59-4671-9416-267db98ae062" providerId="ADAL" clId="{D104EA5D-631C-4CDD-ACB9-948D2283EE15}" dt="2024-10-17T08:33:51.744" v="36" actId="47"/>
        <pc:sldMkLst>
          <pc:docMk/>
          <pc:sldMk cId="2960829949" sldId="293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3:48.768" v="34" actId="47"/>
        <pc:sldMkLst>
          <pc:docMk/>
          <pc:sldMk cId="2719009005" sldId="368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3:49.896" v="35" actId="47"/>
        <pc:sldMkLst>
          <pc:docMk/>
          <pc:sldMk cId="229386637" sldId="369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4:19.133" v="37" actId="47"/>
        <pc:sldMkLst>
          <pc:docMk/>
          <pc:sldMk cId="3280129011" sldId="370"/>
        </pc:sldMkLst>
      </pc:sldChg>
    </pc:docChg>
  </pc:docChgLst>
  <pc:docChgLst>
    <pc:chgData name="Dung. Nguyen Trung - CTS ITS.MS.1 HCM - Team Leader" userId="e0dd1c2e-8d59-4671-9416-267db98ae062" providerId="ADAL" clId="{91DAFB4E-C89C-46BA-9859-095AC0CDD2F2}"/>
    <pc:docChg chg="undo custSel addSld delSld modSld">
      <pc:chgData name="Dung. Nguyen Trung - CTS ITS.MS.1 HCM - Team Leader" userId="e0dd1c2e-8d59-4671-9416-267db98ae062" providerId="ADAL" clId="{91DAFB4E-C89C-46BA-9859-095AC0CDD2F2}" dt="2024-11-20T10:36:50.425" v="144" actId="478"/>
      <pc:docMkLst>
        <pc:docMk/>
      </pc:docMkLst>
      <pc:sldChg chg="modSp mod">
        <pc:chgData name="Dung. Nguyen Trung - CTS ITS.MS.1 HCM - Team Leader" userId="e0dd1c2e-8d59-4671-9416-267db98ae062" providerId="ADAL" clId="{91DAFB4E-C89C-46BA-9859-095AC0CDD2F2}" dt="2024-11-20T10:25:00.155" v="92" actId="207"/>
        <pc:sldMkLst>
          <pc:docMk/>
          <pc:sldMk cId="2840868943" sldId="281"/>
        </pc:sldMkLst>
        <pc:spChg chg="mod">
          <ac:chgData name="Dung. Nguyen Trung - CTS ITS.MS.1 HCM - Team Leader" userId="e0dd1c2e-8d59-4671-9416-267db98ae062" providerId="ADAL" clId="{91DAFB4E-C89C-46BA-9859-095AC0CDD2F2}" dt="2024-11-20T10:24:55.613" v="91" actId="207"/>
          <ac:spMkLst>
            <pc:docMk/>
            <pc:sldMk cId="2840868943" sldId="281"/>
            <ac:spMk id="7" creationId="{010E5C89-DE1D-4BA2-9286-7D74C7EA4FD8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4:00.432" v="66" actId="114"/>
          <ac:spMkLst>
            <pc:docMk/>
            <pc:sldMk cId="2840868943" sldId="281"/>
            <ac:spMk id="22" creationId="{481DFB0C-F6A6-40CC-AD6A-CC8C784B8617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3:09.284" v="42" actId="114"/>
          <ac:spMkLst>
            <pc:docMk/>
            <pc:sldMk cId="2840868943" sldId="281"/>
            <ac:spMk id="24" creationId="{CB87C2EC-EA87-4864-9B44-CEBCF03BB297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5:00.155" v="92" actId="207"/>
          <ac:spMkLst>
            <pc:docMk/>
            <pc:sldMk cId="2840868943" sldId="281"/>
            <ac:spMk id="25" creationId="{E461FCCE-60B3-47D9-8D9E-0A362549AA36}"/>
          </ac:spMkLst>
        </pc:spChg>
      </pc:sldChg>
      <pc:sldChg chg="modSp mod">
        <pc:chgData name="Dung. Nguyen Trung - CTS ITS.MS.1 HCM - Team Leader" userId="e0dd1c2e-8d59-4671-9416-267db98ae062" providerId="ADAL" clId="{91DAFB4E-C89C-46BA-9859-095AC0CDD2F2}" dt="2024-11-20T10:22:50.370" v="40" actId="1076"/>
        <pc:sldMkLst>
          <pc:docMk/>
          <pc:sldMk cId="4272704082" sldId="371"/>
        </pc:sldMkLst>
        <pc:spChg chg="mod">
          <ac:chgData name="Dung. Nguyen Trung - CTS ITS.MS.1 HCM - Team Leader" userId="e0dd1c2e-8d59-4671-9416-267db98ae062" providerId="ADAL" clId="{91DAFB4E-C89C-46BA-9859-095AC0CDD2F2}" dt="2024-11-20T10:22:50.370" v="40" actId="1076"/>
          <ac:spMkLst>
            <pc:docMk/>
            <pc:sldMk cId="4272704082" sldId="371"/>
            <ac:spMk id="7" creationId="{FFA6DC80-4159-6416-E798-628AB4A29B69}"/>
          </ac:spMkLst>
        </pc:spChg>
      </pc:sldChg>
      <pc:sldChg chg="modSp add del">
        <pc:chgData name="Dung. Nguyen Trung - CTS ITS.MS.1 HCM - Team Leader" userId="e0dd1c2e-8d59-4671-9416-267db98ae062" providerId="ADAL" clId="{91DAFB4E-C89C-46BA-9859-095AC0CDD2F2}" dt="2024-11-20T09:08:42.192" v="30" actId="14100"/>
        <pc:sldMkLst>
          <pc:docMk/>
          <pc:sldMk cId="1798434662" sldId="2147470665"/>
        </pc:sldMkLst>
        <pc:picChg chg="mod">
          <ac:chgData name="Dung. Nguyen Trung - CTS ITS.MS.1 HCM - Team Leader" userId="e0dd1c2e-8d59-4671-9416-267db98ae062" providerId="ADAL" clId="{91DAFB4E-C89C-46BA-9859-095AC0CDD2F2}" dt="2024-11-20T09:08:42.192" v="30" actId="14100"/>
          <ac:picMkLst>
            <pc:docMk/>
            <pc:sldMk cId="1798434662" sldId="2147470665"/>
            <ac:picMk id="1026" creationId="{887B7090-12C1-A9A1-7534-E0FCF3364B31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10:32:17" v="130" actId="14100"/>
        <pc:sldMkLst>
          <pc:docMk/>
          <pc:sldMk cId="1411100751" sldId="2147470666"/>
        </pc:sldMkLst>
        <pc:spChg chg="mod">
          <ac:chgData name="Dung. Nguyen Trung - CTS ITS.MS.1 HCM - Team Leader" userId="e0dd1c2e-8d59-4671-9416-267db98ae062" providerId="ADAL" clId="{91DAFB4E-C89C-46BA-9859-095AC0CDD2F2}" dt="2024-11-20T10:32:01.817" v="128" actId="14100"/>
          <ac:spMkLst>
            <pc:docMk/>
            <pc:sldMk cId="1411100751" sldId="2147470666"/>
            <ac:spMk id="3" creationId="{09EF8C49-003B-1E61-5ED7-4F652A10D563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31:33.465" v="121" actId="1076"/>
          <ac:spMkLst>
            <pc:docMk/>
            <pc:sldMk cId="1411100751" sldId="2147470666"/>
            <ac:spMk id="5" creationId="{12F9070E-CC7A-080A-6FEF-048C2A7796B9}"/>
          </ac:spMkLst>
        </pc:spChg>
        <pc:picChg chg="mod">
          <ac:chgData name="Dung. Nguyen Trung - CTS ITS.MS.1 HCM - Team Leader" userId="e0dd1c2e-8d59-4671-9416-267db98ae062" providerId="ADAL" clId="{91DAFB4E-C89C-46BA-9859-095AC0CDD2F2}" dt="2024-11-20T10:32:17" v="130" actId="14100"/>
          <ac:picMkLst>
            <pc:docMk/>
            <pc:sldMk cId="1411100751" sldId="2147470666"/>
            <ac:picMk id="3074" creationId="{1B67515E-E60A-5301-B020-6FCABF5953C7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09:10:16.109" v="39" actId="47"/>
        <pc:sldMkLst>
          <pc:docMk/>
          <pc:sldMk cId="2296277185" sldId="2147470667"/>
        </pc:sldMkLst>
        <pc:picChg chg="mod">
          <ac:chgData name="Dung. Nguyen Trung - CTS ITS.MS.1 HCM - Team Leader" userId="e0dd1c2e-8d59-4671-9416-267db98ae062" providerId="ADAL" clId="{91DAFB4E-C89C-46BA-9859-095AC0CDD2F2}" dt="2024-11-20T09:08:23.621" v="25" actId="14100"/>
          <ac:picMkLst>
            <pc:docMk/>
            <pc:sldMk cId="2296277185" sldId="2147470667"/>
            <ac:picMk id="2" creationId="{1F12E064-C87E-643B-2EF9-B8E7339FE274}"/>
          </ac:picMkLst>
        </pc:picChg>
      </pc:sldChg>
      <pc:sldChg chg="addSp delSp modSp add del mod">
        <pc:chgData name="Dung. Nguyen Trung - CTS ITS.MS.1 HCM - Team Leader" userId="e0dd1c2e-8d59-4671-9416-267db98ae062" providerId="ADAL" clId="{91DAFB4E-C89C-46BA-9859-095AC0CDD2F2}" dt="2024-11-20T09:09:57.391" v="38" actId="47"/>
        <pc:sldMkLst>
          <pc:docMk/>
          <pc:sldMk cId="2244003297" sldId="2147470668"/>
        </pc:sldMkLst>
        <pc:spChg chg="add del">
          <ac:chgData name="Dung. Nguyen Trung - CTS ITS.MS.1 HCM - Team Leader" userId="e0dd1c2e-8d59-4671-9416-267db98ae062" providerId="ADAL" clId="{91DAFB4E-C89C-46BA-9859-095AC0CDD2F2}" dt="2024-11-20T09:08:54.089" v="32" actId="11529"/>
          <ac:spMkLst>
            <pc:docMk/>
            <pc:sldMk cId="2244003297" sldId="2147470668"/>
            <ac:spMk id="3" creationId="{C31D498F-6DED-1ABA-C761-9E249BBC1790}"/>
          </ac:spMkLst>
        </pc:spChg>
        <pc:spChg chg="add mod">
          <ac:chgData name="Dung. Nguyen Trung - CTS ITS.MS.1 HCM - Team Leader" userId="e0dd1c2e-8d59-4671-9416-267db98ae062" providerId="ADAL" clId="{91DAFB4E-C89C-46BA-9859-095AC0CDD2F2}" dt="2024-11-20T09:09:24.654" v="37" actId="14100"/>
          <ac:spMkLst>
            <pc:docMk/>
            <pc:sldMk cId="2244003297" sldId="2147470668"/>
            <ac:spMk id="4" creationId="{95B23B97-175A-5793-B967-FF78F917668F}"/>
          </ac:spMkLst>
        </pc:spChg>
        <pc:picChg chg="mod">
          <ac:chgData name="Dung. Nguyen Trung - CTS ITS.MS.1 HCM - Team Leader" userId="e0dd1c2e-8d59-4671-9416-267db98ae062" providerId="ADAL" clId="{91DAFB4E-C89C-46BA-9859-095AC0CDD2F2}" dt="2024-11-20T09:08:22.162" v="22" actId="14100"/>
          <ac:picMkLst>
            <pc:docMk/>
            <pc:sldMk cId="2244003297" sldId="2147470668"/>
            <ac:picMk id="2" creationId="{1F12E064-C87E-643B-2EF9-B8E7339FE274}"/>
          </ac:picMkLst>
        </pc:picChg>
      </pc:sldChg>
      <pc:sldChg chg="addSp delSp modSp add del mod">
        <pc:chgData name="Dung. Nguyen Trung - CTS ITS.MS.1 HCM - Team Leader" userId="e0dd1c2e-8d59-4671-9416-267db98ae062" providerId="ADAL" clId="{91DAFB4E-C89C-46BA-9859-095AC0CDD2F2}" dt="2024-11-20T10:31:11.376" v="112" actId="14100"/>
        <pc:sldMkLst>
          <pc:docMk/>
          <pc:sldMk cId="2437479532" sldId="2147470669"/>
        </pc:sldMkLst>
        <pc:spChg chg="del">
          <ac:chgData name="Dung. Nguyen Trung - CTS ITS.MS.1 HCM - Team Leader" userId="e0dd1c2e-8d59-4671-9416-267db98ae062" providerId="ADAL" clId="{91DAFB4E-C89C-46BA-9859-095AC0CDD2F2}" dt="2024-11-20T10:30:20.725" v="97" actId="478"/>
          <ac:spMkLst>
            <pc:docMk/>
            <pc:sldMk cId="2437479532" sldId="2147470669"/>
            <ac:spMk id="3" creationId="{5FF982B7-6861-EFA6-F78D-11FFB4C24B5E}"/>
          </ac:spMkLst>
        </pc:spChg>
        <pc:spChg chg="add mod">
          <ac:chgData name="Dung. Nguyen Trung - CTS ITS.MS.1 HCM - Team Leader" userId="e0dd1c2e-8d59-4671-9416-267db98ae062" providerId="ADAL" clId="{91DAFB4E-C89C-46BA-9859-095AC0CDD2F2}" dt="2024-11-20T10:30:18.387" v="96" actId="1076"/>
          <ac:spMkLst>
            <pc:docMk/>
            <pc:sldMk cId="2437479532" sldId="2147470669"/>
            <ac:spMk id="4" creationId="{43DB6DDC-DB41-82FC-8A6E-D8A119683B5A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31:11.376" v="112" actId="14100"/>
          <ac:spMkLst>
            <pc:docMk/>
            <pc:sldMk cId="2437479532" sldId="2147470669"/>
            <ac:spMk id="5" creationId="{12F9070E-CC7A-080A-6FEF-048C2A7796B9}"/>
          </ac:spMkLst>
        </pc:spChg>
        <pc:graphicFrameChg chg="add mod ord">
          <ac:chgData name="Dung. Nguyen Trung - CTS ITS.MS.1 HCM - Team Leader" userId="e0dd1c2e-8d59-4671-9416-267db98ae062" providerId="ADAL" clId="{91DAFB4E-C89C-46BA-9859-095AC0CDD2F2}" dt="2024-11-20T10:30:58.975" v="109" actId="1076"/>
          <ac:graphicFrameMkLst>
            <pc:docMk/>
            <pc:sldMk cId="2437479532" sldId="2147470669"/>
            <ac:graphicFrameMk id="6" creationId="{6DF9F9E1-BF31-CCEC-6C08-0C0A82D8B5FC}"/>
          </ac:graphicFrameMkLst>
        </pc:graphicFrameChg>
        <pc:picChg chg="del mod">
          <ac:chgData name="Dung. Nguyen Trung - CTS ITS.MS.1 HCM - Team Leader" userId="e0dd1c2e-8d59-4671-9416-267db98ae062" providerId="ADAL" clId="{91DAFB4E-C89C-46BA-9859-095AC0CDD2F2}" dt="2024-11-20T10:30:12.296" v="93" actId="478"/>
          <ac:picMkLst>
            <pc:docMk/>
            <pc:sldMk cId="2437479532" sldId="2147470669"/>
            <ac:picMk id="2" creationId="{1F12E064-C87E-643B-2EF9-B8E7339FE274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10:31:18.004" v="117" actId="1076"/>
        <pc:sldMkLst>
          <pc:docMk/>
          <pc:sldMk cId="595124286" sldId="2147470670"/>
        </pc:sldMkLst>
        <pc:spChg chg="mod">
          <ac:chgData name="Dung. Nguyen Trung - CTS ITS.MS.1 HCM - Team Leader" userId="e0dd1c2e-8d59-4671-9416-267db98ae062" providerId="ADAL" clId="{91DAFB4E-C89C-46BA-9859-095AC0CDD2F2}" dt="2024-11-20T10:31:18.004" v="117" actId="1076"/>
          <ac:spMkLst>
            <pc:docMk/>
            <pc:sldMk cId="595124286" sldId="2147470670"/>
            <ac:spMk id="5" creationId="{12F9070E-CC7A-080A-6FEF-048C2A7796B9}"/>
          </ac:spMkLst>
        </pc:spChg>
      </pc:sldChg>
      <pc:sldChg chg="modSp add del mod">
        <pc:chgData name="Dung. Nguyen Trung - CTS ITS.MS.1 HCM - Team Leader" userId="e0dd1c2e-8d59-4671-9416-267db98ae062" providerId="ADAL" clId="{91DAFB4E-C89C-46BA-9859-095AC0CDD2F2}" dt="2024-11-20T10:32:38.241" v="143" actId="27636"/>
        <pc:sldMkLst>
          <pc:docMk/>
          <pc:sldMk cId="1733397166" sldId="2147470671"/>
        </pc:sldMkLst>
        <pc:spChg chg="mod">
          <ac:chgData name="Dung. Nguyen Trung - CTS ITS.MS.1 HCM - Team Leader" userId="e0dd1c2e-8d59-4671-9416-267db98ae062" providerId="ADAL" clId="{91DAFB4E-C89C-46BA-9859-095AC0CDD2F2}" dt="2024-11-20T10:32:38.241" v="143" actId="27636"/>
          <ac:spMkLst>
            <pc:docMk/>
            <pc:sldMk cId="1733397166" sldId="2147470671"/>
            <ac:spMk id="5" creationId="{12F9070E-CC7A-080A-6FEF-048C2A7796B9}"/>
          </ac:spMkLst>
        </pc:spChg>
      </pc:sldChg>
      <pc:sldChg chg="delSp add del">
        <pc:chgData name="Dung. Nguyen Trung - CTS ITS.MS.1 HCM - Team Leader" userId="e0dd1c2e-8d59-4671-9416-267db98ae062" providerId="ADAL" clId="{91DAFB4E-C89C-46BA-9859-095AC0CDD2F2}" dt="2024-11-20T10:36:50.425" v="144" actId="478"/>
        <pc:sldMkLst>
          <pc:docMk/>
          <pc:sldMk cId="592285485" sldId="2147470672"/>
        </pc:sldMkLst>
        <pc:picChg chg="del">
          <ac:chgData name="Dung. Nguyen Trung - CTS ITS.MS.1 HCM - Team Leader" userId="e0dd1c2e-8d59-4671-9416-267db98ae062" providerId="ADAL" clId="{91DAFB4E-C89C-46BA-9859-095AC0CDD2F2}" dt="2024-11-20T10:36:50.425" v="144" actId="478"/>
          <ac:picMkLst>
            <pc:docMk/>
            <pc:sldMk cId="592285485" sldId="2147470672"/>
            <ac:picMk id="2050" creationId="{B27AA9B7-D32E-1934-B7D2-68500C9240D1}"/>
          </ac:picMkLst>
        </pc:picChg>
      </pc:sldChg>
    </pc:docChg>
  </pc:docChgLst>
  <pc:docChgLst>
    <pc:chgData name="Dung. Nguyen Trung - CTS ITS.MS.1 HCM" userId="e0dd1c2e-8d59-4671-9416-267db98ae062" providerId="ADAL" clId="{DCE6FF68-46CE-4BE8-A090-FD5424857C5C}"/>
    <pc:docChg chg="custSel addSld modSld">
      <pc:chgData name="Dung. Nguyen Trung - CTS ITS.MS.1 HCM" userId="e0dd1c2e-8d59-4671-9416-267db98ae062" providerId="ADAL" clId="{DCE6FF68-46CE-4BE8-A090-FD5424857C5C}" dt="2023-09-22T01:27:56.871" v="163" actId="1076"/>
      <pc:docMkLst>
        <pc:docMk/>
      </pc:docMkLst>
      <pc:sldChg chg="modSp mod">
        <pc:chgData name="Dung. Nguyen Trung - CTS ITS.MS.1 HCM" userId="e0dd1c2e-8d59-4671-9416-267db98ae062" providerId="ADAL" clId="{DCE6FF68-46CE-4BE8-A090-FD5424857C5C}" dt="2023-09-22T01:24:40.089" v="44" actId="20577"/>
        <pc:sldMkLst>
          <pc:docMk/>
          <pc:sldMk cId="157095780" sldId="280"/>
        </pc:sldMkLst>
        <pc:spChg chg="mod">
          <ac:chgData name="Dung. Nguyen Trung - CTS ITS.MS.1 HCM" userId="e0dd1c2e-8d59-4671-9416-267db98ae062" providerId="ADAL" clId="{DCE6FF68-46CE-4BE8-A090-FD5424857C5C}" dt="2023-09-22T01:24:40.089" v="44" actId="20577"/>
          <ac:spMkLst>
            <pc:docMk/>
            <pc:sldMk cId="157095780" sldId="280"/>
            <ac:spMk id="3" creationId="{3C1823D3-D10C-47D4-8DA2-D3EEE1286496}"/>
          </ac:spMkLst>
        </pc:spChg>
      </pc:sldChg>
      <pc:sldChg chg="modSp mod">
        <pc:chgData name="Dung. Nguyen Trung - CTS ITS.MS.1 HCM" userId="e0dd1c2e-8d59-4671-9416-267db98ae062" providerId="ADAL" clId="{DCE6FF68-46CE-4BE8-A090-FD5424857C5C}" dt="2023-09-22T01:26:02.415" v="160" actId="1076"/>
        <pc:sldMkLst>
          <pc:docMk/>
          <pc:sldMk cId="2236896032" sldId="285"/>
        </pc:sldMkLst>
        <pc:spChg chg="mod">
          <ac:chgData name="Dung. Nguyen Trung - CTS ITS.MS.1 HCM" userId="e0dd1c2e-8d59-4671-9416-267db98ae062" providerId="ADAL" clId="{DCE6FF68-46CE-4BE8-A090-FD5424857C5C}" dt="2023-09-22T01:25:56.958" v="159" actId="14100"/>
          <ac:spMkLst>
            <pc:docMk/>
            <pc:sldMk cId="2236896032" sldId="285"/>
            <ac:spMk id="13" creationId="{5A48455B-99D2-4E8D-8654-206C45471147}"/>
          </ac:spMkLst>
        </pc:spChg>
        <pc:picChg chg="mod">
          <ac:chgData name="Dung. Nguyen Trung - CTS ITS.MS.1 HCM" userId="e0dd1c2e-8d59-4671-9416-267db98ae062" providerId="ADAL" clId="{DCE6FF68-46CE-4BE8-A090-FD5424857C5C}" dt="2023-09-22T01:26:02.415" v="160" actId="1076"/>
          <ac:picMkLst>
            <pc:docMk/>
            <pc:sldMk cId="2236896032" sldId="285"/>
            <ac:picMk id="7" creationId="{0058E2EC-589E-496F-8827-303419D2ADA5}"/>
          </ac:picMkLst>
        </pc:picChg>
      </pc:sldChg>
      <pc:sldChg chg="modSp mod">
        <pc:chgData name="Dung. Nguyen Trung - CTS ITS.MS.1 HCM" userId="e0dd1c2e-8d59-4671-9416-267db98ae062" providerId="ADAL" clId="{DCE6FF68-46CE-4BE8-A090-FD5424857C5C}" dt="2023-09-22T01:27:42.225" v="162" actId="108"/>
        <pc:sldMkLst>
          <pc:docMk/>
          <pc:sldMk cId="870221584" sldId="291"/>
        </pc:sldMkLst>
        <pc:spChg chg="mod">
          <ac:chgData name="Dung. Nguyen Trung - CTS ITS.MS.1 HCM" userId="e0dd1c2e-8d59-4671-9416-267db98ae062" providerId="ADAL" clId="{DCE6FF68-46CE-4BE8-A090-FD5424857C5C}" dt="2023-09-22T01:27:42.225" v="162" actId="108"/>
          <ac:spMkLst>
            <pc:docMk/>
            <pc:sldMk cId="870221584" sldId="291"/>
            <ac:spMk id="10" creationId="{205B6939-418F-4247-BE68-1E8763171655}"/>
          </ac:spMkLst>
        </pc:spChg>
      </pc:sldChg>
      <pc:sldChg chg="modSp mod">
        <pc:chgData name="Dung. Nguyen Trung - CTS ITS.MS.1 HCM" userId="e0dd1c2e-8d59-4671-9416-267db98ae062" providerId="ADAL" clId="{DCE6FF68-46CE-4BE8-A090-FD5424857C5C}" dt="2023-09-22T01:27:56.871" v="163" actId="1076"/>
        <pc:sldMkLst>
          <pc:docMk/>
          <pc:sldMk cId="3280129011" sldId="370"/>
        </pc:sldMkLst>
        <pc:spChg chg="mod">
          <ac:chgData name="Dung. Nguyen Trung - CTS ITS.MS.1 HCM" userId="e0dd1c2e-8d59-4671-9416-267db98ae062" providerId="ADAL" clId="{DCE6FF68-46CE-4BE8-A090-FD5424857C5C}" dt="2023-09-22T01:27:56.871" v="163" actId="1076"/>
          <ac:spMkLst>
            <pc:docMk/>
            <pc:sldMk cId="3280129011" sldId="370"/>
            <ac:spMk id="4" creationId="{00000000-0000-0000-0000-000000000000}"/>
          </ac:spMkLst>
        </pc:spChg>
      </pc:sldChg>
      <pc:sldChg chg="addSp delSp modSp add mod">
        <pc:chgData name="Dung. Nguyen Trung - CTS ITS.MS.1 HCM" userId="e0dd1c2e-8d59-4671-9416-267db98ae062" providerId="ADAL" clId="{DCE6FF68-46CE-4BE8-A090-FD5424857C5C}" dt="2023-09-22T01:24:04.775" v="18" actId="14100"/>
        <pc:sldMkLst>
          <pc:docMk/>
          <pc:sldMk cId="4272704082" sldId="371"/>
        </pc:sldMkLst>
        <pc:spChg chg="del">
          <ac:chgData name="Dung. Nguyen Trung - CTS ITS.MS.1 HCM" userId="e0dd1c2e-8d59-4671-9416-267db98ae062" providerId="ADAL" clId="{DCE6FF68-46CE-4BE8-A090-FD5424857C5C}" dt="2023-09-22T01:23:01.948" v="1" actId="478"/>
          <ac:spMkLst>
            <pc:docMk/>
            <pc:sldMk cId="4272704082" sldId="371"/>
            <ac:spMk id="3" creationId="{3C1823D3-D10C-47D4-8DA2-D3EEE1286496}"/>
          </ac:spMkLst>
        </pc:spChg>
        <pc:spChg chg="add del mod">
          <ac:chgData name="Dung. Nguyen Trung - CTS ITS.MS.1 HCM" userId="e0dd1c2e-8d59-4671-9416-267db98ae062" providerId="ADAL" clId="{DCE6FF68-46CE-4BE8-A090-FD5424857C5C}" dt="2023-09-22T01:23:04.839" v="2" actId="478"/>
          <ac:spMkLst>
            <pc:docMk/>
            <pc:sldMk cId="4272704082" sldId="371"/>
            <ac:spMk id="6" creationId="{5B7EB437-E322-3884-7F17-C37A92822EB7}"/>
          </ac:spMkLst>
        </pc:spChg>
        <pc:picChg chg="add mod">
          <ac:chgData name="Dung. Nguyen Trung - CTS ITS.MS.1 HCM" userId="e0dd1c2e-8d59-4671-9416-267db98ae062" providerId="ADAL" clId="{DCE6FF68-46CE-4BE8-A090-FD5424857C5C}" dt="2023-09-22T01:24:04.775" v="18" actId="14100"/>
          <ac:picMkLst>
            <pc:docMk/>
            <pc:sldMk cId="4272704082" sldId="371"/>
            <ac:picMk id="8" creationId="{557A0A2A-00B8-5A6C-BC74-613C9C66BA86}"/>
          </ac:picMkLst>
        </pc:picChg>
        <pc:picChg chg="add del mod">
          <ac:chgData name="Dung. Nguyen Trung - CTS ITS.MS.1 HCM" userId="e0dd1c2e-8d59-4671-9416-267db98ae062" providerId="ADAL" clId="{DCE6FF68-46CE-4BE8-A090-FD5424857C5C}" dt="2023-09-22T01:23:39.651" v="10" actId="478"/>
          <ac:picMkLst>
            <pc:docMk/>
            <pc:sldMk cId="4272704082" sldId="371"/>
            <ac:picMk id="10" creationId="{7476CBCA-CD38-3A63-5978-A952B1BF7394}"/>
          </ac:picMkLst>
        </pc:picChg>
        <pc:picChg chg="add mod">
          <ac:chgData name="Dung. Nguyen Trung - CTS ITS.MS.1 HCM" userId="e0dd1c2e-8d59-4671-9416-267db98ae062" providerId="ADAL" clId="{DCE6FF68-46CE-4BE8-A090-FD5424857C5C}" dt="2023-09-22T01:24:03.051" v="17" actId="1076"/>
          <ac:picMkLst>
            <pc:docMk/>
            <pc:sldMk cId="4272704082" sldId="371"/>
            <ac:picMk id="12" creationId="{65769F9E-CDD2-AEAD-BF1C-ADA134861BF1}"/>
          </ac:picMkLst>
        </pc:picChg>
      </pc:sldChg>
    </pc:docChg>
  </pc:docChgLst>
  <pc:docChgLst>
    <pc:chgData name="Dung. Nguyen Trung - CTS ITS.MS.1 HCM - Team Leader" userId="e0dd1c2e-8d59-4671-9416-267db98ae062" providerId="ADAL" clId="{8694C4FE-F926-43FA-A28D-8EDDB922FD3E}"/>
    <pc:docChg chg="undo redo custSel delSld modSld">
      <pc:chgData name="Dung. Nguyen Trung - CTS ITS.MS.1 HCM - Team Leader" userId="e0dd1c2e-8d59-4671-9416-267db98ae062" providerId="ADAL" clId="{8694C4FE-F926-43FA-A28D-8EDDB922FD3E}" dt="2024-10-16T07:30:43.255" v="1366" actId="14100"/>
      <pc:docMkLst>
        <pc:docMk/>
      </pc:docMkLst>
      <pc:sldChg chg="addSp delSp modSp mod">
        <pc:chgData name="Dung. Nguyen Trung - CTS ITS.MS.1 HCM - Team Leader" userId="e0dd1c2e-8d59-4671-9416-267db98ae062" providerId="ADAL" clId="{8694C4FE-F926-43FA-A28D-8EDDB922FD3E}" dt="2024-10-16T02:39:40.389" v="11" actId="1076"/>
        <pc:sldMkLst>
          <pc:docMk/>
          <pc:sldMk cId="4238481803" sldId="257"/>
        </pc:sldMkLst>
        <pc:picChg chg="add del mod">
          <ac:chgData name="Dung. Nguyen Trung - CTS ITS.MS.1 HCM - Team Leader" userId="e0dd1c2e-8d59-4671-9416-267db98ae062" providerId="ADAL" clId="{8694C4FE-F926-43FA-A28D-8EDDB922FD3E}" dt="2024-10-16T02:38:32.208" v="4" actId="478"/>
          <ac:picMkLst>
            <pc:docMk/>
            <pc:sldMk cId="4238481803" sldId="257"/>
            <ac:picMk id="2" creationId="{BACEF7DB-D49B-5777-E1DD-B58557E915F2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2:39:39.568" v="10" actId="1076"/>
          <ac:picMkLst>
            <pc:docMk/>
            <pc:sldMk cId="4238481803" sldId="257"/>
            <ac:picMk id="5" creationId="{00000000-0000-0000-0000-00000000000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39:40.389" v="11" actId="1076"/>
          <ac:picMkLst>
            <pc:docMk/>
            <pc:sldMk cId="4238481803" sldId="257"/>
            <ac:picMk id="6" creationId="{9C6875B6-CFE0-2050-A49C-EB23C130CEF5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2:38:23.640" v="0" actId="478"/>
          <ac:picMkLst>
            <pc:docMk/>
            <pc:sldMk cId="4238481803" sldId="257"/>
            <ac:picMk id="1026" creationId="{79298AD3-4FD2-13C6-3089-5A9087CBAA86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2:40:13.353" v="23" actId="14100"/>
        <pc:sldMkLst>
          <pc:docMk/>
          <pc:sldMk cId="43282835" sldId="279"/>
        </pc:sldMkLst>
        <pc:picChg chg="del">
          <ac:chgData name="Dung. Nguyen Trung - CTS ITS.MS.1 HCM - Team Leader" userId="e0dd1c2e-8d59-4671-9416-267db98ae062" providerId="ADAL" clId="{8694C4FE-F926-43FA-A28D-8EDDB922FD3E}" dt="2024-10-16T02:39:43.153" v="12" actId="478"/>
          <ac:picMkLst>
            <pc:docMk/>
            <pc:sldMk cId="43282835" sldId="279"/>
            <ac:picMk id="2" creationId="{33DDC45B-A1FB-7EC7-00F9-0A9AE3B28E4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2:40:02.865" v="21" actId="478"/>
          <ac:picMkLst>
            <pc:docMk/>
            <pc:sldMk cId="43282835" sldId="279"/>
            <ac:picMk id="4" creationId="{6F37DF28-5931-64E9-8272-5EAF63704128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39:51.163" v="17" actId="1076"/>
          <ac:picMkLst>
            <pc:docMk/>
            <pc:sldMk cId="43282835" sldId="279"/>
            <ac:picMk id="7" creationId="{12B79C6E-3EF5-B337-91F7-365EC23D2E86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13.353" v="23" actId="14100"/>
          <ac:picMkLst>
            <pc:docMk/>
            <pc:sldMk cId="43282835" sldId="279"/>
            <ac:picMk id="8" creationId="{AEAE6580-47CF-0087-DB55-DBAE50EACC73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1:12.207" v="384" actId="20577"/>
        <pc:sldMkLst>
          <pc:docMk/>
          <pc:sldMk cId="157095780" sldId="280"/>
        </pc:sldMkLst>
        <pc:spChg chg="mod">
          <ac:chgData name="Dung. Nguyen Trung - CTS ITS.MS.1 HCM - Team Leader" userId="e0dd1c2e-8d59-4671-9416-267db98ae062" providerId="ADAL" clId="{8694C4FE-F926-43FA-A28D-8EDDB922FD3E}" dt="2024-10-16T03:21:12.207" v="384" actId="20577"/>
          <ac:spMkLst>
            <pc:docMk/>
            <pc:sldMk cId="157095780" sldId="280"/>
            <ac:spMk id="3" creationId="{3C1823D3-D10C-47D4-8DA2-D3EEE1286496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18.182" v="24" actId="478"/>
          <ac:picMkLst>
            <pc:docMk/>
            <pc:sldMk cId="157095780" sldId="280"/>
            <ac:picMk id="2" creationId="{700D6B5E-576D-F7F8-A461-AB1DFB0A69C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18.403" v="25"/>
          <ac:picMkLst>
            <pc:docMk/>
            <pc:sldMk cId="157095780" sldId="280"/>
            <ac:picMk id="5" creationId="{68EB2C39-FAAA-EF3F-9885-6697756469E8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3:10:14.595" v="85" actId="22"/>
          <ac:picMkLst>
            <pc:docMk/>
            <pc:sldMk cId="157095780" sldId="280"/>
            <ac:picMk id="7" creationId="{C173EF32-601A-F364-90F6-08168299DC74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7:12.478" v="1045" actId="20577"/>
        <pc:sldMkLst>
          <pc:docMk/>
          <pc:sldMk cId="2840868943" sldId="281"/>
        </pc:sldMkLst>
        <pc:spChg chg="mod">
          <ac:chgData name="Dung. Nguyen Trung - CTS ITS.MS.1 HCM - Team Leader" userId="e0dd1c2e-8d59-4671-9416-267db98ae062" providerId="ADAL" clId="{8694C4FE-F926-43FA-A28D-8EDDB922FD3E}" dt="2024-10-16T03:27:12.478" v="1045" actId="20577"/>
          <ac:spMkLst>
            <pc:docMk/>
            <pc:sldMk cId="2840868943" sldId="281"/>
            <ac:spMk id="24" creationId="{CB87C2EC-EA87-4864-9B44-CEBCF03BB297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24.185" v="28" actId="478"/>
          <ac:picMkLst>
            <pc:docMk/>
            <pc:sldMk cId="2840868943" sldId="281"/>
            <ac:picMk id="2" creationId="{671CA932-1F94-69A6-9C6F-D3F7CAF44695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24.471" v="29"/>
          <ac:picMkLst>
            <pc:docMk/>
            <pc:sldMk cId="2840868943" sldId="281"/>
            <ac:picMk id="19" creationId="{205C43E0-346B-4F29-8E5A-BEAFE174596D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8:08.935" v="1068" actId="1076"/>
        <pc:sldMkLst>
          <pc:docMk/>
          <pc:sldMk cId="390537019" sldId="284"/>
        </pc:sldMkLst>
        <pc:spChg chg="mod">
          <ac:chgData name="Dung. Nguyen Trung - CTS ITS.MS.1 HCM - Team Leader" userId="e0dd1c2e-8d59-4671-9416-267db98ae062" providerId="ADAL" clId="{8694C4FE-F926-43FA-A28D-8EDDB922FD3E}" dt="2024-10-16T03:28:08.935" v="1068" actId="1076"/>
          <ac:spMkLst>
            <pc:docMk/>
            <pc:sldMk cId="390537019" sldId="284"/>
            <ac:spMk id="5" creationId="{81250796-9A3F-494F-BD3F-11D46B8FE09B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0.734" v="32" actId="478"/>
          <ac:picMkLst>
            <pc:docMk/>
            <pc:sldMk cId="390537019" sldId="284"/>
            <ac:picMk id="2" creationId="{6DA99645-8E18-9E13-8F1F-2188EE826B46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1.011" v="33"/>
          <ac:picMkLst>
            <pc:docMk/>
            <pc:sldMk cId="390537019" sldId="284"/>
            <ac:picMk id="3" creationId="{DF4373A7-7AFD-56BB-3E93-199FA8D3164E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38:59.233" v="1248" actId="20577"/>
        <pc:sldMkLst>
          <pc:docMk/>
          <pc:sldMk cId="2236896032" sldId="285"/>
        </pc:sldMkLst>
        <pc:spChg chg="mod">
          <ac:chgData name="Dung. Nguyen Trung - CTS ITS.MS.1 HCM - Team Leader" userId="e0dd1c2e-8d59-4671-9416-267db98ae062" providerId="ADAL" clId="{8694C4FE-F926-43FA-A28D-8EDDB922FD3E}" dt="2024-10-16T03:38:59.233" v="1248" actId="20577"/>
          <ac:spMkLst>
            <pc:docMk/>
            <pc:sldMk cId="2236896032" sldId="285"/>
            <ac:spMk id="13" creationId="{5A48455B-99D2-4E8D-8654-206C45471147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3.857" v="34" actId="478"/>
          <ac:picMkLst>
            <pc:docMk/>
            <pc:sldMk cId="2236896032" sldId="285"/>
            <ac:picMk id="2" creationId="{0EB5297F-0242-73FE-246E-F25EDC69F694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4.143" v="35"/>
          <ac:picMkLst>
            <pc:docMk/>
            <pc:sldMk cId="2236896032" sldId="285"/>
            <ac:picMk id="3" creationId="{75FDD3F2-C14A-DDB6-6568-6028CD1C9B12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38:40.312" v="1207" actId="14100"/>
          <ac:picMkLst>
            <pc:docMk/>
            <pc:sldMk cId="2236896032" sldId="285"/>
            <ac:picMk id="7" creationId="{0058E2EC-589E-496F-8827-303419D2ADA5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3:29:47.498" v="1099" actId="1076"/>
        <pc:sldMkLst>
          <pc:docMk/>
          <pc:sldMk cId="2144393886" sldId="286"/>
        </pc:sldMkLst>
        <pc:picChg chg="del">
          <ac:chgData name="Dung. Nguyen Trung - CTS ITS.MS.1 HCM - Team Leader" userId="e0dd1c2e-8d59-4671-9416-267db98ae062" providerId="ADAL" clId="{8694C4FE-F926-43FA-A28D-8EDDB922FD3E}" dt="2024-10-16T02:40:55.685" v="50" actId="478"/>
          <ac:picMkLst>
            <pc:docMk/>
            <pc:sldMk cId="2144393886" sldId="286"/>
            <ac:picMk id="2" creationId="{C8BD3771-5893-3314-D921-66D97DC6957F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5.926" v="51"/>
          <ac:picMkLst>
            <pc:docMk/>
            <pc:sldMk cId="2144393886" sldId="286"/>
            <ac:picMk id="3" creationId="{CE8FE757-E485-B301-0D63-B3B39142CD04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3:29:47.498" v="1099" actId="1076"/>
          <ac:picMkLst>
            <pc:docMk/>
            <pc:sldMk cId="2144393886" sldId="286"/>
            <ac:picMk id="2050" creationId="{73D424E0-6F7C-3D0C-786F-39AADA05D5D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9:42.305" v="1096" actId="478"/>
          <ac:picMkLst>
            <pc:docMk/>
            <pc:sldMk cId="2144393886" sldId="286"/>
            <ac:picMk id="4098" creationId="{63C96D09-B4A5-4143-8BA1-8F88DA0EEE0C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7:30:43.255" v="1366" actId="14100"/>
        <pc:sldMkLst>
          <pc:docMk/>
          <pc:sldMk cId="4081458367" sldId="287"/>
        </pc:sldMkLst>
        <pc:spChg chg="add del">
          <ac:chgData name="Dung. Nguyen Trung - CTS ITS.MS.1 HCM - Team Leader" userId="e0dd1c2e-8d59-4671-9416-267db98ae062" providerId="ADAL" clId="{8694C4FE-F926-43FA-A28D-8EDDB922FD3E}" dt="2024-10-16T06:21:14.585" v="1335" actId="478"/>
          <ac:spMkLst>
            <pc:docMk/>
            <pc:sldMk cId="4081458367" sldId="287"/>
            <ac:spMk id="4" creationId="{00000000-0000-0000-0000-000000000000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3:57:26.383" v="1331" actId="478"/>
          <ac:spMkLst>
            <pc:docMk/>
            <pc:sldMk cId="4081458367" sldId="287"/>
            <ac:spMk id="7" creationId="{C913E28C-107A-0B61-8198-22742FE172D5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4" creationId="{3BD9FB05-BCD2-ED10-B1B5-F8647CD6D1B2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6" creationId="{2352DC29-92F1-38D8-1646-96821DBDB080}"/>
          </ac:spMkLst>
        </pc:spChg>
        <pc:spChg chg="del mod">
          <ac:chgData name="Dung. Nguyen Trung - CTS ITS.MS.1 HCM - Team Leader" userId="e0dd1c2e-8d59-4671-9416-267db98ae062" providerId="ADAL" clId="{8694C4FE-F926-43FA-A28D-8EDDB922FD3E}" dt="2024-10-16T03:27:31.064" v="1049" actId="478"/>
          <ac:spMkLst>
            <pc:docMk/>
            <pc:sldMk cId="4081458367" sldId="287"/>
            <ac:spMk id="18" creationId="{C50A1F4A-B32E-886E-23E6-BB1DE3E4CF5B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9" creationId="{05700832-245D-446D-BDD5-D2E638309EC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1" creationId="{B2CF0B51-D209-3F15-C62E-DD63EE765766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4" creationId="{86AB484F-C093-AF62-449F-1456CDFBCA05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6" creationId="{108AA342-021F-A2B3-18C6-0767D09906B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9" creationId="{160A9B03-06BB-AB85-192A-EA1CCB2145E1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2" creationId="{5BDE2DE7-91F8-5D80-12C4-27AC0F0E8240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4" creationId="{F774AFD0-3CA6-780F-4069-984ED549C50B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5" creationId="{E3E525DF-75DE-9DC5-C53F-9F767924F24F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6" creationId="{E8CCE3BA-D3EF-A3EB-EF94-8738AA797DC9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7" creationId="{80A1D25E-B4DF-25D9-9B66-4588AB19589F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8" creationId="{8B8297E3-1CF5-88B6-21DC-BEEC9303125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9" creationId="{BA2217CF-6DEE-2274-E0EF-D7C18C212B67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40" creationId="{A7B5B7A6-EC2B-5EC7-BAFC-0297E48FCF34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46" creationId="{6503A0EA-18E4-CD0A-F011-88DEAA2194AE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4" creationId="{E784B800-6560-796F-C3C3-9C71A3A3F67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0.670" v="1337" actId="478"/>
          <ac:spMkLst>
            <pc:docMk/>
            <pc:sldMk cId="4081458367" sldId="287"/>
            <ac:spMk id="55" creationId="{D5DA005A-E671-9629-969C-A949203D64D7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6" creationId="{7EA12960-D5B9-E70B-01D4-5F6480A108B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8" creationId="{71282866-76F6-9CD1-AFCD-9ED75AF30F6B}"/>
          </ac:spMkLst>
        </pc:spChg>
        <pc:spChg chg="mod">
          <ac:chgData name="Dung. Nguyen Trung - CTS ITS.MS.1 HCM - Team Leader" userId="e0dd1c2e-8d59-4671-9416-267db98ae062" providerId="ADAL" clId="{8694C4FE-F926-43FA-A28D-8EDDB922FD3E}" dt="2024-10-16T03:44:24.453" v="1251"/>
          <ac:spMkLst>
            <pc:docMk/>
            <pc:sldMk cId="4081458367" sldId="287"/>
            <ac:spMk id="61" creationId="{4FCF0B7E-6704-1875-5BFE-7E1FA301154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2" creationId="{2DD3CBD1-BEC4-7B46-4C83-8A9440857C02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4" creationId="{DA39D722-2BDF-71B6-DE16-D4F7861FE0B1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6" creationId="{33790CCA-FC3C-364F-2D34-E0F2B4E2F3FC}"/>
          </ac:spMkLst>
        </pc:spChg>
        <pc:spChg chg="mod">
          <ac:chgData name="Dung. Nguyen Trung - CTS ITS.MS.1 HCM - Team Leader" userId="e0dd1c2e-8d59-4671-9416-267db98ae062" providerId="ADAL" clId="{8694C4FE-F926-43FA-A28D-8EDDB922FD3E}" dt="2024-10-16T03:44:24.453" v="1251"/>
          <ac:spMkLst>
            <pc:docMk/>
            <pc:sldMk cId="4081458367" sldId="287"/>
            <ac:spMk id="70" creationId="{5A4E344A-617A-91AC-1A36-18D2D116AA6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1" creationId="{1293CDFE-CAE6-F1F7-4C13-F862201E54D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3" creationId="{BF24DEC8-A358-279D-5A63-695A5006DA46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4" creationId="{272FFCE5-96E6-BD4C-F709-02EFBB6CF695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5" creationId="{4BB58B16-9D09-E4E3-88DA-B9937B748052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6" creationId="{B4448AB2-E406-DD94-FB44-103E3C6A2AA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7" creationId="{7977A9CD-C893-A414-F87D-6C8C5383122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8" creationId="{BA2D10CB-9C6B-83CC-8717-29C76D26659B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9" creationId="{07EF084C-7613-45F6-0078-19CC72FD7D6E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1" creationId="{2D1D8316-CAEF-F668-190A-38A3D36D124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4.510" v="1342" actId="478"/>
          <ac:spMkLst>
            <pc:docMk/>
            <pc:sldMk cId="4081458367" sldId="287"/>
            <ac:spMk id="82" creationId="{4C392BB9-9A18-83B6-D4DA-03700C5ACD4B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3" creationId="{18C47DDF-E4B2-E8F9-CBF7-6A302F883C20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4" creationId="{EEBE2593-B66B-2016-25CC-E20A0AA96ED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2.642" v="1340" actId="478"/>
          <ac:spMkLst>
            <pc:docMk/>
            <pc:sldMk cId="4081458367" sldId="287"/>
            <ac:spMk id="85" creationId="{54E885E8-A3D8-1E84-94F1-77964B20D7E5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6" creationId="{A1E8349D-1326-E03E-9F86-A65BC70415B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7" creationId="{D123EE26-83E0-E840-C8E6-446C68C7BA8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1.238" v="1338" actId="478"/>
          <ac:spMkLst>
            <pc:docMk/>
            <pc:sldMk cId="4081458367" sldId="287"/>
            <ac:spMk id="88" creationId="{5939347E-7FE9-BCD9-AD4F-DF9334A01908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9" creationId="{59CB9BA7-7020-228E-B1BD-884A5E8240F9}"/>
          </ac:spMkLst>
        </pc:s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22" creationId="{39601D34-E860-5E4B-5B2F-2EA66F5F75A5}"/>
          </ac:grpSpMkLst>
        </pc:gr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27" creationId="{E2FD0420-E176-95BB-9939-05C4268C3CC9}"/>
          </ac:grpSpMkLst>
        </pc:gr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31" creationId="{A33AB0B5-41D5-A852-359A-D355D6BBE70C}"/>
          </ac:grpSpMkLst>
        </pc:grpChg>
        <pc:grpChg chg="add del mod">
          <ac:chgData name="Dung. Nguyen Trung - CTS ITS.MS.1 HCM - Team Leader" userId="e0dd1c2e-8d59-4671-9416-267db98ae062" providerId="ADAL" clId="{8694C4FE-F926-43FA-A28D-8EDDB922FD3E}" dt="2024-10-16T06:21:21.788" v="1339" actId="478"/>
          <ac:grpSpMkLst>
            <pc:docMk/>
            <pc:sldMk cId="4081458367" sldId="287"/>
            <ac:grpSpMk id="59" creationId="{713D0C05-2993-701D-E321-5AE270044D02}"/>
          </ac:grpSpMkLst>
        </pc:grpChg>
        <pc:gr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grpSpMkLst>
            <pc:docMk/>
            <pc:sldMk cId="4081458367" sldId="287"/>
            <ac:grpSpMk id="68" creationId="{8879B1F1-1AFD-20C6-9569-B6FD26889AB9}"/>
          </ac:grpSpMkLst>
        </pc:grpChg>
        <pc:picChg chg="del">
          <ac:chgData name="Dung. Nguyen Trung - CTS ITS.MS.1 HCM - Team Leader" userId="e0dd1c2e-8d59-4671-9416-267db98ae062" providerId="ADAL" clId="{8694C4FE-F926-43FA-A28D-8EDDB922FD3E}" dt="2024-10-16T02:40:28.225" v="30" actId="478"/>
          <ac:picMkLst>
            <pc:docMk/>
            <pc:sldMk cId="4081458367" sldId="287"/>
            <ac:picMk id="2" creationId="{D22BB270-5B2F-E3FF-9BA6-A8034D8EA7F6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4.585" v="1335" actId="478"/>
          <ac:picMkLst>
            <pc:docMk/>
            <pc:sldMk cId="4081458367" sldId="287"/>
            <ac:picMk id="3" creationId="{2E25FFCC-F4F6-6AA9-D4D7-B9B14B694497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5" creationId="{2B4DC8D6-A3C1-23F1-4177-87512F41FE18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6" creationId="{88DAEA62-B238-95C0-4789-41D037088E84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15" creationId="{9E9DA250-E307-AB49-9C91-9BB36D4B18CF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6.106" v="1047" actId="478"/>
          <ac:picMkLst>
            <pc:docMk/>
            <pc:sldMk cId="4081458367" sldId="287"/>
            <ac:picMk id="17" creationId="{F3C9789C-AF96-3206-7B0B-1B48573E3175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23" creationId="{6453DD71-B87C-2B18-3069-7073B76B5F48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33" creationId="{ED94C64D-E837-B865-0624-02D969E532B5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41" creationId="{3FBA3795-0E0D-D9E8-EE56-EB46553D8A52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53" creationId="{B7D09C42-C68D-8BF5-382D-F9AA8854695E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44:24.453" v="1251"/>
          <ac:picMkLst>
            <pc:docMk/>
            <pc:sldMk cId="4081458367" sldId="287"/>
            <ac:picMk id="60" creationId="{D703FAE9-32F3-1526-4DB9-7B67AADB4161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44:24.453" v="1251"/>
          <ac:picMkLst>
            <pc:docMk/>
            <pc:sldMk cId="4081458367" sldId="287"/>
            <ac:picMk id="69" creationId="{CD694870-C422-29F1-4C54-049073DBD958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72" creationId="{78535F8C-6258-E2EC-0B87-A20C385FAFEB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80" creationId="{07A2F2CB-C208-FE3E-E7EE-65C238738A5A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3:57:24.315" v="1330" actId="478"/>
          <ac:picMkLst>
            <pc:docMk/>
            <pc:sldMk cId="4081458367" sldId="287"/>
            <ac:picMk id="90" creationId="{4DD8E334-FD13-5F0A-3E40-F5DFD54F2CEC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6:21:13.314" v="1334" actId="22"/>
          <ac:picMkLst>
            <pc:docMk/>
            <pc:sldMk cId="4081458367" sldId="287"/>
            <ac:picMk id="111" creationId="{9BCCE10C-D8CC-71DF-055F-C5E8154EFDF7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6:21:49.927" v="1344" actId="478"/>
          <ac:picMkLst>
            <pc:docMk/>
            <pc:sldMk cId="4081458367" sldId="287"/>
            <ac:picMk id="113" creationId="{6DA73C4A-91EA-F77E-BB0D-F49D471FBC02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5:56.875" v="1356" actId="478"/>
          <ac:picMkLst>
            <pc:docMk/>
            <pc:sldMk cId="4081458367" sldId="287"/>
            <ac:picMk id="115" creationId="{CC5DA930-357F-1770-540E-0A187995C213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7:02:41.816" v="1361" actId="478"/>
          <ac:picMkLst>
            <pc:docMk/>
            <pc:sldMk cId="4081458367" sldId="287"/>
            <ac:picMk id="117" creationId="{76A34164-56AD-3C77-FE1D-3C66BF3B9415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7:30:39.864" v="1364" actId="478"/>
          <ac:picMkLst>
            <pc:docMk/>
            <pc:sldMk cId="4081458367" sldId="287"/>
            <ac:picMk id="119" creationId="{E006031B-7A81-6776-210D-97E49E9EF61A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7:30:43.255" v="1366" actId="14100"/>
          <ac:picMkLst>
            <pc:docMk/>
            <pc:sldMk cId="4081458367" sldId="287"/>
            <ac:picMk id="121" creationId="{D3C0E5B7-CF20-E26A-AED2-8350934F8CE6}"/>
          </ac:picMkLst>
        </pc:pic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8" creationId="{436C0D9E-843A-3B3B-1FFD-5ACF1B7DDD9E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9" creationId="{C173DD35-42B9-E1BD-44B1-4C1AA2A5ABB2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0" creationId="{21B9C992-754A-8702-7E10-5C44F6ACF820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1" creationId="{049587C6-334E-0F27-88EE-2F719ADC0C7E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2" creationId="{5C802618-3F37-4EB9-E78A-C961DE1C1E25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3" creationId="{35A9169D-0748-EC02-9E34-CB0435C4689A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0" creationId="{A6983405-85A5-BF5F-4A9A-9617276FCE78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5" creationId="{79FE0A48-A386-09BE-3231-8D819A4DFBB2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8" creationId="{2F50C730-379B-1C8C-802D-4E0B1CF4B97F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30" creationId="{B89A198D-5F1C-7020-63C3-C79A6F1C9006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47" creationId="{C5F6A093-1226-7F32-AEDD-41E51A5266A7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0" creationId="{14234709-9A86-F05C-5105-6A81E19D04CC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1" creationId="{41542AD4-AC33-B589-7FFE-DF42B3E81E9E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2" creationId="{0A8D688C-8F9C-EBD9-AE3E-86C76B1FE671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7" creationId="{586C8629-BA63-79A5-4762-F8DE2E4393A4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3" creationId="{53C9E9E2-3912-79D5-7410-2A8D026C01B5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5" creationId="{0BA14B0A-DBDB-B88F-102A-FA5C8D417910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7" creationId="{1DAB86B9-8D53-5AA4-72FC-5AFBF8F4E577}"/>
          </ac:cxnSpMkLst>
        </pc:cxnChg>
      </pc:sldChg>
      <pc:sldChg chg="addSp delSp modSp del">
        <pc:chgData name="Dung. Nguyen Trung - CTS ITS.MS.1 HCM - Team Leader" userId="e0dd1c2e-8d59-4671-9416-267db98ae062" providerId="ADAL" clId="{8694C4FE-F926-43FA-A28D-8EDDB922FD3E}" dt="2024-10-16T03:28:33.325" v="1069" actId="47"/>
        <pc:sldMkLst>
          <pc:docMk/>
          <pc:sldMk cId="1973705352" sldId="288"/>
        </pc:sldMkLst>
        <pc:picChg chg="del">
          <ac:chgData name="Dung. Nguyen Trung - CTS ITS.MS.1 HCM - Team Leader" userId="e0dd1c2e-8d59-4671-9416-267db98ae062" providerId="ADAL" clId="{8694C4FE-F926-43FA-A28D-8EDDB922FD3E}" dt="2024-10-16T02:40:36.292" v="36" actId="478"/>
          <ac:picMkLst>
            <pc:docMk/>
            <pc:sldMk cId="1973705352" sldId="288"/>
            <ac:picMk id="2" creationId="{0F7BF208-7572-80C0-B0B1-3D14940866BE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6.569" v="37"/>
          <ac:picMkLst>
            <pc:docMk/>
            <pc:sldMk cId="1973705352" sldId="288"/>
            <ac:picMk id="3" creationId="{6F520E97-17FF-6944-A42C-A5027D2835A3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6:26:22.439" v="1360" actId="20577"/>
        <pc:sldMkLst>
          <pc:docMk/>
          <pc:sldMk cId="2237096667" sldId="290"/>
        </pc:sldMkLst>
        <pc:spChg chg="mod">
          <ac:chgData name="Dung. Nguyen Trung - CTS ITS.MS.1 HCM - Team Leader" userId="e0dd1c2e-8d59-4671-9416-267db98ae062" providerId="ADAL" clId="{8694C4FE-F926-43FA-A28D-8EDDB922FD3E}" dt="2024-10-16T06:26:22.439" v="1360" actId="20577"/>
          <ac:spMkLst>
            <pc:docMk/>
            <pc:sldMk cId="2237096667" sldId="290"/>
            <ac:spMk id="7" creationId="{92E5D087-77A3-4120-B517-68E64486C5F0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9.013" v="38" actId="478"/>
          <ac:picMkLst>
            <pc:docMk/>
            <pc:sldMk cId="2237096667" sldId="290"/>
            <ac:picMk id="2" creationId="{B25850EB-2BBB-EC38-9481-80653EECCAE9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9.330" v="39"/>
          <ac:picMkLst>
            <pc:docMk/>
            <pc:sldMk cId="2237096667" sldId="290"/>
            <ac:picMk id="3" creationId="{A9099DD5-57C6-8FA9-DC48-AC3A8BF29C75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39:27.072" v="1250" actId="6549"/>
        <pc:sldMkLst>
          <pc:docMk/>
          <pc:sldMk cId="870221584" sldId="291"/>
        </pc:sldMkLst>
        <pc:spChg chg="mod">
          <ac:chgData name="Dung. Nguyen Trung - CTS ITS.MS.1 HCM - Team Leader" userId="e0dd1c2e-8d59-4671-9416-267db98ae062" providerId="ADAL" clId="{8694C4FE-F926-43FA-A28D-8EDDB922FD3E}" dt="2024-10-16T03:39:27.072" v="1250" actId="6549"/>
          <ac:spMkLst>
            <pc:docMk/>
            <pc:sldMk cId="870221584" sldId="291"/>
            <ac:spMk id="10" creationId="{205B6939-418F-4247-BE68-1E8763171655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41.912" v="40" actId="478"/>
          <ac:picMkLst>
            <pc:docMk/>
            <pc:sldMk cId="870221584" sldId="291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2.191" v="41"/>
          <ac:picMkLst>
            <pc:docMk/>
            <pc:sldMk cId="870221584" sldId="291"/>
            <ac:picMk id="3" creationId="{EDA7FD6E-29D0-FB8B-1A7F-0575C6A9364A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2:40:50.057" v="47"/>
        <pc:sldMkLst>
          <pc:docMk/>
          <pc:sldMk cId="2960829949" sldId="293"/>
        </pc:sldMkLst>
        <pc:picChg chg="del">
          <ac:chgData name="Dung. Nguyen Trung - CTS ITS.MS.1 HCM - Team Leader" userId="e0dd1c2e-8d59-4671-9416-267db98ae062" providerId="ADAL" clId="{8694C4FE-F926-43FA-A28D-8EDDB922FD3E}" dt="2024-10-16T02:40:49.799" v="46" actId="478"/>
          <ac:picMkLst>
            <pc:docMk/>
            <pc:sldMk cId="2960829949" sldId="293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0.057" v="47"/>
          <ac:picMkLst>
            <pc:docMk/>
            <pc:sldMk cId="2960829949" sldId="293"/>
            <ac:picMk id="3" creationId="{A6484A1F-46E1-CC80-FAF2-5AD7B738BE5D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6:23:20.212" v="1355" actId="14100"/>
        <pc:sldMkLst>
          <pc:docMk/>
          <pc:sldMk cId="2719009005" sldId="368"/>
        </pc:sldMkLst>
        <pc:spChg chg="mod">
          <ac:chgData name="Dung. Nguyen Trung - CTS ITS.MS.1 HCM - Team Leader" userId="e0dd1c2e-8d59-4671-9416-267db98ae062" providerId="ADAL" clId="{8694C4FE-F926-43FA-A28D-8EDDB922FD3E}" dt="2024-10-16T06:23:20.212" v="1355" actId="14100"/>
          <ac:spMkLst>
            <pc:docMk/>
            <pc:sldMk cId="2719009005" sldId="368"/>
            <ac:spMk id="3" creationId="{53A46CE6-D326-FB8F-CACE-75921F27EA48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45.009" v="42" actId="478"/>
          <ac:picMkLst>
            <pc:docMk/>
            <pc:sldMk cId="2719009005" sldId="368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5.270" v="43"/>
          <ac:picMkLst>
            <pc:docMk/>
            <pc:sldMk cId="2719009005" sldId="368"/>
            <ac:picMk id="5" creationId="{2B950D0F-84D5-52D9-5834-5304389AA4FA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2:40:47.722" v="45"/>
        <pc:sldMkLst>
          <pc:docMk/>
          <pc:sldMk cId="229386637" sldId="369"/>
        </pc:sldMkLst>
        <pc:picChg chg="del">
          <ac:chgData name="Dung. Nguyen Trung - CTS ITS.MS.1 HCM - Team Leader" userId="e0dd1c2e-8d59-4671-9416-267db98ae062" providerId="ADAL" clId="{8694C4FE-F926-43FA-A28D-8EDDB922FD3E}" dt="2024-10-16T02:40:47.463" v="44" actId="478"/>
          <ac:picMkLst>
            <pc:docMk/>
            <pc:sldMk cId="229386637" sldId="369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7.722" v="45"/>
          <ac:picMkLst>
            <pc:docMk/>
            <pc:sldMk cId="229386637" sldId="369"/>
            <ac:picMk id="3" creationId="{BCB1C200-5D0A-DD34-A09E-D34CBC8B1DE5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9:14.505" v="1095" actId="20577"/>
        <pc:sldMkLst>
          <pc:docMk/>
          <pc:sldMk cId="3280129011" sldId="370"/>
        </pc:sldMkLst>
        <pc:spChg chg="mod">
          <ac:chgData name="Dung. Nguyen Trung - CTS ITS.MS.1 HCM - Team Leader" userId="e0dd1c2e-8d59-4671-9416-267db98ae062" providerId="ADAL" clId="{8694C4FE-F926-43FA-A28D-8EDDB922FD3E}" dt="2024-10-16T03:29:14.505" v="1095" actId="20577"/>
          <ac:spMkLst>
            <pc:docMk/>
            <pc:sldMk cId="3280129011" sldId="370"/>
            <ac:spMk id="7" creationId="{4476D6F7-4F06-F784-E012-832F3920C2FD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52.773" v="48" actId="478"/>
          <ac:picMkLst>
            <pc:docMk/>
            <pc:sldMk cId="3280129011" sldId="370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3.066" v="49"/>
          <ac:picMkLst>
            <pc:docMk/>
            <pc:sldMk cId="3280129011" sldId="370"/>
            <ac:picMk id="3" creationId="{7ACCCB32-48B2-1019-F813-852D986E3556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6:42.084" v="997" actId="14"/>
        <pc:sldMkLst>
          <pc:docMk/>
          <pc:sldMk cId="4272704082" sldId="371"/>
        </pc:sldMkLst>
        <pc:spChg chg="add del mod">
          <ac:chgData name="Dung. Nguyen Trung - CTS ITS.MS.1 HCM - Team Leader" userId="e0dd1c2e-8d59-4671-9416-267db98ae062" providerId="ADAL" clId="{8694C4FE-F926-43FA-A28D-8EDDB922FD3E}" dt="2024-10-16T03:22:50.818" v="893"/>
          <ac:spMkLst>
            <pc:docMk/>
            <pc:sldMk cId="4272704082" sldId="371"/>
            <ac:spMk id="6" creationId="{FFFF0306-134B-53DB-4743-08FA74505CE0}"/>
          </ac:spMkLst>
        </pc:spChg>
        <pc:spChg chg="add mod">
          <ac:chgData name="Dung. Nguyen Trung - CTS ITS.MS.1 HCM - Team Leader" userId="e0dd1c2e-8d59-4671-9416-267db98ae062" providerId="ADAL" clId="{8694C4FE-F926-43FA-A28D-8EDDB922FD3E}" dt="2024-10-16T03:26:42.084" v="997" actId="14"/>
          <ac:spMkLst>
            <pc:docMk/>
            <pc:sldMk cId="4272704082" sldId="371"/>
            <ac:spMk id="7" creationId="{FFA6DC80-4159-6416-E798-628AB4A29B69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21.078" v="26" actId="478"/>
          <ac:picMkLst>
            <pc:docMk/>
            <pc:sldMk cId="4272704082" sldId="371"/>
            <ac:picMk id="2" creationId="{700D6B5E-576D-F7F8-A461-AB1DFB0A69C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21.779" v="27"/>
          <ac:picMkLst>
            <pc:docMk/>
            <pc:sldMk cId="4272704082" sldId="371"/>
            <ac:picMk id="3" creationId="{25A819D8-4E62-EAB0-4181-B699A8AB31FE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16:57.813" v="353" actId="478"/>
          <ac:picMkLst>
            <pc:docMk/>
            <pc:sldMk cId="4272704082" sldId="371"/>
            <ac:picMk id="8" creationId="{557A0A2A-00B8-5A6C-BC74-613C9C66BA8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16:59.321" v="354" actId="478"/>
          <ac:picMkLst>
            <pc:docMk/>
            <pc:sldMk cId="4272704082" sldId="371"/>
            <ac:picMk id="12" creationId="{65769F9E-CDD2-AEAD-BF1C-ADA134861BF1}"/>
          </ac:picMkLst>
        </pc:picChg>
      </pc:sldChg>
    </pc:docChg>
  </pc:docChgLst>
  <pc:docChgLst>
    <pc:chgData name="Dung. Nguyen Trung - CTS ITS.MS.1 HCM" userId="e0dd1c2e-8d59-4671-9416-267db98ae062" providerId="ADAL" clId="{C318EA45-5204-434D-8A51-932D62D5CF8A}"/>
    <pc:docChg chg="custSel addSld delSld modSld">
      <pc:chgData name="Dung. Nguyen Trung - CTS ITS.MS.1 HCM" userId="e0dd1c2e-8d59-4671-9416-267db98ae062" providerId="ADAL" clId="{C318EA45-5204-434D-8A51-932D62D5CF8A}" dt="2023-09-20T05:19:04.279" v="429" actId="20577"/>
      <pc:docMkLst>
        <pc:docMk/>
      </pc:docMkLst>
      <pc:sldChg chg="addSp delSp modSp">
        <pc:chgData name="Dung. Nguyen Trung - CTS ITS.MS.1 HCM" userId="e0dd1c2e-8d59-4671-9416-267db98ae062" providerId="ADAL" clId="{C318EA45-5204-434D-8A51-932D62D5CF8A}" dt="2023-09-20T04:49:28.430" v="6" actId="1036"/>
        <pc:sldMkLst>
          <pc:docMk/>
          <pc:sldMk cId="4238481803" sldId="257"/>
        </pc:sldMkLst>
        <pc:picChg chg="del">
          <ac:chgData name="Dung. Nguyen Trung - CTS ITS.MS.1 HCM" userId="e0dd1c2e-8d59-4671-9416-267db98ae062" providerId="ADAL" clId="{C318EA45-5204-434D-8A51-932D62D5CF8A}" dt="2023-09-20T04:49:20.109" v="0" actId="478"/>
          <ac:picMkLst>
            <pc:docMk/>
            <pc:sldMk cId="4238481803" sldId="257"/>
            <ac:picMk id="2" creationId="{EFE4FCB3-7F7F-4211-8325-CA262F83C2FC}"/>
          </ac:picMkLst>
        </pc:picChg>
        <pc:picChg chg="add mod">
          <ac:chgData name="Dung. Nguyen Trung - CTS ITS.MS.1 HCM" userId="e0dd1c2e-8d59-4671-9416-267db98ae062" providerId="ADAL" clId="{C318EA45-5204-434D-8A51-932D62D5CF8A}" dt="2023-09-20T04:49:28.430" v="6" actId="1036"/>
          <ac:picMkLst>
            <pc:docMk/>
            <pc:sldMk cId="4238481803" sldId="257"/>
            <ac:picMk id="1026" creationId="{79298AD3-4FD2-13C6-3089-5A9087CBAA86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4:50:29.045" v="48" actId="1038"/>
        <pc:sldMkLst>
          <pc:docMk/>
          <pc:sldMk cId="43282835" sldId="279"/>
        </pc:sldMkLst>
        <pc:picChg chg="add mod">
          <ac:chgData name="Dung. Nguyen Trung - CTS ITS.MS.1 HCM" userId="e0dd1c2e-8d59-4671-9416-267db98ae062" providerId="ADAL" clId="{C318EA45-5204-434D-8A51-932D62D5CF8A}" dt="2023-09-20T04:49:39.088" v="12" actId="1076"/>
          <ac:picMkLst>
            <pc:docMk/>
            <pc:sldMk cId="43282835" sldId="279"/>
            <ac:picMk id="2" creationId="{33DDC45B-A1FB-7EC7-00F9-0A9AE3B28E46}"/>
          </ac:picMkLst>
        </pc:picChg>
        <pc:picChg chg="add mod">
          <ac:chgData name="Dung. Nguyen Trung - CTS ITS.MS.1 HCM" userId="e0dd1c2e-8d59-4671-9416-267db98ae062" providerId="ADAL" clId="{C318EA45-5204-434D-8A51-932D62D5CF8A}" dt="2023-09-20T04:50:29.045" v="48" actId="1038"/>
          <ac:picMkLst>
            <pc:docMk/>
            <pc:sldMk cId="43282835" sldId="279"/>
            <ac:picMk id="4" creationId="{6F37DF28-5931-64E9-8272-5EAF63704128}"/>
          </ac:picMkLst>
        </pc:picChg>
        <pc:picChg chg="del">
          <ac:chgData name="Dung. Nguyen Trung - CTS ITS.MS.1 HCM" userId="e0dd1c2e-8d59-4671-9416-267db98ae062" providerId="ADAL" clId="{C318EA45-5204-434D-8A51-932D62D5CF8A}" dt="2023-09-20T04:49:31.984" v="7" actId="478"/>
          <ac:picMkLst>
            <pc:docMk/>
            <pc:sldMk cId="43282835" sldId="279"/>
            <ac:picMk id="2050" creationId="{A78A235F-0F3B-4D41-A019-F5C75482158A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5:37.776" v="101" actId="20577"/>
        <pc:sldMkLst>
          <pc:docMk/>
          <pc:sldMk cId="157095780" sldId="280"/>
        </pc:sldMkLst>
        <pc:spChg chg="mod">
          <ac:chgData name="Dung. Nguyen Trung - CTS ITS.MS.1 HCM" userId="e0dd1c2e-8d59-4671-9416-267db98ae062" providerId="ADAL" clId="{C318EA45-5204-434D-8A51-932D62D5CF8A}" dt="2023-09-20T05:05:37.776" v="101" actId="20577"/>
          <ac:spMkLst>
            <pc:docMk/>
            <pc:sldMk cId="157095780" sldId="280"/>
            <ac:spMk id="3" creationId="{3C1823D3-D10C-47D4-8DA2-D3EEE1286496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32.021" v="49"/>
          <ac:picMkLst>
            <pc:docMk/>
            <pc:sldMk cId="157095780" sldId="280"/>
            <ac:picMk id="2" creationId="{700D6B5E-576D-F7F8-A461-AB1DFB0A69C0}"/>
          </ac:picMkLst>
        </pc:picChg>
        <pc:picChg chg="del">
          <ac:chgData name="Dung. Nguyen Trung - CTS ITS.MS.1 HCM" userId="e0dd1c2e-8d59-4671-9416-267db98ae062" providerId="ADAL" clId="{C318EA45-5204-434D-8A51-932D62D5CF8A}" dt="2023-09-20T04:50:11.235" v="36" actId="478"/>
          <ac:picMkLst>
            <pc:docMk/>
            <pc:sldMk cId="157095780" sldId="280"/>
            <ac:picMk id="6" creationId="{B3331EF0-3595-4A10-9FB4-50B609CDE4E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5:55.868" v="102" actId="20577"/>
        <pc:sldMkLst>
          <pc:docMk/>
          <pc:sldMk cId="2840868943" sldId="281"/>
        </pc:sldMkLst>
        <pc:spChg chg="mod">
          <ac:chgData name="Dung. Nguyen Trung - CTS ITS.MS.1 HCM" userId="e0dd1c2e-8d59-4671-9416-267db98ae062" providerId="ADAL" clId="{C318EA45-5204-434D-8A51-932D62D5CF8A}" dt="2023-09-20T05:05:55.868" v="102" actId="20577"/>
          <ac:spMkLst>
            <pc:docMk/>
            <pc:sldMk cId="2840868943" sldId="281"/>
            <ac:spMk id="24" creationId="{CB87C2EC-EA87-4864-9B44-CEBCF03BB297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35.278" v="51"/>
          <ac:picMkLst>
            <pc:docMk/>
            <pc:sldMk cId="2840868943" sldId="281"/>
            <ac:picMk id="2" creationId="{671CA932-1F94-69A6-9C6F-D3F7CAF44695}"/>
          </ac:picMkLst>
        </pc:picChg>
        <pc:picChg chg="del">
          <ac:chgData name="Dung. Nguyen Trung - CTS ITS.MS.1 HCM" userId="e0dd1c2e-8d59-4671-9416-267db98ae062" providerId="ADAL" clId="{C318EA45-5204-434D-8A51-932D62D5CF8A}" dt="2023-09-20T04:50:34.853" v="50" actId="478"/>
          <ac:picMkLst>
            <pc:docMk/>
            <pc:sldMk cId="2840868943" sldId="281"/>
            <ac:picMk id="23" creationId="{035CC178-8D66-4EA6-8317-8FE838D00BD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09.422" v="201"/>
        <pc:sldMkLst>
          <pc:docMk/>
          <pc:sldMk cId="390537019" sldId="284"/>
        </pc:sldMkLst>
        <pc:spChg chg="mod">
          <ac:chgData name="Dung. Nguyen Trung - CTS ITS.MS.1 HCM" userId="e0dd1c2e-8d59-4671-9416-267db98ae062" providerId="ADAL" clId="{C318EA45-5204-434D-8A51-932D62D5CF8A}" dt="2023-09-20T05:09:09.422" v="201"/>
          <ac:spMkLst>
            <pc:docMk/>
            <pc:sldMk cId="390537019" sldId="284"/>
            <ac:spMk id="5" creationId="{81250796-9A3F-494F-BD3F-11D46B8FE09B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44.906" v="57"/>
          <ac:picMkLst>
            <pc:docMk/>
            <pc:sldMk cId="390537019" sldId="284"/>
            <ac:picMk id="2" creationId="{6DA99645-8E18-9E13-8F1F-2188EE826B46}"/>
          </ac:picMkLst>
        </pc:picChg>
        <pc:picChg chg="del">
          <ac:chgData name="Dung. Nguyen Trung - CTS ITS.MS.1 HCM" userId="e0dd1c2e-8d59-4671-9416-267db98ae062" providerId="ADAL" clId="{C318EA45-5204-434D-8A51-932D62D5CF8A}" dt="2023-09-20T04:50:44.708" v="56" actId="478"/>
          <ac:picMkLst>
            <pc:docMk/>
            <pc:sldMk cId="390537019" sldId="284"/>
            <ac:picMk id="6" creationId="{16A844FF-555E-4888-B0CA-FCCFB5B618F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54.477" v="215" actId="20577"/>
        <pc:sldMkLst>
          <pc:docMk/>
          <pc:sldMk cId="2236896032" sldId="285"/>
        </pc:sldMkLst>
        <pc:spChg chg="mod">
          <ac:chgData name="Dung. Nguyen Trung - CTS ITS.MS.1 HCM" userId="e0dd1c2e-8d59-4671-9416-267db98ae062" providerId="ADAL" clId="{C318EA45-5204-434D-8A51-932D62D5CF8A}" dt="2023-09-20T05:09:54.477" v="215" actId="20577"/>
          <ac:spMkLst>
            <pc:docMk/>
            <pc:sldMk cId="2236896032" sldId="285"/>
            <ac:spMk id="13" creationId="{5A48455B-99D2-4E8D-8654-206C45471147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47.928" v="59"/>
          <ac:picMkLst>
            <pc:docMk/>
            <pc:sldMk cId="2236896032" sldId="285"/>
            <ac:picMk id="2" creationId="{0EB5297F-0242-73FE-246E-F25EDC69F694}"/>
          </ac:picMkLst>
        </pc:picChg>
        <pc:picChg chg="del">
          <ac:chgData name="Dung. Nguyen Trung - CTS ITS.MS.1 HCM" userId="e0dd1c2e-8d59-4671-9416-267db98ae062" providerId="ADAL" clId="{C318EA45-5204-434D-8A51-932D62D5CF8A}" dt="2023-09-20T04:50:47.717" v="58" actId="478"/>
          <ac:picMkLst>
            <pc:docMk/>
            <pc:sldMk cId="2236896032" sldId="285"/>
            <ac:picMk id="6" creationId="{35DDE5CA-CE13-4A00-847A-5C8AE3B3DFCC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5:04:09.734" v="67"/>
        <pc:sldMkLst>
          <pc:docMk/>
          <pc:sldMk cId="2144393886" sldId="286"/>
        </pc:sldMkLst>
        <pc:picChg chg="add mod">
          <ac:chgData name="Dung. Nguyen Trung - CTS ITS.MS.1 HCM" userId="e0dd1c2e-8d59-4671-9416-267db98ae062" providerId="ADAL" clId="{C318EA45-5204-434D-8A51-932D62D5CF8A}" dt="2023-09-20T05:04:09.734" v="67"/>
          <ac:picMkLst>
            <pc:docMk/>
            <pc:sldMk cId="2144393886" sldId="286"/>
            <ac:picMk id="2" creationId="{C8BD3771-5893-3314-D921-66D97DC6957F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9.370" v="66" actId="478"/>
          <ac:picMkLst>
            <pc:docMk/>
            <pc:sldMk cId="2144393886" sldId="286"/>
            <ac:picMk id="5" creationId="{C44DF93F-28B7-4C36-8C23-6C4E735E3AA6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27.897" v="202" actId="478"/>
        <pc:sldMkLst>
          <pc:docMk/>
          <pc:sldMk cId="4081458367" sldId="287"/>
        </pc:sldMkLst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4" creationId="{3BD9FB05-BCD2-ED10-B1B5-F8647CD6D1B2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6" creationId="{2352DC29-92F1-38D8-1646-96821DBDB080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8" creationId="{C50A1F4A-B32E-886E-23E6-BB1DE3E4CF5B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9" creationId="{05700832-245D-446D-BDD5-D2E638309EC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1" creationId="{B2CF0B51-D209-3F15-C62E-DD63EE765766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4" creationId="{86AB484F-C093-AF62-449F-1456CDFBCA05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6" creationId="{108AA342-021F-A2B3-18C6-0767D09906B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9" creationId="{160A9B03-06BB-AB85-192A-EA1CCB2145E1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2" creationId="{5BDE2DE7-91F8-5D80-12C4-27AC0F0E8240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4" creationId="{F774AFD0-3CA6-780F-4069-984ED549C50B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5" creationId="{E3E525DF-75DE-9DC5-C53F-9F767924F24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6" creationId="{E8CCE3BA-D3EF-A3EB-EF94-8738AA797DC9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7" creationId="{80A1D25E-B4DF-25D9-9B66-4588AB19589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8" creationId="{8B8297E3-1CF5-88B6-21DC-BEEC9303125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9" creationId="{BA2217CF-6DEE-2274-E0EF-D7C18C212B67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0" creationId="{A7B5B7A6-EC2B-5EC7-BAFC-0297E48FCF34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3" creationId="{1BA1BFE4-5816-165B-676B-513B4978FA4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5" creationId="{88AFED1F-D582-0AB5-8C80-BD034EDAC604}"/>
          </ac:spMkLst>
        </pc:spChg>
        <pc:spChg chg="add mod topLvl">
          <ac:chgData name="Dung. Nguyen Trung - CTS ITS.MS.1 HCM" userId="e0dd1c2e-8d59-4671-9416-267db98ae062" providerId="ADAL" clId="{C318EA45-5204-434D-8A51-932D62D5CF8A}" dt="2023-09-20T05:07:55.064" v="187" actId="20577"/>
          <ac:spMkLst>
            <pc:docMk/>
            <pc:sldMk cId="4081458367" sldId="287"/>
            <ac:spMk id="46" creationId="{6503A0EA-18E4-CD0A-F011-88DEAA2194AE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9" creationId="{0C5B68E4-E8F0-898A-933F-E47D4CD02607}"/>
          </ac:spMkLst>
        </pc:s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22" creationId="{39601D34-E860-5E4B-5B2F-2EA66F5F75A5}"/>
          </ac:grpSpMkLst>
        </pc:grpChg>
        <pc:grpChg chg="add del mod">
          <ac:chgData name="Dung. Nguyen Trung - CTS ITS.MS.1 HCM" userId="e0dd1c2e-8d59-4671-9416-267db98ae062" providerId="ADAL" clId="{C318EA45-5204-434D-8A51-932D62D5CF8A}" dt="2023-09-20T05:07:06.571" v="129" actId="478"/>
          <ac:grpSpMkLst>
            <pc:docMk/>
            <pc:sldMk cId="4081458367" sldId="287"/>
            <ac:grpSpMk id="23" creationId="{9F01D910-3CF1-7805-986A-792E0A7FAB97}"/>
          </ac:grpSpMkLst>
        </pc:gr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27" creationId="{E2FD0420-E176-95BB-9939-05C4268C3CC9}"/>
          </ac:grpSpMkLst>
        </pc:gr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31" creationId="{A33AB0B5-41D5-A852-359A-D355D6BBE70C}"/>
          </ac:grpSpMkLst>
        </pc:grpChg>
        <pc:graphicFrameChg chg="del">
          <ac:chgData name="Dung. Nguyen Trung - CTS ITS.MS.1 HCM" userId="e0dd1c2e-8d59-4671-9416-267db98ae062" providerId="ADAL" clId="{C318EA45-5204-434D-8A51-932D62D5CF8A}" dt="2023-09-20T05:06:12.687" v="103" actId="478"/>
          <ac:graphicFrameMkLst>
            <pc:docMk/>
            <pc:sldMk cId="4081458367" sldId="287"/>
            <ac:graphicFrameMk id="3" creationId="{EBB522B4-65CB-4CCF-B775-56FDF5213045}"/>
          </ac:graphicFrameMkLst>
        </pc:graphicFrameChg>
        <pc:picChg chg="add mod">
          <ac:chgData name="Dung. Nguyen Trung - CTS ITS.MS.1 HCM" userId="e0dd1c2e-8d59-4671-9416-267db98ae062" providerId="ADAL" clId="{C318EA45-5204-434D-8A51-932D62D5CF8A}" dt="2023-09-20T04:50:39.879" v="53"/>
          <ac:picMkLst>
            <pc:docMk/>
            <pc:sldMk cId="4081458367" sldId="287"/>
            <ac:picMk id="2" creationId="{D22BB270-5B2F-E3FF-9BA6-A8034D8EA7F6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5" creationId="{2B4DC8D6-A3C1-23F1-4177-87512F41FE18}"/>
          </ac:picMkLst>
        </pc:picChg>
        <pc:picChg chg="del">
          <ac:chgData name="Dung. Nguyen Trung - CTS ITS.MS.1 HCM" userId="e0dd1c2e-8d59-4671-9416-267db98ae062" providerId="ADAL" clId="{C318EA45-5204-434D-8A51-932D62D5CF8A}" dt="2023-09-20T04:50:38.100" v="52" actId="478"/>
          <ac:picMkLst>
            <pc:docMk/>
            <pc:sldMk cId="4081458367" sldId="287"/>
            <ac:picMk id="5" creationId="{41C9FC0A-82C4-44A7-8460-233C0852BF9B}"/>
          </ac:picMkLst>
        </pc:picChg>
        <pc:picChg chg="add del mod">
          <ac:chgData name="Dung. Nguyen Trung - CTS ITS.MS.1 HCM" userId="e0dd1c2e-8d59-4671-9416-267db98ae062" providerId="ADAL" clId="{C318EA45-5204-434D-8A51-932D62D5CF8A}" dt="2023-09-20T04:50:41.415" v="55" actId="478"/>
          <ac:picMkLst>
            <pc:docMk/>
            <pc:sldMk cId="4081458367" sldId="287"/>
            <ac:picMk id="6" creationId="{63D5EF4B-A87F-DAC9-D4CF-B6ECF5B591FC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6" creationId="{88DAEA62-B238-95C0-4789-41D037088E84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15" creationId="{9E9DA250-E307-AB49-9C91-9BB36D4B18CF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17" creationId="{F3C9789C-AF96-3206-7B0B-1B48573E3175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33" creationId="{ED94C64D-E837-B865-0624-02D969E532B5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1" creationId="{3FBA3795-0E0D-D9E8-EE56-EB46553D8A52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2" creationId="{C3683754-B0A7-90C8-A391-4F4EA6575DA9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4" creationId="{60EFEDA7-64EE-C651-E4BB-71427F0BD229}"/>
          </ac:picMkLst>
        </pc:picChg>
        <pc:picChg chg="add del mod topLvl">
          <ac:chgData name="Dung. Nguyen Trung - CTS ITS.MS.1 HCM" userId="e0dd1c2e-8d59-4671-9416-267db98ae062" providerId="ADAL" clId="{C318EA45-5204-434D-8A51-932D62D5CF8A}" dt="2023-09-20T05:07:06.571" v="129" actId="478"/>
          <ac:picMkLst>
            <pc:docMk/>
            <pc:sldMk cId="4081458367" sldId="287"/>
            <ac:picMk id="47" creationId="{B2009F2E-C29A-0D86-F697-7670CE3F6828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8" creationId="{A12C250C-ACA9-EA0E-8778-F554BEFCD429}"/>
          </ac:picMkLst>
        </pc:picChg>
        <pc:picChg chg="add del mod">
          <ac:chgData name="Dung. Nguyen Trung - CTS ITS.MS.1 HCM" userId="e0dd1c2e-8d59-4671-9416-267db98ae062" providerId="ADAL" clId="{C318EA45-5204-434D-8A51-932D62D5CF8A}" dt="2023-09-20T05:08:55.756" v="188" actId="478"/>
          <ac:picMkLst>
            <pc:docMk/>
            <pc:sldMk cId="4081458367" sldId="287"/>
            <ac:picMk id="50" creationId="{E8228CAA-1155-588F-2A45-C1CAEDD1628E}"/>
          </ac:picMkLst>
        </pc:picChg>
        <pc:cxnChg chg="add del mod">
          <ac:chgData name="Dung. Nguyen Trung - CTS ITS.MS.1 HCM" userId="e0dd1c2e-8d59-4671-9416-267db98ae062" providerId="ADAL" clId="{C318EA45-5204-434D-8A51-932D62D5CF8A}" dt="2023-09-20T05:09:27.897" v="202" actId="478"/>
          <ac:cxnSpMkLst>
            <pc:docMk/>
            <pc:sldMk cId="4081458367" sldId="287"/>
            <ac:cxnSpMk id="7" creationId="{F3C3739A-1E2D-C65D-E99C-18C3CA2B9AA3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8" creationId="{436C0D9E-843A-3B3B-1FFD-5ACF1B7DDD9E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9" creationId="{C173DD35-42B9-E1BD-44B1-4C1AA2A5ABB2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0" creationId="{21B9C992-754A-8702-7E10-5C44F6ACF820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1" creationId="{049587C6-334E-0F27-88EE-2F719ADC0C7E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2" creationId="{5C802618-3F37-4EB9-E78A-C961DE1C1E25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3" creationId="{35A9169D-0748-EC02-9E34-CB0435C4689A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0" creationId="{A6983405-85A5-BF5F-4A9A-9617276FCE78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5" creationId="{79FE0A48-A386-09BE-3231-8D819A4DFBB2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8" creationId="{2F50C730-379B-1C8C-802D-4E0B1CF4B97F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30" creationId="{B89A198D-5F1C-7020-63C3-C79A6F1C9006}"/>
          </ac:cxnSpMkLst>
        </pc:cxnChg>
      </pc:sldChg>
      <pc:sldChg chg="addSp delSp modSp">
        <pc:chgData name="Dung. Nguyen Trung - CTS ITS.MS.1 HCM" userId="e0dd1c2e-8d59-4671-9416-267db98ae062" providerId="ADAL" clId="{C318EA45-5204-434D-8A51-932D62D5CF8A}" dt="2023-09-20T04:50:51.273" v="61"/>
        <pc:sldMkLst>
          <pc:docMk/>
          <pc:sldMk cId="1973705352" sldId="288"/>
        </pc:sldMkLst>
        <pc:picChg chg="add mod">
          <ac:chgData name="Dung. Nguyen Trung - CTS ITS.MS.1 HCM" userId="e0dd1c2e-8d59-4671-9416-267db98ae062" providerId="ADAL" clId="{C318EA45-5204-434D-8A51-932D62D5CF8A}" dt="2023-09-20T04:50:51.273" v="61"/>
          <ac:picMkLst>
            <pc:docMk/>
            <pc:sldMk cId="1973705352" sldId="288"/>
            <ac:picMk id="2" creationId="{0F7BF208-7572-80C0-B0B1-3D14940866BE}"/>
          </ac:picMkLst>
        </pc:picChg>
        <pc:picChg chg="del">
          <ac:chgData name="Dung. Nguyen Trung - CTS ITS.MS.1 HCM" userId="e0dd1c2e-8d59-4671-9416-267db98ae062" providerId="ADAL" clId="{C318EA45-5204-434D-8A51-932D62D5CF8A}" dt="2023-09-20T04:50:50.982" v="60" actId="478"/>
          <ac:picMkLst>
            <pc:docMk/>
            <pc:sldMk cId="1973705352" sldId="288"/>
            <ac:picMk id="5" creationId="{E6C16FF3-3350-4495-B4A6-9C523C876BE7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5:04:02.691" v="63"/>
        <pc:sldMkLst>
          <pc:docMk/>
          <pc:sldMk cId="2237096667" sldId="290"/>
        </pc:sldMkLst>
        <pc:picChg chg="add mod">
          <ac:chgData name="Dung. Nguyen Trung - CTS ITS.MS.1 HCM" userId="e0dd1c2e-8d59-4671-9416-267db98ae062" providerId="ADAL" clId="{C318EA45-5204-434D-8A51-932D62D5CF8A}" dt="2023-09-20T05:04:02.691" v="63"/>
          <ac:picMkLst>
            <pc:docMk/>
            <pc:sldMk cId="2237096667" sldId="290"/>
            <ac:picMk id="2" creationId="{B25850EB-2BBB-EC38-9481-80653EECCAE9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2.466" v="62" actId="478"/>
          <ac:picMkLst>
            <pc:docMk/>
            <pc:sldMk cId="2237096667" sldId="290"/>
            <ac:picMk id="8" creationId="{AE5A7356-8B4F-4A73-B435-38BC104CE871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19:04.279" v="429" actId="20577"/>
        <pc:sldMkLst>
          <pc:docMk/>
          <pc:sldMk cId="870221584" sldId="291"/>
        </pc:sldMkLst>
        <pc:spChg chg="mod">
          <ac:chgData name="Dung. Nguyen Trung - CTS ITS.MS.1 HCM" userId="e0dd1c2e-8d59-4671-9416-267db98ae062" providerId="ADAL" clId="{C318EA45-5204-434D-8A51-932D62D5CF8A}" dt="2023-09-20T05:19:04.279" v="429" actId="20577"/>
          <ac:spMkLst>
            <pc:docMk/>
            <pc:sldMk cId="870221584" sldId="291"/>
            <ac:spMk id="10" creationId="{205B6939-418F-4247-BE68-1E8763171655}"/>
          </ac:spMkLst>
        </pc:spChg>
        <pc:picChg chg="add mod">
          <ac:chgData name="Dung. Nguyen Trung - CTS ITS.MS.1 HCM" userId="e0dd1c2e-8d59-4671-9416-267db98ae062" providerId="ADAL" clId="{C318EA45-5204-434D-8A51-932D62D5CF8A}" dt="2023-09-20T05:04:06.514" v="65"/>
          <ac:picMkLst>
            <pc:docMk/>
            <pc:sldMk cId="870221584" sldId="291"/>
            <ac:picMk id="2" creationId="{35306FB7-CDF5-4B89-60BF-B4A77C463EB0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6.272" v="64" actId="478"/>
          <ac:picMkLst>
            <pc:docMk/>
            <pc:sldMk cId="870221584" sldId="291"/>
            <ac:picMk id="9" creationId="{CF033A99-882B-48CF-80A2-B74C20AFF9BE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0:46.083" v="217"/>
        <pc:sldMkLst>
          <pc:docMk/>
          <pc:sldMk cId="66029654" sldId="292"/>
        </pc:sldMkLst>
      </pc:sldChg>
      <pc:sldChg chg="addSp delSp add del mod">
        <pc:chgData name="Dung. Nguyen Trung - CTS ITS.MS.1 HCM" userId="e0dd1c2e-8d59-4671-9416-267db98ae062" providerId="ADAL" clId="{C318EA45-5204-434D-8A51-932D62D5CF8A}" dt="2023-09-20T05:11:37.152" v="226" actId="47"/>
        <pc:sldMkLst>
          <pc:docMk/>
          <pc:sldMk cId="2632045889" sldId="292"/>
        </pc:sldMkLst>
        <pc:spChg chg="add del">
          <ac:chgData name="Dung. Nguyen Trung - CTS ITS.MS.1 HCM" userId="e0dd1c2e-8d59-4671-9416-267db98ae062" providerId="ADAL" clId="{C318EA45-5204-434D-8A51-932D62D5CF8A}" dt="2023-09-20T05:11:32.854" v="224" actId="478"/>
          <ac:spMkLst>
            <pc:docMk/>
            <pc:sldMk cId="2632045889" sldId="292"/>
            <ac:spMk id="6" creationId="{72F04C0C-B5F0-2B94-C900-24DB4317DF81}"/>
          </ac:spMkLst>
        </pc:spChg>
        <pc:spChg chg="del">
          <ac:chgData name="Dung. Nguyen Trung - CTS ITS.MS.1 HCM" userId="e0dd1c2e-8d59-4671-9416-267db98ae062" providerId="ADAL" clId="{C318EA45-5204-434D-8A51-932D62D5CF8A}" dt="2023-09-20T05:10:57.914" v="219" actId="478"/>
          <ac:spMkLst>
            <pc:docMk/>
            <pc:sldMk cId="2632045889" sldId="292"/>
            <ac:spMk id="10" creationId="{205B6939-418F-4247-BE68-1E8763171655}"/>
          </ac:spMkLst>
        </pc:spChg>
        <pc:picChg chg="del">
          <ac:chgData name="Dung. Nguyen Trung - CTS ITS.MS.1 HCM" userId="e0dd1c2e-8d59-4671-9416-267db98ae062" providerId="ADAL" clId="{C318EA45-5204-434D-8A51-932D62D5CF8A}" dt="2023-09-20T05:10:58.601" v="220" actId="478"/>
          <ac:picMkLst>
            <pc:docMk/>
            <pc:sldMk cId="2632045889" sldId="292"/>
            <ac:picMk id="5" creationId="{5EEC8F5E-753A-4773-A778-E5551E33D546}"/>
          </ac:picMkLst>
        </pc:picChg>
      </pc:sldChg>
      <pc:sldChg chg="addSp delSp modSp add mod">
        <pc:chgData name="Dung. Nguyen Trung - CTS ITS.MS.1 HCM" userId="e0dd1c2e-8d59-4671-9416-267db98ae062" providerId="ADAL" clId="{C318EA45-5204-434D-8A51-932D62D5CF8A}" dt="2023-09-20T05:15:34.221" v="271" actId="1076"/>
        <pc:sldMkLst>
          <pc:docMk/>
          <pc:sldMk cId="2960829949" sldId="293"/>
        </pc:sldMkLst>
        <pc:spChg chg="mod">
          <ac:chgData name="Dung. Nguyen Trung - CTS ITS.MS.1 HCM" userId="e0dd1c2e-8d59-4671-9416-267db98ae062" providerId="ADAL" clId="{C318EA45-5204-434D-8A51-932D62D5CF8A}" dt="2023-09-20T05:15:20.636" v="266" actId="207"/>
          <ac:spMkLst>
            <pc:docMk/>
            <pc:sldMk cId="2960829949" sldId="293"/>
            <ac:spMk id="4" creationId="{00000000-0000-0000-0000-000000000000}"/>
          </ac:spMkLst>
        </pc:spChg>
        <pc:spChg chg="add del">
          <ac:chgData name="Dung. Nguyen Trung - CTS ITS.MS.1 HCM" userId="e0dd1c2e-8d59-4671-9416-267db98ae062" providerId="ADAL" clId="{C318EA45-5204-434D-8A51-932D62D5CF8A}" dt="2023-09-20T05:15:23.443" v="267" actId="478"/>
          <ac:spMkLst>
            <pc:docMk/>
            <pc:sldMk cId="2960829949" sldId="293"/>
            <ac:spMk id="5" creationId="{414C1ABC-593F-509E-3AE0-7BEB5FF5F280}"/>
          </ac:spMkLst>
        </pc:spChg>
        <pc:picChg chg="add mod">
          <ac:chgData name="Dung. Nguyen Trung - CTS ITS.MS.1 HCM" userId="e0dd1c2e-8d59-4671-9416-267db98ae062" providerId="ADAL" clId="{C318EA45-5204-434D-8A51-932D62D5CF8A}" dt="2023-09-20T05:15:34.221" v="271" actId="1076"/>
          <ac:picMkLst>
            <pc:docMk/>
            <pc:sldMk cId="2960829949" sldId="293"/>
            <ac:picMk id="6" creationId="{83567A5D-9865-CC01-E3B8-F83D22899426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5:38.293" v="272" actId="47"/>
        <pc:sldMkLst>
          <pc:docMk/>
          <pc:sldMk cId="4044531074" sldId="294"/>
        </pc:sldMkLst>
      </pc:sldChg>
      <pc:sldChg chg="modSp add del mod">
        <pc:chgData name="Dung. Nguyen Trung - CTS ITS.MS.1 HCM" userId="e0dd1c2e-8d59-4671-9416-267db98ae062" providerId="ADAL" clId="{C318EA45-5204-434D-8A51-932D62D5CF8A}" dt="2023-09-20T05:13:59.044" v="253" actId="47"/>
        <pc:sldMkLst>
          <pc:docMk/>
          <pc:sldMk cId="182112222" sldId="364"/>
        </pc:sldMkLst>
        <pc:spChg chg="mod">
          <ac:chgData name="Dung. Nguyen Trung - CTS ITS.MS.1 HCM" userId="e0dd1c2e-8d59-4671-9416-267db98ae062" providerId="ADAL" clId="{C318EA45-5204-434D-8A51-932D62D5CF8A}" dt="2023-09-20T05:12:20.822" v="230" actId="1076"/>
          <ac:spMkLst>
            <pc:docMk/>
            <pc:sldMk cId="182112222" sldId="364"/>
            <ac:spMk id="2" creationId="{421463FD-04C4-2DB7-9753-E07D2AF67486}"/>
          </ac:spMkLst>
        </pc:spChg>
        <pc:spChg chg="mod">
          <ac:chgData name="Dung. Nguyen Trung - CTS ITS.MS.1 HCM" userId="e0dd1c2e-8d59-4671-9416-267db98ae062" providerId="ADAL" clId="{C318EA45-5204-434D-8A51-932D62D5CF8A}" dt="2023-09-20T05:12:08.730" v="229" actId="20577"/>
          <ac:spMkLst>
            <pc:docMk/>
            <pc:sldMk cId="182112222" sldId="364"/>
            <ac:spMk id="6" creationId="{1FB72B86-C5A9-5D14-5F89-9778775DA697}"/>
          </ac:spMkLst>
        </pc:spChg>
      </pc:sldChg>
      <pc:sldChg chg="add del">
        <pc:chgData name="Dung. Nguyen Trung - CTS ITS.MS.1 HCM" userId="e0dd1c2e-8d59-4671-9416-267db98ae062" providerId="ADAL" clId="{C318EA45-5204-434D-8A51-932D62D5CF8A}" dt="2023-09-20T05:13:41.134" v="251" actId="47"/>
        <pc:sldMkLst>
          <pc:docMk/>
          <pc:sldMk cId="2736937680" sldId="365"/>
        </pc:sldMkLst>
      </pc:sldChg>
      <pc:sldChg chg="add del">
        <pc:chgData name="Dung. Nguyen Trung - CTS ITS.MS.1 HCM" userId="e0dd1c2e-8d59-4671-9416-267db98ae062" providerId="ADAL" clId="{C318EA45-5204-434D-8A51-932D62D5CF8A}" dt="2023-09-20T05:14:04.930" v="255" actId="47"/>
        <pc:sldMkLst>
          <pc:docMk/>
          <pc:sldMk cId="1597136321" sldId="366"/>
        </pc:sldMkLst>
      </pc:sldChg>
      <pc:sldChg chg="addSp delSp modSp add del mod">
        <pc:chgData name="Dung. Nguyen Trung - CTS ITS.MS.1 HCM" userId="e0dd1c2e-8d59-4671-9416-267db98ae062" providerId="ADAL" clId="{C318EA45-5204-434D-8A51-932D62D5CF8A}" dt="2023-09-20T05:15:45.088" v="273" actId="47"/>
        <pc:sldMkLst>
          <pc:docMk/>
          <pc:sldMk cId="4225765420" sldId="367"/>
        </pc:sldMkLst>
        <pc:spChg chg="add mod">
          <ac:chgData name="Dung. Nguyen Trung - CTS ITS.MS.1 HCM" userId="e0dd1c2e-8d59-4671-9416-267db98ae062" providerId="ADAL" clId="{C318EA45-5204-434D-8A51-932D62D5CF8A}" dt="2023-09-20T05:13:03.703" v="240"/>
          <ac:spMkLst>
            <pc:docMk/>
            <pc:sldMk cId="4225765420" sldId="367"/>
            <ac:spMk id="3" creationId="{53A46CE6-D326-FB8F-CACE-75921F27EA48}"/>
          </ac:spMkLst>
        </pc:spChg>
        <pc:spChg chg="mod">
          <ac:chgData name="Dung. Nguyen Trung - CTS ITS.MS.1 HCM" userId="e0dd1c2e-8d59-4671-9416-267db98ae062" providerId="ADAL" clId="{C318EA45-5204-434D-8A51-932D62D5CF8A}" dt="2023-09-20T05:12:53.275" v="238" actId="20577"/>
          <ac:spMkLst>
            <pc:docMk/>
            <pc:sldMk cId="4225765420" sldId="367"/>
            <ac:spMk id="4" creationId="{00000000-0000-0000-0000-000000000000}"/>
          </ac:spMkLst>
        </pc:spChg>
        <pc:spChg chg="del">
          <ac:chgData name="Dung. Nguyen Trung - CTS ITS.MS.1 HCM" userId="e0dd1c2e-8d59-4671-9416-267db98ae062" providerId="ADAL" clId="{C318EA45-5204-434D-8A51-932D62D5CF8A}" dt="2023-09-20T05:13:03.161" v="239" actId="478"/>
          <ac:spMkLst>
            <pc:docMk/>
            <pc:sldMk cId="4225765420" sldId="367"/>
            <ac:spMk id="10" creationId="{205B6939-418F-4247-BE68-1E8763171655}"/>
          </ac:spMkLst>
        </pc:spChg>
        <pc:picChg chg="del">
          <ac:chgData name="Dung. Nguyen Trung - CTS ITS.MS.1 HCM" userId="e0dd1c2e-8d59-4671-9416-267db98ae062" providerId="ADAL" clId="{C318EA45-5204-434D-8A51-932D62D5CF8A}" dt="2023-09-20T05:13:05.882" v="241" actId="478"/>
          <ac:picMkLst>
            <pc:docMk/>
            <pc:sldMk cId="4225765420" sldId="367"/>
            <ac:picMk id="5" creationId="{5EEC8F5E-753A-4773-A778-E5551E33D546}"/>
          </ac:picMkLst>
        </pc:picChg>
      </pc:sldChg>
      <pc:sldChg chg="add">
        <pc:chgData name="Dung. Nguyen Trung - CTS ITS.MS.1 HCM" userId="e0dd1c2e-8d59-4671-9416-267db98ae062" providerId="ADAL" clId="{C318EA45-5204-434D-8A51-932D62D5CF8A}" dt="2023-09-20T05:13:09.695" v="242"/>
        <pc:sldMkLst>
          <pc:docMk/>
          <pc:sldMk cId="2719009005" sldId="368"/>
        </pc:sldMkLst>
      </pc:sldChg>
      <pc:sldChg chg="addSp delSp modSp add mod">
        <pc:chgData name="Dung. Nguyen Trung - CTS ITS.MS.1 HCM" userId="e0dd1c2e-8d59-4671-9416-267db98ae062" providerId="ADAL" clId="{C318EA45-5204-434D-8A51-932D62D5CF8A}" dt="2023-09-20T05:13:34.697" v="250" actId="14100"/>
        <pc:sldMkLst>
          <pc:docMk/>
          <pc:sldMk cId="229386637" sldId="369"/>
        </pc:sldMkLst>
        <pc:spChg chg="del">
          <ac:chgData name="Dung. Nguyen Trung - CTS ITS.MS.1 HCM" userId="e0dd1c2e-8d59-4671-9416-267db98ae062" providerId="ADAL" clId="{C318EA45-5204-434D-8A51-932D62D5CF8A}" dt="2023-09-20T05:13:19.460" v="245" actId="478"/>
          <ac:spMkLst>
            <pc:docMk/>
            <pc:sldMk cId="229386637" sldId="369"/>
            <ac:spMk id="3" creationId="{53A46CE6-D326-FB8F-CACE-75921F27EA48}"/>
          </ac:spMkLst>
        </pc:spChg>
        <pc:spChg chg="add del mod">
          <ac:chgData name="Dung. Nguyen Trung - CTS ITS.MS.1 HCM" userId="e0dd1c2e-8d59-4671-9416-267db98ae062" providerId="ADAL" clId="{C318EA45-5204-434D-8A51-932D62D5CF8A}" dt="2023-09-20T05:13:22.244" v="246" actId="478"/>
          <ac:spMkLst>
            <pc:docMk/>
            <pc:sldMk cId="229386637" sldId="369"/>
            <ac:spMk id="6" creationId="{6F778F52-3369-611F-03AC-62DE81F5B612}"/>
          </ac:spMkLst>
        </pc:spChg>
        <pc:picChg chg="add mod">
          <ac:chgData name="Dung. Nguyen Trung - CTS ITS.MS.1 HCM" userId="e0dd1c2e-8d59-4671-9416-267db98ae062" providerId="ADAL" clId="{C318EA45-5204-434D-8A51-932D62D5CF8A}" dt="2023-09-20T05:13:34.697" v="250" actId="14100"/>
          <ac:picMkLst>
            <pc:docMk/>
            <pc:sldMk cId="229386637" sldId="369"/>
            <ac:picMk id="7" creationId="{2A6A0878-F6E9-D47F-2795-EEB1981B97D3}"/>
          </ac:picMkLst>
        </pc:picChg>
      </pc:sldChg>
      <pc:sldChg chg="addSp delSp modSp add del mod">
        <pc:chgData name="Dung. Nguyen Trung - CTS ITS.MS.1 HCM" userId="e0dd1c2e-8d59-4671-9416-267db98ae062" providerId="ADAL" clId="{C318EA45-5204-434D-8A51-932D62D5CF8A}" dt="2023-09-20T05:16:15.979" v="274" actId="47"/>
        <pc:sldMkLst>
          <pc:docMk/>
          <pc:sldMk cId="405764529" sldId="370"/>
        </pc:sldMkLst>
        <pc:spChg chg="del">
          <ac:chgData name="Dung. Nguyen Trung - CTS ITS.MS.1 HCM" userId="e0dd1c2e-8d59-4671-9416-267db98ae062" providerId="ADAL" clId="{C318EA45-5204-434D-8A51-932D62D5CF8A}" dt="2023-09-20T05:14:24.730" v="256" actId="478"/>
          <ac:spMkLst>
            <pc:docMk/>
            <pc:sldMk cId="405764529" sldId="370"/>
            <ac:spMk id="3" creationId="{53A46CE6-D326-FB8F-CACE-75921F27EA48}"/>
          </ac:spMkLst>
        </pc:spChg>
        <pc:spChg chg="add del mod">
          <ac:chgData name="Dung. Nguyen Trung - CTS ITS.MS.1 HCM" userId="e0dd1c2e-8d59-4671-9416-267db98ae062" providerId="ADAL" clId="{C318EA45-5204-434D-8A51-932D62D5CF8A}" dt="2023-09-20T05:14:26.828" v="257" actId="478"/>
          <ac:spMkLst>
            <pc:docMk/>
            <pc:sldMk cId="405764529" sldId="370"/>
            <ac:spMk id="6" creationId="{4BB75616-4D3D-71E2-445A-1AC1D09DC769}"/>
          </ac:spMkLst>
        </pc:spChg>
        <pc:picChg chg="add mod">
          <ac:chgData name="Dung. Nguyen Trung - CTS ITS.MS.1 HCM" userId="e0dd1c2e-8d59-4671-9416-267db98ae062" providerId="ADAL" clId="{C318EA45-5204-434D-8A51-932D62D5CF8A}" dt="2023-09-20T05:14:33.927" v="261" actId="14100"/>
          <ac:picMkLst>
            <pc:docMk/>
            <pc:sldMk cId="405764529" sldId="370"/>
            <ac:picMk id="7" creationId="{83567A5D-9865-CC01-E3B8-F83D22899426}"/>
          </ac:picMkLst>
        </pc:picChg>
      </pc:sldChg>
      <pc:sldChg chg="addSp delSp modSp add mod">
        <pc:chgData name="Dung. Nguyen Trung - CTS ITS.MS.1 HCM" userId="e0dd1c2e-8d59-4671-9416-267db98ae062" providerId="ADAL" clId="{C318EA45-5204-434D-8A51-932D62D5CF8A}" dt="2023-09-20T05:17:37.090" v="327" actId="20577"/>
        <pc:sldMkLst>
          <pc:docMk/>
          <pc:sldMk cId="3280129011" sldId="370"/>
        </pc:sldMkLst>
        <pc:spChg chg="mod">
          <ac:chgData name="Dung. Nguyen Trung - CTS ITS.MS.1 HCM" userId="e0dd1c2e-8d59-4671-9416-267db98ae062" providerId="ADAL" clId="{C318EA45-5204-434D-8A51-932D62D5CF8A}" dt="2023-09-20T05:17:11.397" v="281" actId="207"/>
          <ac:spMkLst>
            <pc:docMk/>
            <pc:sldMk cId="3280129011" sldId="370"/>
            <ac:spMk id="4" creationId="{00000000-0000-0000-0000-000000000000}"/>
          </ac:spMkLst>
        </pc:spChg>
        <pc:spChg chg="add del">
          <ac:chgData name="Dung. Nguyen Trung - CTS ITS.MS.1 HCM" userId="e0dd1c2e-8d59-4671-9416-267db98ae062" providerId="ADAL" clId="{C318EA45-5204-434D-8A51-932D62D5CF8A}" dt="2023-09-20T05:17:13.516" v="282" actId="478"/>
          <ac:spMkLst>
            <pc:docMk/>
            <pc:sldMk cId="3280129011" sldId="370"/>
            <ac:spMk id="5" creationId="{719491D2-5A1D-ADFC-DA5C-112006E1F07F}"/>
          </ac:spMkLst>
        </pc:spChg>
        <pc:spChg chg="add mod">
          <ac:chgData name="Dung. Nguyen Trung - CTS ITS.MS.1 HCM" userId="e0dd1c2e-8d59-4671-9416-267db98ae062" providerId="ADAL" clId="{C318EA45-5204-434D-8A51-932D62D5CF8A}" dt="2023-09-20T05:17:37.090" v="327" actId="20577"/>
          <ac:spMkLst>
            <pc:docMk/>
            <pc:sldMk cId="3280129011" sldId="370"/>
            <ac:spMk id="7" creationId="{4476D6F7-4F06-F784-E012-832F3920C2FD}"/>
          </ac:spMkLst>
        </pc:spChg>
        <pc:picChg chg="del">
          <ac:chgData name="Dung. Nguyen Trung - CTS ITS.MS.1 HCM" userId="e0dd1c2e-8d59-4671-9416-267db98ae062" providerId="ADAL" clId="{C318EA45-5204-434D-8A51-932D62D5CF8A}" dt="2023-09-20T05:16:48.218" v="276" actId="478"/>
          <ac:picMkLst>
            <pc:docMk/>
            <pc:sldMk cId="3280129011" sldId="370"/>
            <ac:picMk id="6" creationId="{83567A5D-9865-CC01-E3B8-F83D22899426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4:01.726" v="254" actId="47"/>
        <pc:sldMkLst>
          <pc:docMk/>
          <pc:sldMk cId="2443291196" sldId="371"/>
        </pc:sldMkLst>
      </pc:sldChg>
      <pc:sldChg chg="addSp delSp modSp add del mod">
        <pc:chgData name="Dung. Nguyen Trung - CTS ITS.MS.1 HCM" userId="e0dd1c2e-8d59-4671-9416-267db98ae062" providerId="ADAL" clId="{C318EA45-5204-434D-8A51-932D62D5CF8A}" dt="2023-09-20T05:18:36.690" v="405" actId="47"/>
        <pc:sldMkLst>
          <pc:docMk/>
          <pc:sldMk cId="3063879197" sldId="371"/>
        </pc:sldMkLst>
        <pc:spChg chg="mod">
          <ac:chgData name="Dung. Nguyen Trung - CTS ITS.MS.1 HCM" userId="e0dd1c2e-8d59-4671-9416-267db98ae062" providerId="ADAL" clId="{C318EA45-5204-434D-8A51-932D62D5CF8A}" dt="2023-09-20T05:18:19.015" v="401" actId="20577"/>
          <ac:spMkLst>
            <pc:docMk/>
            <pc:sldMk cId="3063879197" sldId="371"/>
            <ac:spMk id="4" creationId="{00000000-0000-0000-0000-000000000000}"/>
          </ac:spMkLst>
        </pc:spChg>
        <pc:spChg chg="del">
          <ac:chgData name="Dung. Nguyen Trung - CTS ITS.MS.1 HCM" userId="e0dd1c2e-8d59-4671-9416-267db98ae062" providerId="ADAL" clId="{C318EA45-5204-434D-8A51-932D62D5CF8A}" dt="2023-09-20T05:18:05.551" v="329" actId="478"/>
          <ac:spMkLst>
            <pc:docMk/>
            <pc:sldMk cId="3063879197" sldId="371"/>
            <ac:spMk id="7" creationId="{4476D6F7-4F06-F784-E012-832F3920C2FD}"/>
          </ac:spMkLst>
        </pc:spChg>
        <pc:picChg chg="add del mod">
          <ac:chgData name="Dung. Nguyen Trung - CTS ITS.MS.1 HCM" userId="e0dd1c2e-8d59-4671-9416-267db98ae062" providerId="ADAL" clId="{C318EA45-5204-434D-8A51-932D62D5CF8A}" dt="2023-09-20T05:18:32.807" v="404" actId="478"/>
          <ac:picMkLst>
            <pc:docMk/>
            <pc:sldMk cId="3063879197" sldId="371"/>
            <ac:picMk id="3" creationId="{20FD14EF-D3FD-378D-ADDF-D67DE4E9A02E}"/>
          </ac:picMkLst>
        </pc:picChg>
      </pc:sldChg>
      <pc:sldMasterChg chg="delSldLayout">
        <pc:chgData name="Dung. Nguyen Trung - CTS ITS.MS.1 HCM" userId="e0dd1c2e-8d59-4671-9416-267db98ae062" providerId="ADAL" clId="{C318EA45-5204-434D-8A51-932D62D5CF8A}" dt="2023-09-20T05:14:04.930" v="255" actId="47"/>
        <pc:sldMasterMkLst>
          <pc:docMk/>
          <pc:sldMasterMk cId="3262304257" sldId="2147483648"/>
        </pc:sldMasterMkLst>
        <pc:sldLayoutChg chg="del">
          <pc:chgData name="Dung. Nguyen Trung - CTS ITS.MS.1 HCM" userId="e0dd1c2e-8d59-4671-9416-267db98ae062" providerId="ADAL" clId="{C318EA45-5204-434D-8A51-932D62D5CF8A}" dt="2023-09-20T05:14:04.930" v="255" actId="47"/>
          <pc:sldLayoutMkLst>
            <pc:docMk/>
            <pc:sldMasterMk cId="3262304257" sldId="2147483648"/>
            <pc:sldLayoutMk cId="284404400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3259-4C16-4838-AC67-11C3A0B39E4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98A47-D5A6-4A00-B74E-D38F9547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Introduction &amp; Objectives: </a:t>
            </a:r>
          </a:p>
          <a:p>
            <a:r>
              <a:rPr lang="en-US" sz="1200" dirty="0"/>
              <a:t>Firstly, we would like to thank you for choosing CMC as Managed Service provider. Thank you for taking the time to attend Kickoff meeting today. </a:t>
            </a:r>
          </a:p>
          <a:p>
            <a:r>
              <a:rPr lang="en-US" sz="1200" dirty="0"/>
              <a:t>This kickoff meeting shall lay the foundation for a successful Managed Service project, ensure HSG and CMC teams are on the same page with the scope, objectives, timeline, communication and everything in between.</a:t>
            </a:r>
          </a:p>
          <a:p>
            <a:endParaRPr lang="en-US" sz="1200" dirty="0"/>
          </a:p>
          <a:p>
            <a:r>
              <a:rPr lang="en-US" sz="1200" dirty="0"/>
              <a:t>At CMC side, we have Mr. Lam is Service Delivery Manager, v.v.. Sales, technical guys</a:t>
            </a:r>
          </a:p>
          <a:p>
            <a:r>
              <a:rPr lang="en-US" sz="1200" dirty="0"/>
              <a:t>Could you introduce HSG’s members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98A47-D5A6-4A00-B74E-D38F95476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" y="3697459"/>
            <a:ext cx="12023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Day 1: Enterprise Infrastructure Monitoring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32" y="827714"/>
            <a:ext cx="5285335" cy="16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56F293F-E965-5390-8E37-9746B717F00B}"/>
              </a:ext>
            </a:extLst>
          </p:cNvPr>
          <p:cNvSpPr/>
          <p:nvPr/>
        </p:nvSpPr>
        <p:spPr>
          <a:xfrm>
            <a:off x="661492" y="1334592"/>
            <a:ext cx="10869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Concepts and Benefits of Infrastructure Monitoring</a:t>
            </a:r>
            <a:endParaRPr lang="en-US" sz="3708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CB547268-63AB-15BD-BCE2-5878102D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2" y="2799358"/>
            <a:ext cx="472480" cy="47248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B129F936-8A22-28AB-AA53-C892D0C766A0}"/>
              </a:ext>
            </a:extLst>
          </p:cNvPr>
          <p:cNvSpPr/>
          <p:nvPr/>
        </p:nvSpPr>
        <p:spPr>
          <a:xfrm>
            <a:off x="1370211" y="2911574"/>
            <a:ext cx="3969147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Continuous Resource Surveillance</a:t>
            </a:r>
            <a:endParaRPr lang="en-US" sz="20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C4AF4DA7-5CDB-E675-AF69-2BF09E7FA04D}"/>
              </a:ext>
            </a:extLst>
          </p:cNvPr>
          <p:cNvSpPr/>
          <p:nvPr/>
        </p:nvSpPr>
        <p:spPr>
          <a:xfrm>
            <a:off x="1370211" y="3320257"/>
            <a:ext cx="460761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servers, networks, applications, and services in real-time.</a:t>
            </a:r>
            <a:endParaRPr lang="en-US" sz="2000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16ACCF3A-6E9A-C8C1-E44C-C67F7C080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070" y="2799358"/>
            <a:ext cx="472480" cy="472480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F7BDBF11-646F-94CD-5BCF-50A28A4484AB}"/>
              </a:ext>
            </a:extLst>
          </p:cNvPr>
          <p:cNvSpPr/>
          <p:nvPr/>
        </p:nvSpPr>
        <p:spPr>
          <a:xfrm>
            <a:off x="6922790" y="2911574"/>
            <a:ext cx="250041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Rapid Issue Detection</a:t>
            </a:r>
            <a:endParaRPr lang="en-US" sz="20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92B9E881-424E-3794-8613-8D0E74FCDA5A}"/>
              </a:ext>
            </a:extLst>
          </p:cNvPr>
          <p:cNvSpPr/>
          <p:nvPr/>
        </p:nvSpPr>
        <p:spPr>
          <a:xfrm>
            <a:off x="6922791" y="3320257"/>
            <a:ext cx="460771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Quickly identifies problems, significantly reducing downtime and impact.</a:t>
            </a:r>
            <a:endParaRPr lang="en-US" sz="2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2FBE1D18-D89B-9615-9834-D1B4A8F85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92" y="4397573"/>
            <a:ext cx="472480" cy="472480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F8216F15-8D55-7B9B-E810-76275D4397F0}"/>
              </a:ext>
            </a:extLst>
          </p:cNvPr>
          <p:cNvSpPr/>
          <p:nvPr/>
        </p:nvSpPr>
        <p:spPr>
          <a:xfrm>
            <a:off x="1370211" y="4509790"/>
            <a:ext cx="3034705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Optimization</a:t>
            </a:r>
            <a:endParaRPr lang="en-US" sz="20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5B2FDF59-85C1-EC77-1C25-AD750EADCAF7}"/>
              </a:ext>
            </a:extLst>
          </p:cNvPr>
          <p:cNvSpPr/>
          <p:nvPr/>
        </p:nvSpPr>
        <p:spPr>
          <a:xfrm>
            <a:off x="1370211" y="4918472"/>
            <a:ext cx="460761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Enhances system efficiency and elevates the overall user experience.</a:t>
            </a:r>
            <a:endParaRPr lang="en-US" sz="20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BECFDA33-804F-507E-1C3F-B5D50C123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70" y="4397573"/>
            <a:ext cx="472480" cy="47248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CDDBCB8F-12CE-1BE3-0B39-78A186E95AC8}"/>
              </a:ext>
            </a:extLst>
          </p:cNvPr>
          <p:cNvSpPr/>
          <p:nvPr/>
        </p:nvSpPr>
        <p:spPr>
          <a:xfrm>
            <a:off x="6922790" y="4509790"/>
            <a:ext cx="336798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Data-Driven Decision Making</a:t>
            </a:r>
            <a:endParaRPr lang="en-US" sz="20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7BCADD4-34CD-AC97-ABD2-D6E6EA78316F}"/>
              </a:ext>
            </a:extLst>
          </p:cNvPr>
          <p:cNvSpPr/>
          <p:nvPr/>
        </p:nvSpPr>
        <p:spPr>
          <a:xfrm>
            <a:off x="6922791" y="4918472"/>
            <a:ext cx="460771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strategic planning with accurate, real-time operational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4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645BD0D-53D1-9136-BE01-C83EBCB832A0}"/>
              </a:ext>
            </a:extLst>
          </p:cNvPr>
          <p:cNvSpPr/>
          <p:nvPr/>
        </p:nvSpPr>
        <p:spPr>
          <a:xfrm>
            <a:off x="661492" y="1648917"/>
            <a:ext cx="10772676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Popular Infrastructure Monitoring Tools (2025)</a:t>
            </a:r>
            <a:endParaRPr lang="en-US" sz="3708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60EA933-18CF-1CF4-D88F-AE4971B8020B}"/>
              </a:ext>
            </a:extLst>
          </p:cNvPr>
          <p:cNvSpPr/>
          <p:nvPr/>
        </p:nvSpPr>
        <p:spPr>
          <a:xfrm>
            <a:off x="661491" y="2712045"/>
            <a:ext cx="2631877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 Source Solutions</a:t>
            </a:r>
            <a:endParaRPr lang="en-US" sz="20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D869461-29A6-E2FA-834C-5ED0DC16B9E2}"/>
              </a:ext>
            </a:extLst>
          </p:cNvPr>
          <p:cNvSpPr/>
          <p:nvPr/>
        </p:nvSpPr>
        <p:spPr>
          <a:xfrm>
            <a:off x="661492" y="3196332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 + Grafana: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Robust for metrics and dashboards.</a:t>
            </a:r>
            <a:endParaRPr lang="en-US" sz="20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15B79C8D-CD05-5911-916E-8185CDD7672F}"/>
              </a:ext>
            </a:extLst>
          </p:cNvPr>
          <p:cNvSpPr/>
          <p:nvPr/>
        </p:nvSpPr>
        <p:spPr>
          <a:xfrm>
            <a:off x="661492" y="3867249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Zabbix: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Cross-platform, supports SNMP, WMI, ICMP for diverse monitoring.</a:t>
            </a:r>
            <a:endParaRPr lang="en-US" sz="20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579D1EB-6217-3585-BAAE-BCB07816E27D}"/>
              </a:ext>
            </a:extLst>
          </p:cNvPr>
          <p:cNvSpPr/>
          <p:nvPr/>
        </p:nvSpPr>
        <p:spPr>
          <a:xfrm>
            <a:off x="661492" y="4538167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Nagios: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Network and service monitoring with flexible alerting.</a:t>
            </a:r>
            <a:endParaRPr lang="en-US" sz="20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9B06137-5337-077F-3995-68EAF4589F84}"/>
              </a:ext>
            </a:extLst>
          </p:cNvPr>
          <p:cNvSpPr/>
          <p:nvPr/>
        </p:nvSpPr>
        <p:spPr>
          <a:xfrm>
            <a:off x="6332935" y="2712045"/>
            <a:ext cx="252660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Commercial Solutions</a:t>
            </a:r>
            <a:endParaRPr lang="en-US" sz="20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BBFB9C1-5095-FF28-F615-56269F71E9CD}"/>
              </a:ext>
            </a:extLst>
          </p:cNvPr>
          <p:cNvSpPr/>
          <p:nvPr/>
        </p:nvSpPr>
        <p:spPr>
          <a:xfrm>
            <a:off x="6332935" y="3196332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SolarWinds: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Comprehensive IT management with deep integration.</a:t>
            </a:r>
            <a:endParaRPr lang="en-US" sz="20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C54477C-BC85-23A2-7D7E-71877ABF30D9}"/>
              </a:ext>
            </a:extLst>
          </p:cNvPr>
          <p:cNvSpPr/>
          <p:nvPr/>
        </p:nvSpPr>
        <p:spPr>
          <a:xfrm>
            <a:off x="6332935" y="3867249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PRTG: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All-in-one network monitoring, easy to deploy and use.</a:t>
            </a:r>
            <a:endParaRPr lang="en-US" sz="20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7964C715-043F-BB8D-1E0D-451ED45F9451}"/>
              </a:ext>
            </a:extLst>
          </p:cNvPr>
          <p:cNvSpPr/>
          <p:nvPr/>
        </p:nvSpPr>
        <p:spPr>
          <a:xfrm>
            <a:off x="6332935" y="4538167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ManageEngine OpManager: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Unified network management with AI assistance.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8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19FB277-4E9C-260F-5D44-FBFF62030014}"/>
              </a:ext>
            </a:extLst>
          </p:cNvPr>
          <p:cNvSpPr/>
          <p:nvPr/>
        </p:nvSpPr>
        <p:spPr>
          <a:xfrm>
            <a:off x="661492" y="570905"/>
            <a:ext cx="10869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are Metrics?</a:t>
            </a:r>
            <a:endParaRPr lang="en-US" sz="3708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FCF7B73-71F6-929F-EAEA-1B96EA59BCA1}"/>
              </a:ext>
            </a:extLst>
          </p:cNvPr>
          <p:cNvSpPr/>
          <p:nvPr/>
        </p:nvSpPr>
        <p:spPr>
          <a:xfrm>
            <a:off x="661492" y="2388294"/>
            <a:ext cx="53399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71EFC5DD-1E40-D6A4-CBA1-740C57D22C19}"/>
              </a:ext>
            </a:extLst>
          </p:cNvPr>
          <p:cNvSpPr/>
          <p:nvPr/>
        </p:nvSpPr>
        <p:spPr>
          <a:xfrm>
            <a:off x="3047950" y="2130227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1E9D26D6-7F95-A96B-CF7D-92052C70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12" y="2272010"/>
            <a:ext cx="226814" cy="283468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976AEF70-F008-6980-FC65-9CBED2E81EFC}"/>
              </a:ext>
            </a:extLst>
          </p:cNvPr>
          <p:cNvSpPr/>
          <p:nvPr/>
        </p:nvSpPr>
        <p:spPr>
          <a:xfrm>
            <a:off x="875903" y="2886174"/>
            <a:ext cx="2786360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Quantitative Data Points</a:t>
            </a:r>
            <a:endParaRPr lang="en-US" sz="20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E84A7FD-0099-1D0B-1761-3DCEAD25C569}"/>
              </a:ext>
            </a:extLst>
          </p:cNvPr>
          <p:cNvSpPr/>
          <p:nvPr/>
        </p:nvSpPr>
        <p:spPr>
          <a:xfrm>
            <a:off x="875903" y="3294857"/>
            <a:ext cx="4911130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 are measurable data points (e.g., CPU, RAM, latency) that reflect system status.</a:t>
            </a:r>
            <a:endParaRPr lang="en-US" sz="200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29379149-02C7-37EB-6963-940BF6E5B5A2}"/>
              </a:ext>
            </a:extLst>
          </p:cNvPr>
          <p:cNvSpPr/>
          <p:nvPr/>
        </p:nvSpPr>
        <p:spPr>
          <a:xfrm>
            <a:off x="6190457" y="2388294"/>
            <a:ext cx="53400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1A16639E-4259-3D9F-D9D1-73D1DA3B6FE0}"/>
              </a:ext>
            </a:extLst>
          </p:cNvPr>
          <p:cNvSpPr/>
          <p:nvPr/>
        </p:nvSpPr>
        <p:spPr>
          <a:xfrm>
            <a:off x="8576915" y="2130227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7F03293B-E622-DBA3-A855-8D4696AF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976" y="2272010"/>
            <a:ext cx="226814" cy="283468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id="{5C93754C-C24B-E5E9-CFCB-9FBECF0A7B4D}"/>
              </a:ext>
            </a:extLst>
          </p:cNvPr>
          <p:cNvSpPr/>
          <p:nvPr/>
        </p:nvSpPr>
        <p:spPr>
          <a:xfrm>
            <a:off x="6404869" y="2886174"/>
            <a:ext cx="356582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Real-Time Collection &amp; Storage</a:t>
            </a:r>
            <a:endParaRPr lang="en-US" sz="20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E531E470-5447-3207-3469-A20F1D7926A3}"/>
              </a:ext>
            </a:extLst>
          </p:cNvPr>
          <p:cNvSpPr/>
          <p:nvPr/>
        </p:nvSpPr>
        <p:spPr>
          <a:xfrm>
            <a:off x="6404869" y="3294857"/>
            <a:ext cx="491122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Collected continuously and stored for trend analysis and historical review.</a:t>
            </a:r>
            <a:endParaRPr lang="en-US" sz="2000" dirty="0"/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31EC9EF3-7D00-09E9-4C3E-2C2050C69B37}"/>
              </a:ext>
            </a:extLst>
          </p:cNvPr>
          <p:cNvSpPr/>
          <p:nvPr/>
        </p:nvSpPr>
        <p:spPr>
          <a:xfrm>
            <a:off x="661492" y="4561185"/>
            <a:ext cx="53399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DC7584A4-BE3E-F6ED-6981-E9EE77966526}"/>
              </a:ext>
            </a:extLst>
          </p:cNvPr>
          <p:cNvSpPr/>
          <p:nvPr/>
        </p:nvSpPr>
        <p:spPr>
          <a:xfrm>
            <a:off x="3047950" y="4303118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3EC63C63-37C3-45A0-8B8F-23D9D1E7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012" y="4444901"/>
            <a:ext cx="226814" cy="283468"/>
          </a:xfrm>
          <a:prstGeom prst="rect">
            <a:avLst/>
          </a:prstGeom>
        </p:spPr>
      </p:pic>
      <p:sp>
        <p:nvSpPr>
          <p:cNvPr id="16" name="Text 11">
            <a:extLst>
              <a:ext uri="{FF2B5EF4-FFF2-40B4-BE49-F238E27FC236}">
                <a16:creationId xmlns:a16="http://schemas.microsoft.com/office/drawing/2014/main" id="{DFC41329-AC6B-F806-FEAA-2CC1667C1518}"/>
              </a:ext>
            </a:extLst>
          </p:cNvPr>
          <p:cNvSpPr/>
          <p:nvPr/>
        </p:nvSpPr>
        <p:spPr>
          <a:xfrm>
            <a:off x="875904" y="5059065"/>
            <a:ext cx="4258369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Early Warning &amp; Root Cause Analysis</a:t>
            </a:r>
            <a:endParaRPr lang="en-US" sz="200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DF749E27-D118-D012-EB2E-9123FE3A60DB}"/>
              </a:ext>
            </a:extLst>
          </p:cNvPr>
          <p:cNvSpPr/>
          <p:nvPr/>
        </p:nvSpPr>
        <p:spPr>
          <a:xfrm>
            <a:off x="875903" y="5467747"/>
            <a:ext cx="4911130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Essential for proactive alerting and pinpointing the source of incidents.</a:t>
            </a:r>
            <a:endParaRPr lang="en-US" sz="2000" dirty="0"/>
          </a:p>
        </p:txBody>
      </p:sp>
      <p:sp>
        <p:nvSpPr>
          <p:cNvPr id="18" name="Shape 13">
            <a:extLst>
              <a:ext uri="{FF2B5EF4-FFF2-40B4-BE49-F238E27FC236}">
                <a16:creationId xmlns:a16="http://schemas.microsoft.com/office/drawing/2014/main" id="{6D68331B-7637-C514-A933-F36D7ECB26B6}"/>
              </a:ext>
            </a:extLst>
          </p:cNvPr>
          <p:cNvSpPr/>
          <p:nvPr/>
        </p:nvSpPr>
        <p:spPr>
          <a:xfrm>
            <a:off x="6190457" y="4561185"/>
            <a:ext cx="53400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2CB51E73-A04B-DA56-565E-47A26CCEB9A1}"/>
              </a:ext>
            </a:extLst>
          </p:cNvPr>
          <p:cNvSpPr/>
          <p:nvPr/>
        </p:nvSpPr>
        <p:spPr>
          <a:xfrm>
            <a:off x="8576915" y="4303118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20" name="Image 3" descr="preencoded.png">
            <a:extLst>
              <a:ext uri="{FF2B5EF4-FFF2-40B4-BE49-F238E27FC236}">
                <a16:creationId xmlns:a16="http://schemas.microsoft.com/office/drawing/2014/main" id="{91E9C5C0-ED72-0612-7708-453EC1D63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976" y="4444901"/>
            <a:ext cx="226814" cy="283468"/>
          </a:xfrm>
          <a:prstGeom prst="rect">
            <a:avLst/>
          </a:prstGeom>
        </p:spPr>
      </p:pic>
      <p:sp>
        <p:nvSpPr>
          <p:cNvPr id="21" name="Text 15">
            <a:extLst>
              <a:ext uri="{FF2B5EF4-FFF2-40B4-BE49-F238E27FC236}">
                <a16:creationId xmlns:a16="http://schemas.microsoft.com/office/drawing/2014/main" id="{B812AD01-90F7-4E2B-C330-BCD80AF2B292}"/>
              </a:ext>
            </a:extLst>
          </p:cNvPr>
          <p:cNvSpPr/>
          <p:nvPr/>
        </p:nvSpPr>
        <p:spPr>
          <a:xfrm>
            <a:off x="6404869" y="5059065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Examples</a:t>
            </a:r>
            <a:endParaRPr lang="en-US" sz="2000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2E1E82BE-B526-E737-8F0A-0608A9EC6748}"/>
              </a:ext>
            </a:extLst>
          </p:cNvPr>
          <p:cNvSpPr/>
          <p:nvPr/>
        </p:nvSpPr>
        <p:spPr>
          <a:xfrm>
            <a:off x="6404869" y="5467747"/>
            <a:ext cx="491122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CPU Usage (75%), response time (120ms), and disk I/O (500MB/s) provide actionable insights.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72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D6C62B-3566-66D4-052B-5774ACA9E62A}"/>
              </a:ext>
            </a:extLst>
          </p:cNvPr>
          <p:cNvSpPr/>
          <p:nvPr/>
        </p:nvSpPr>
        <p:spPr>
          <a:xfrm>
            <a:off x="661492" y="1086644"/>
            <a:ext cx="10869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Common Protocols in Infrastructure Monitoring</a:t>
            </a:r>
            <a:endParaRPr lang="en-US" sz="3708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82F3C04-DD2A-05C6-50C6-6DC49EAB59E5}"/>
              </a:ext>
            </a:extLst>
          </p:cNvPr>
          <p:cNvSpPr/>
          <p:nvPr/>
        </p:nvSpPr>
        <p:spPr>
          <a:xfrm>
            <a:off x="661491" y="2645966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57940BD-9409-80AC-D719-1501A33DE6E8}"/>
              </a:ext>
            </a:extLst>
          </p:cNvPr>
          <p:cNvSpPr/>
          <p:nvPr/>
        </p:nvSpPr>
        <p:spPr>
          <a:xfrm>
            <a:off x="732383" y="2681387"/>
            <a:ext cx="283468" cy="354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6E54932-87DA-3B55-4CF5-F3CE021B989B}"/>
              </a:ext>
            </a:extLst>
          </p:cNvPr>
          <p:cNvSpPr/>
          <p:nvPr/>
        </p:nvSpPr>
        <p:spPr>
          <a:xfrm>
            <a:off x="1275755" y="2710855"/>
            <a:ext cx="4702076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SNMP (Simple Network Management Protocol)</a:t>
            </a: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D5FAA132-E88B-B1AB-FBC6-E3041E1B91E9}"/>
              </a:ext>
            </a:extLst>
          </p:cNvPr>
          <p:cNvSpPr/>
          <p:nvPr/>
        </p:nvSpPr>
        <p:spPr>
          <a:xfrm>
            <a:off x="1275755" y="3414812"/>
            <a:ext cx="4702076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for collecting data from network devices like routers, switches, and servers.</a:t>
            </a:r>
            <a:endParaRPr lang="en-US" sz="20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B43A5BAF-AE77-728D-3A9D-81A9BD758D53}"/>
              </a:ext>
            </a:extLst>
          </p:cNvPr>
          <p:cNvSpPr/>
          <p:nvPr/>
        </p:nvSpPr>
        <p:spPr>
          <a:xfrm>
            <a:off x="6214070" y="2645966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B20B7B6-0F0F-7C0D-D81D-9E97669A9624}"/>
              </a:ext>
            </a:extLst>
          </p:cNvPr>
          <p:cNvSpPr/>
          <p:nvPr/>
        </p:nvSpPr>
        <p:spPr>
          <a:xfrm>
            <a:off x="6284963" y="2681387"/>
            <a:ext cx="283468" cy="354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F1700B7C-D3BD-B882-161E-4DF450F1026D}"/>
              </a:ext>
            </a:extLst>
          </p:cNvPr>
          <p:cNvSpPr/>
          <p:nvPr/>
        </p:nvSpPr>
        <p:spPr>
          <a:xfrm>
            <a:off x="6828333" y="2710855"/>
            <a:ext cx="4702175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WMI (Windows Management Instrumentation)</a:t>
            </a:r>
            <a:endParaRPr lang="en-US" sz="20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231EB82-0034-1C81-7B9F-90C56EE56C8C}"/>
              </a:ext>
            </a:extLst>
          </p:cNvPr>
          <p:cNvSpPr/>
          <p:nvPr/>
        </p:nvSpPr>
        <p:spPr>
          <a:xfrm>
            <a:off x="6828333" y="3414812"/>
            <a:ext cx="470217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Microsoft's framework for managing data and operations on Windows-based operating systems.</a:t>
            </a:r>
            <a:endParaRPr lang="en-US" sz="200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03AFC35C-A967-D328-4125-053F845FB7E4}"/>
              </a:ext>
            </a:extLst>
          </p:cNvPr>
          <p:cNvSpPr/>
          <p:nvPr/>
        </p:nvSpPr>
        <p:spPr>
          <a:xfrm>
            <a:off x="661491" y="4397672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6A20AA71-5902-684C-E0BE-F59B40B50780}"/>
              </a:ext>
            </a:extLst>
          </p:cNvPr>
          <p:cNvSpPr/>
          <p:nvPr/>
        </p:nvSpPr>
        <p:spPr>
          <a:xfrm>
            <a:off x="732383" y="4433095"/>
            <a:ext cx="283468" cy="354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89299071-F661-B602-0F81-98C3CEB91AF0}"/>
              </a:ext>
            </a:extLst>
          </p:cNvPr>
          <p:cNvSpPr/>
          <p:nvPr/>
        </p:nvSpPr>
        <p:spPr>
          <a:xfrm>
            <a:off x="1275755" y="4462562"/>
            <a:ext cx="4702076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ICMP (Internet Control Message Protocol)</a:t>
            </a:r>
            <a:endParaRPr lang="en-US" sz="20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0D37AB4A-A50A-AAF2-C123-361B67092834}"/>
              </a:ext>
            </a:extLst>
          </p:cNvPr>
          <p:cNvSpPr/>
          <p:nvPr/>
        </p:nvSpPr>
        <p:spPr>
          <a:xfrm>
            <a:off x="1275755" y="5166519"/>
            <a:ext cx="4702076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Fundamental for network diagnostics, primarily used for checking network connectivity (e.g., ping).</a:t>
            </a:r>
            <a:endParaRPr lang="en-US" sz="2000" dirty="0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6B56649F-CE5B-3CD9-83F8-1AB3DFA91013}"/>
              </a:ext>
            </a:extLst>
          </p:cNvPr>
          <p:cNvSpPr/>
          <p:nvPr/>
        </p:nvSpPr>
        <p:spPr>
          <a:xfrm>
            <a:off x="6214070" y="4397672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70093552-3987-18AF-1625-21B33BB8ACF8}"/>
              </a:ext>
            </a:extLst>
          </p:cNvPr>
          <p:cNvSpPr/>
          <p:nvPr/>
        </p:nvSpPr>
        <p:spPr>
          <a:xfrm>
            <a:off x="6284963" y="4433095"/>
            <a:ext cx="283468" cy="354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0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F5078FD0-9C66-F57C-532C-E8630E385FB3}"/>
              </a:ext>
            </a:extLst>
          </p:cNvPr>
          <p:cNvSpPr/>
          <p:nvPr/>
        </p:nvSpPr>
        <p:spPr>
          <a:xfrm>
            <a:off x="6828334" y="4462562"/>
            <a:ext cx="4664769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(Application Programming Interface)</a:t>
            </a:r>
            <a:endParaRPr lang="en-US" sz="200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43AF180B-A6D9-A90C-D901-DA5D085789C5}"/>
              </a:ext>
            </a:extLst>
          </p:cNvPr>
          <p:cNvSpPr/>
          <p:nvPr/>
        </p:nvSpPr>
        <p:spPr>
          <a:xfrm>
            <a:off x="6828333" y="4871244"/>
            <a:ext cx="470217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applications and services to exchange data and integrate with monitoring systems.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59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3AC47FF-6B85-7119-3DF5-ED4C630C8943}"/>
              </a:ext>
            </a:extLst>
          </p:cNvPr>
          <p:cNvSpPr/>
          <p:nvPr/>
        </p:nvSpPr>
        <p:spPr>
          <a:xfrm>
            <a:off x="661492" y="1425476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Prometheus + Grafana</a:t>
            </a:r>
            <a:endParaRPr lang="en-US" sz="3708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10F3BCB-F16E-0998-EDC7-E7612FA8A97C}"/>
              </a:ext>
            </a:extLst>
          </p:cNvPr>
          <p:cNvSpPr/>
          <p:nvPr/>
        </p:nvSpPr>
        <p:spPr>
          <a:xfrm>
            <a:off x="661492" y="2890243"/>
            <a:ext cx="6297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powerful open-source monitoring system that collects and stores metrics as time-series data.</a:t>
            </a:r>
            <a:endParaRPr lang="en-US" sz="20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D28B21C-C944-4745-A9EB-8C84079EE58D}"/>
              </a:ext>
            </a:extLst>
          </p:cNvPr>
          <p:cNvSpPr/>
          <p:nvPr/>
        </p:nvSpPr>
        <p:spPr>
          <a:xfrm>
            <a:off x="661492" y="3707706"/>
            <a:ext cx="6297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Grafana: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 open-source analytics and visualization web application, allowing users to create custom dashboards for their data.</a:t>
            </a:r>
            <a:endParaRPr lang="en-US" sz="20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6FC4188-5366-25BE-8177-8E2DE3EB40F2}"/>
              </a:ext>
            </a:extLst>
          </p:cNvPr>
          <p:cNvSpPr/>
          <p:nvPr/>
        </p:nvSpPr>
        <p:spPr>
          <a:xfrm>
            <a:off x="661492" y="4525169"/>
            <a:ext cx="6297018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Advantages: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Highly flexible, supported by a large community, and easy to integrate with various systems. Next, we will dive into detailed setup and usage.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511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4214" y="2667778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18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4a45d7d-a3f7-4fcf-a203-14d708ac532a">
      <UserInfo>
        <DisplayName/>
        <AccountId xsi:nil="true"/>
        <AccountType/>
      </UserInfo>
    </SharedWithUsers>
    <TaxCatchAll xmlns="a4a45d7d-a3f7-4fcf-a203-14d708ac532a" xsi:nil="true"/>
    <lcf76f155ced4ddcb4097134ff3c332f xmlns="f0075c56-366a-45e6-a660-fede2cf3a39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71C875D99E04C94D4E49E0B03ECAD" ma:contentTypeVersion="18" ma:contentTypeDescription="Create a new document." ma:contentTypeScope="" ma:versionID="99d0d4738a35097d1e0d0497b0283791">
  <xsd:schema xmlns:xsd="http://www.w3.org/2001/XMLSchema" xmlns:xs="http://www.w3.org/2001/XMLSchema" xmlns:p="http://schemas.microsoft.com/office/2006/metadata/properties" xmlns:ns2="f0075c56-366a-45e6-a660-fede2cf3a396" xmlns:ns3="a4a45d7d-a3f7-4fcf-a203-14d708ac532a" targetNamespace="http://schemas.microsoft.com/office/2006/metadata/properties" ma:root="true" ma:fieldsID="fe643ef6ade33a13d29b051c2147142a" ns2:_="" ns3:_="">
    <xsd:import namespace="f0075c56-366a-45e6-a660-fede2cf3a396"/>
    <xsd:import namespace="a4a45d7d-a3f7-4fcf-a203-14d708ac53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75c56-366a-45e6-a660-fede2cf3a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bf798b-476f-4b6c-9cd4-c1c1d3ec0b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45d7d-a3f7-4fcf-a203-14d708ac532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37f9e51-815f-40d5-88aa-ed47e943bcda}" ma:internalName="TaxCatchAll" ma:showField="CatchAllData" ma:web="a4a45d7d-a3f7-4fcf-a203-14d708ac53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7BA7A7-FAC3-4833-892C-85CF373821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F26B1A-CF79-4976-B45E-93280CFFFE20}">
  <ds:schemaRefs>
    <ds:schemaRef ds:uri="http://schemas.microsoft.com/office/2006/documentManagement/types"/>
    <ds:schemaRef ds:uri="a4a45d7d-a3f7-4fcf-a203-14d708ac532a"/>
    <ds:schemaRef ds:uri="http://purl.org/dc/elements/1.1/"/>
    <ds:schemaRef ds:uri="f0075c56-366a-45e6-a660-fede2cf3a39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21C921-3ACF-4678-8FC8-C68B14B44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075c56-366a-45e6-a660-fede2cf3a396"/>
    <ds:schemaRef ds:uri="a4a45d7d-a3f7-4fcf-a203-14d708ac5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f173612-6f45-4520-9df8-32d7ba5f2c44}" enabled="0" method="" siteId="{2f173612-6f45-4520-9df8-32d7ba5f2c4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492</Words>
  <Application>Microsoft Macintosh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Hieu. Nguyen Thanh - CTS ITS.MS.1 HCM</cp:lastModifiedBy>
  <cp:revision>5</cp:revision>
  <dcterms:created xsi:type="dcterms:W3CDTF">2019-03-04T10:06:58Z</dcterms:created>
  <dcterms:modified xsi:type="dcterms:W3CDTF">2025-07-13T18:50:57Z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0x0101005AB71C875D99E04C94D4E49E0B03ECAD</vt:lpwstr>
  </property>
  <property fmtid="{D5CDD505-2E9C-101B-9397-08002B2CF9AE}" pid="3" name="MediaServiceImageTags">
    <vt:lpwstr/>
  </property>
  <property fmtid="{D5CDD505-2E9C-101B-9397-08002B2CF9AE}" pid="4" name="Order">
    <vt:r8>81800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