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257" r:id="rId5"/>
    <p:sldId id="262" r:id="rId6"/>
    <p:sldId id="263" r:id="rId7"/>
    <p:sldId id="264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6185"/>
    <p:restoredTop sz="94643"/>
  </p:normalViewPr>
  <p:slideViewPr>
    <p:cSldViewPr snapToGrid="0">
      <p:cViewPr varScale="1">
        <p:scale>
          <a:sx n="96" d="100"/>
          <a:sy n="96" d="100"/>
        </p:scale>
        <p:origin x="456" y="1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ung. Nguyen Trung - CTS ITS.MS.1 HCM - Team Leader" userId="e0dd1c2e-8d59-4671-9416-267db98ae062" providerId="ADAL" clId="{D104EA5D-631C-4CDD-ACB9-948D2283EE15}"/>
    <pc:docChg chg="custSel delSld modSld">
      <pc:chgData name="Dung. Nguyen Trung - CTS ITS.MS.1 HCM - Team Leader" userId="e0dd1c2e-8d59-4671-9416-267db98ae062" providerId="ADAL" clId="{D104EA5D-631C-4CDD-ACB9-948D2283EE15}" dt="2024-10-21T06:48:10.178" v="92" actId="20577"/>
      <pc:docMkLst>
        <pc:docMk/>
      </pc:docMkLst>
      <pc:sldChg chg="modSp mod">
        <pc:chgData name="Dung. Nguyen Trung - CTS ITS.MS.1 HCM - Team Leader" userId="e0dd1c2e-8d59-4671-9416-267db98ae062" providerId="ADAL" clId="{D104EA5D-631C-4CDD-ACB9-948D2283EE15}" dt="2024-10-17T08:36:30.459" v="83" actId="20577"/>
        <pc:sldMkLst>
          <pc:docMk/>
          <pc:sldMk cId="2144393886" sldId="286"/>
        </pc:sldMkLst>
        <pc:spChg chg="mod">
          <ac:chgData name="Dung. Nguyen Trung - CTS ITS.MS.1 HCM - Team Leader" userId="e0dd1c2e-8d59-4671-9416-267db98ae062" providerId="ADAL" clId="{D104EA5D-631C-4CDD-ACB9-948D2283EE15}" dt="2024-10-17T08:36:30.459" v="83" actId="20577"/>
          <ac:spMkLst>
            <pc:docMk/>
            <pc:sldMk cId="2144393886" sldId="286"/>
            <ac:spMk id="4" creationId="{00000000-0000-0000-0000-000000000000}"/>
          </ac:spMkLst>
        </pc:spChg>
        <pc:picChg chg="mod">
          <ac:chgData name="Dung. Nguyen Trung - CTS ITS.MS.1 HCM - Team Leader" userId="e0dd1c2e-8d59-4671-9416-267db98ae062" providerId="ADAL" clId="{D104EA5D-631C-4CDD-ACB9-948D2283EE15}" dt="2024-10-17T08:35:33.413" v="68" actId="1076"/>
          <ac:picMkLst>
            <pc:docMk/>
            <pc:sldMk cId="2144393886" sldId="286"/>
            <ac:picMk id="2050" creationId="{73D424E0-6F7C-3D0C-786F-39AADA05D5D6}"/>
          </ac:picMkLst>
        </pc:picChg>
      </pc:sldChg>
      <pc:sldChg chg="addSp delSp modSp mod">
        <pc:chgData name="Dung. Nguyen Trung - CTS ITS.MS.1 HCM - Team Leader" userId="e0dd1c2e-8d59-4671-9416-267db98ae062" providerId="ADAL" clId="{D104EA5D-631C-4CDD-ACB9-948D2283EE15}" dt="2024-10-21T06:48:10.178" v="92" actId="20577"/>
        <pc:sldMkLst>
          <pc:docMk/>
          <pc:sldMk cId="4081458367" sldId="287"/>
        </pc:sldMkLst>
        <pc:spChg chg="mod">
          <ac:chgData name="Dung. Nguyen Trung - CTS ITS.MS.1 HCM - Team Leader" userId="e0dd1c2e-8d59-4671-9416-267db98ae062" providerId="ADAL" clId="{D104EA5D-631C-4CDD-ACB9-948D2283EE15}" dt="2024-10-21T06:48:10.178" v="92" actId="20577"/>
          <ac:spMkLst>
            <pc:docMk/>
            <pc:sldMk cId="4081458367" sldId="287"/>
            <ac:spMk id="4" creationId="{00000000-0000-0000-0000-000000000000}"/>
          </ac:spMkLst>
        </pc:spChg>
        <pc:picChg chg="mod">
          <ac:chgData name="Dung. Nguyen Trung - CTS ITS.MS.1 HCM - Team Leader" userId="e0dd1c2e-8d59-4671-9416-267db98ae062" providerId="ADAL" clId="{D104EA5D-631C-4CDD-ACB9-948D2283EE15}" dt="2024-10-17T08:32:35.501" v="12" actId="14100"/>
          <ac:picMkLst>
            <pc:docMk/>
            <pc:sldMk cId="4081458367" sldId="287"/>
            <ac:picMk id="3" creationId="{2E25FFCC-F4F6-6AA9-D4D7-B9B14B694497}"/>
          </ac:picMkLst>
        </pc:picChg>
        <pc:picChg chg="add del">
          <ac:chgData name="Dung. Nguyen Trung - CTS ITS.MS.1 HCM - Team Leader" userId="e0dd1c2e-8d59-4671-9416-267db98ae062" providerId="ADAL" clId="{D104EA5D-631C-4CDD-ACB9-948D2283EE15}" dt="2024-10-21T06:47:46.177" v="84" actId="478"/>
          <ac:picMkLst>
            <pc:docMk/>
            <pc:sldMk cId="4081458367" sldId="287"/>
            <ac:picMk id="5" creationId="{3722153B-5469-C87E-0637-AACDC7657F66}"/>
          </ac:picMkLst>
        </pc:picChg>
        <pc:picChg chg="add">
          <ac:chgData name="Dung. Nguyen Trung - CTS ITS.MS.1 HCM - Team Leader" userId="e0dd1c2e-8d59-4671-9416-267db98ae062" providerId="ADAL" clId="{D104EA5D-631C-4CDD-ACB9-948D2283EE15}" dt="2024-10-21T06:47:47.048" v="85" actId="22"/>
          <ac:picMkLst>
            <pc:docMk/>
            <pc:sldMk cId="4081458367" sldId="287"/>
            <ac:picMk id="6" creationId="{2D57C95E-F1DF-D46E-85CC-34C4A27C6615}"/>
          </ac:picMkLst>
        </pc:picChg>
        <pc:picChg chg="del">
          <ac:chgData name="Dung. Nguyen Trung - CTS ITS.MS.1 HCM - Team Leader" userId="e0dd1c2e-8d59-4671-9416-267db98ae062" providerId="ADAL" clId="{D104EA5D-631C-4CDD-ACB9-948D2283EE15}" dt="2024-10-17T08:31:51.363" v="0" actId="478"/>
          <ac:picMkLst>
            <pc:docMk/>
            <pc:sldMk cId="4081458367" sldId="287"/>
            <ac:picMk id="121" creationId="{D3C0E5B7-CF20-E26A-AED2-8350934F8CE6}"/>
          </ac:picMkLst>
        </pc:picChg>
      </pc:sldChg>
      <pc:sldChg chg="modSp mod">
        <pc:chgData name="Dung. Nguyen Trung - CTS ITS.MS.1 HCM - Team Leader" userId="e0dd1c2e-8d59-4671-9416-267db98ae062" providerId="ADAL" clId="{D104EA5D-631C-4CDD-ACB9-948D2283EE15}" dt="2024-10-17T08:34:48.134" v="67" actId="6549"/>
        <pc:sldMkLst>
          <pc:docMk/>
          <pc:sldMk cId="870221584" sldId="291"/>
        </pc:sldMkLst>
        <pc:spChg chg="mod">
          <ac:chgData name="Dung. Nguyen Trung - CTS ITS.MS.1 HCM - Team Leader" userId="e0dd1c2e-8d59-4671-9416-267db98ae062" providerId="ADAL" clId="{D104EA5D-631C-4CDD-ACB9-948D2283EE15}" dt="2024-10-17T08:34:48.134" v="67" actId="6549"/>
          <ac:spMkLst>
            <pc:docMk/>
            <pc:sldMk cId="870221584" sldId="291"/>
            <ac:spMk id="10" creationId="{205B6939-418F-4247-BE68-1E8763171655}"/>
          </ac:spMkLst>
        </pc:spChg>
      </pc:sldChg>
      <pc:sldChg chg="del">
        <pc:chgData name="Dung. Nguyen Trung - CTS ITS.MS.1 HCM - Team Leader" userId="e0dd1c2e-8d59-4671-9416-267db98ae062" providerId="ADAL" clId="{D104EA5D-631C-4CDD-ACB9-948D2283EE15}" dt="2024-10-17T08:33:51.744" v="36" actId="47"/>
        <pc:sldMkLst>
          <pc:docMk/>
          <pc:sldMk cId="2960829949" sldId="293"/>
        </pc:sldMkLst>
      </pc:sldChg>
      <pc:sldChg chg="del">
        <pc:chgData name="Dung. Nguyen Trung - CTS ITS.MS.1 HCM - Team Leader" userId="e0dd1c2e-8d59-4671-9416-267db98ae062" providerId="ADAL" clId="{D104EA5D-631C-4CDD-ACB9-948D2283EE15}" dt="2024-10-17T08:33:48.768" v="34" actId="47"/>
        <pc:sldMkLst>
          <pc:docMk/>
          <pc:sldMk cId="2719009005" sldId="368"/>
        </pc:sldMkLst>
      </pc:sldChg>
      <pc:sldChg chg="del">
        <pc:chgData name="Dung. Nguyen Trung - CTS ITS.MS.1 HCM - Team Leader" userId="e0dd1c2e-8d59-4671-9416-267db98ae062" providerId="ADAL" clId="{D104EA5D-631C-4CDD-ACB9-948D2283EE15}" dt="2024-10-17T08:33:49.896" v="35" actId="47"/>
        <pc:sldMkLst>
          <pc:docMk/>
          <pc:sldMk cId="229386637" sldId="369"/>
        </pc:sldMkLst>
      </pc:sldChg>
      <pc:sldChg chg="del">
        <pc:chgData name="Dung. Nguyen Trung - CTS ITS.MS.1 HCM - Team Leader" userId="e0dd1c2e-8d59-4671-9416-267db98ae062" providerId="ADAL" clId="{D104EA5D-631C-4CDD-ACB9-948D2283EE15}" dt="2024-10-17T08:34:19.133" v="37" actId="47"/>
        <pc:sldMkLst>
          <pc:docMk/>
          <pc:sldMk cId="3280129011" sldId="370"/>
        </pc:sldMkLst>
      </pc:sldChg>
    </pc:docChg>
  </pc:docChgLst>
  <pc:docChgLst>
    <pc:chgData name="Dung. Nguyen Trung - CTS ITS.MS.1 HCM - Team Leader" userId="e0dd1c2e-8d59-4671-9416-267db98ae062" providerId="ADAL" clId="{91DAFB4E-C89C-46BA-9859-095AC0CDD2F2}"/>
    <pc:docChg chg="undo custSel addSld delSld modSld">
      <pc:chgData name="Dung. Nguyen Trung - CTS ITS.MS.1 HCM - Team Leader" userId="e0dd1c2e-8d59-4671-9416-267db98ae062" providerId="ADAL" clId="{91DAFB4E-C89C-46BA-9859-095AC0CDD2F2}" dt="2024-11-20T10:36:50.425" v="144" actId="478"/>
      <pc:docMkLst>
        <pc:docMk/>
      </pc:docMkLst>
      <pc:sldChg chg="modSp mod">
        <pc:chgData name="Dung. Nguyen Trung - CTS ITS.MS.1 HCM - Team Leader" userId="e0dd1c2e-8d59-4671-9416-267db98ae062" providerId="ADAL" clId="{91DAFB4E-C89C-46BA-9859-095AC0CDD2F2}" dt="2024-11-20T10:25:00.155" v="92" actId="207"/>
        <pc:sldMkLst>
          <pc:docMk/>
          <pc:sldMk cId="2840868943" sldId="281"/>
        </pc:sldMkLst>
        <pc:spChg chg="mod">
          <ac:chgData name="Dung. Nguyen Trung - CTS ITS.MS.1 HCM - Team Leader" userId="e0dd1c2e-8d59-4671-9416-267db98ae062" providerId="ADAL" clId="{91DAFB4E-C89C-46BA-9859-095AC0CDD2F2}" dt="2024-11-20T10:24:55.613" v="91" actId="207"/>
          <ac:spMkLst>
            <pc:docMk/>
            <pc:sldMk cId="2840868943" sldId="281"/>
            <ac:spMk id="7" creationId="{010E5C89-DE1D-4BA2-9286-7D74C7EA4FD8}"/>
          </ac:spMkLst>
        </pc:spChg>
        <pc:spChg chg="mod">
          <ac:chgData name="Dung. Nguyen Trung - CTS ITS.MS.1 HCM - Team Leader" userId="e0dd1c2e-8d59-4671-9416-267db98ae062" providerId="ADAL" clId="{91DAFB4E-C89C-46BA-9859-095AC0CDD2F2}" dt="2024-11-20T10:24:00.432" v="66" actId="114"/>
          <ac:spMkLst>
            <pc:docMk/>
            <pc:sldMk cId="2840868943" sldId="281"/>
            <ac:spMk id="22" creationId="{481DFB0C-F6A6-40CC-AD6A-CC8C784B8617}"/>
          </ac:spMkLst>
        </pc:spChg>
        <pc:spChg chg="mod">
          <ac:chgData name="Dung. Nguyen Trung - CTS ITS.MS.1 HCM - Team Leader" userId="e0dd1c2e-8d59-4671-9416-267db98ae062" providerId="ADAL" clId="{91DAFB4E-C89C-46BA-9859-095AC0CDD2F2}" dt="2024-11-20T10:23:09.284" v="42" actId="114"/>
          <ac:spMkLst>
            <pc:docMk/>
            <pc:sldMk cId="2840868943" sldId="281"/>
            <ac:spMk id="24" creationId="{CB87C2EC-EA87-4864-9B44-CEBCF03BB297}"/>
          </ac:spMkLst>
        </pc:spChg>
        <pc:spChg chg="mod">
          <ac:chgData name="Dung. Nguyen Trung - CTS ITS.MS.1 HCM - Team Leader" userId="e0dd1c2e-8d59-4671-9416-267db98ae062" providerId="ADAL" clId="{91DAFB4E-C89C-46BA-9859-095AC0CDD2F2}" dt="2024-11-20T10:25:00.155" v="92" actId="207"/>
          <ac:spMkLst>
            <pc:docMk/>
            <pc:sldMk cId="2840868943" sldId="281"/>
            <ac:spMk id="25" creationId="{E461FCCE-60B3-47D9-8D9E-0A362549AA36}"/>
          </ac:spMkLst>
        </pc:spChg>
      </pc:sldChg>
      <pc:sldChg chg="modSp mod">
        <pc:chgData name="Dung. Nguyen Trung - CTS ITS.MS.1 HCM - Team Leader" userId="e0dd1c2e-8d59-4671-9416-267db98ae062" providerId="ADAL" clId="{91DAFB4E-C89C-46BA-9859-095AC0CDD2F2}" dt="2024-11-20T10:22:50.370" v="40" actId="1076"/>
        <pc:sldMkLst>
          <pc:docMk/>
          <pc:sldMk cId="4272704082" sldId="371"/>
        </pc:sldMkLst>
        <pc:spChg chg="mod">
          <ac:chgData name="Dung. Nguyen Trung - CTS ITS.MS.1 HCM - Team Leader" userId="e0dd1c2e-8d59-4671-9416-267db98ae062" providerId="ADAL" clId="{91DAFB4E-C89C-46BA-9859-095AC0CDD2F2}" dt="2024-11-20T10:22:50.370" v="40" actId="1076"/>
          <ac:spMkLst>
            <pc:docMk/>
            <pc:sldMk cId="4272704082" sldId="371"/>
            <ac:spMk id="7" creationId="{FFA6DC80-4159-6416-E798-628AB4A29B69}"/>
          </ac:spMkLst>
        </pc:spChg>
      </pc:sldChg>
      <pc:sldChg chg="modSp add del">
        <pc:chgData name="Dung. Nguyen Trung - CTS ITS.MS.1 HCM - Team Leader" userId="e0dd1c2e-8d59-4671-9416-267db98ae062" providerId="ADAL" clId="{91DAFB4E-C89C-46BA-9859-095AC0CDD2F2}" dt="2024-11-20T09:08:42.192" v="30" actId="14100"/>
        <pc:sldMkLst>
          <pc:docMk/>
          <pc:sldMk cId="1798434662" sldId="2147470665"/>
        </pc:sldMkLst>
        <pc:picChg chg="mod">
          <ac:chgData name="Dung. Nguyen Trung - CTS ITS.MS.1 HCM - Team Leader" userId="e0dd1c2e-8d59-4671-9416-267db98ae062" providerId="ADAL" clId="{91DAFB4E-C89C-46BA-9859-095AC0CDD2F2}" dt="2024-11-20T09:08:42.192" v="30" actId="14100"/>
          <ac:picMkLst>
            <pc:docMk/>
            <pc:sldMk cId="1798434662" sldId="2147470665"/>
            <ac:picMk id="1026" creationId="{887B7090-12C1-A9A1-7534-E0FCF3364B31}"/>
          </ac:picMkLst>
        </pc:picChg>
      </pc:sldChg>
      <pc:sldChg chg="modSp add del mod">
        <pc:chgData name="Dung. Nguyen Trung - CTS ITS.MS.1 HCM - Team Leader" userId="e0dd1c2e-8d59-4671-9416-267db98ae062" providerId="ADAL" clId="{91DAFB4E-C89C-46BA-9859-095AC0CDD2F2}" dt="2024-11-20T10:32:17" v="130" actId="14100"/>
        <pc:sldMkLst>
          <pc:docMk/>
          <pc:sldMk cId="1411100751" sldId="2147470666"/>
        </pc:sldMkLst>
        <pc:spChg chg="mod">
          <ac:chgData name="Dung. Nguyen Trung - CTS ITS.MS.1 HCM - Team Leader" userId="e0dd1c2e-8d59-4671-9416-267db98ae062" providerId="ADAL" clId="{91DAFB4E-C89C-46BA-9859-095AC0CDD2F2}" dt="2024-11-20T10:32:01.817" v="128" actId="14100"/>
          <ac:spMkLst>
            <pc:docMk/>
            <pc:sldMk cId="1411100751" sldId="2147470666"/>
            <ac:spMk id="3" creationId="{09EF8C49-003B-1E61-5ED7-4F652A10D563}"/>
          </ac:spMkLst>
        </pc:spChg>
        <pc:spChg chg="mod">
          <ac:chgData name="Dung. Nguyen Trung - CTS ITS.MS.1 HCM - Team Leader" userId="e0dd1c2e-8d59-4671-9416-267db98ae062" providerId="ADAL" clId="{91DAFB4E-C89C-46BA-9859-095AC0CDD2F2}" dt="2024-11-20T10:31:33.465" v="121" actId="1076"/>
          <ac:spMkLst>
            <pc:docMk/>
            <pc:sldMk cId="1411100751" sldId="2147470666"/>
            <ac:spMk id="5" creationId="{12F9070E-CC7A-080A-6FEF-048C2A7796B9}"/>
          </ac:spMkLst>
        </pc:spChg>
        <pc:picChg chg="mod">
          <ac:chgData name="Dung. Nguyen Trung - CTS ITS.MS.1 HCM - Team Leader" userId="e0dd1c2e-8d59-4671-9416-267db98ae062" providerId="ADAL" clId="{91DAFB4E-C89C-46BA-9859-095AC0CDD2F2}" dt="2024-11-20T10:32:17" v="130" actId="14100"/>
          <ac:picMkLst>
            <pc:docMk/>
            <pc:sldMk cId="1411100751" sldId="2147470666"/>
            <ac:picMk id="3074" creationId="{1B67515E-E60A-5301-B020-6FCABF5953C7}"/>
          </ac:picMkLst>
        </pc:picChg>
      </pc:sldChg>
      <pc:sldChg chg="modSp add del mod">
        <pc:chgData name="Dung. Nguyen Trung - CTS ITS.MS.1 HCM - Team Leader" userId="e0dd1c2e-8d59-4671-9416-267db98ae062" providerId="ADAL" clId="{91DAFB4E-C89C-46BA-9859-095AC0CDD2F2}" dt="2024-11-20T09:10:16.109" v="39" actId="47"/>
        <pc:sldMkLst>
          <pc:docMk/>
          <pc:sldMk cId="2296277185" sldId="2147470667"/>
        </pc:sldMkLst>
        <pc:picChg chg="mod">
          <ac:chgData name="Dung. Nguyen Trung - CTS ITS.MS.1 HCM - Team Leader" userId="e0dd1c2e-8d59-4671-9416-267db98ae062" providerId="ADAL" clId="{91DAFB4E-C89C-46BA-9859-095AC0CDD2F2}" dt="2024-11-20T09:08:23.621" v="25" actId="14100"/>
          <ac:picMkLst>
            <pc:docMk/>
            <pc:sldMk cId="2296277185" sldId="2147470667"/>
            <ac:picMk id="2" creationId="{1F12E064-C87E-643B-2EF9-B8E7339FE274}"/>
          </ac:picMkLst>
        </pc:picChg>
      </pc:sldChg>
      <pc:sldChg chg="addSp delSp modSp add del mod">
        <pc:chgData name="Dung. Nguyen Trung - CTS ITS.MS.1 HCM - Team Leader" userId="e0dd1c2e-8d59-4671-9416-267db98ae062" providerId="ADAL" clId="{91DAFB4E-C89C-46BA-9859-095AC0CDD2F2}" dt="2024-11-20T09:09:57.391" v="38" actId="47"/>
        <pc:sldMkLst>
          <pc:docMk/>
          <pc:sldMk cId="2244003297" sldId="2147470668"/>
        </pc:sldMkLst>
        <pc:spChg chg="add del">
          <ac:chgData name="Dung. Nguyen Trung - CTS ITS.MS.1 HCM - Team Leader" userId="e0dd1c2e-8d59-4671-9416-267db98ae062" providerId="ADAL" clId="{91DAFB4E-C89C-46BA-9859-095AC0CDD2F2}" dt="2024-11-20T09:08:54.089" v="32" actId="11529"/>
          <ac:spMkLst>
            <pc:docMk/>
            <pc:sldMk cId="2244003297" sldId="2147470668"/>
            <ac:spMk id="3" creationId="{C31D498F-6DED-1ABA-C761-9E249BBC1790}"/>
          </ac:spMkLst>
        </pc:spChg>
        <pc:spChg chg="add mod">
          <ac:chgData name="Dung. Nguyen Trung - CTS ITS.MS.1 HCM - Team Leader" userId="e0dd1c2e-8d59-4671-9416-267db98ae062" providerId="ADAL" clId="{91DAFB4E-C89C-46BA-9859-095AC0CDD2F2}" dt="2024-11-20T09:09:24.654" v="37" actId="14100"/>
          <ac:spMkLst>
            <pc:docMk/>
            <pc:sldMk cId="2244003297" sldId="2147470668"/>
            <ac:spMk id="4" creationId="{95B23B97-175A-5793-B967-FF78F917668F}"/>
          </ac:spMkLst>
        </pc:spChg>
        <pc:picChg chg="mod">
          <ac:chgData name="Dung. Nguyen Trung - CTS ITS.MS.1 HCM - Team Leader" userId="e0dd1c2e-8d59-4671-9416-267db98ae062" providerId="ADAL" clId="{91DAFB4E-C89C-46BA-9859-095AC0CDD2F2}" dt="2024-11-20T09:08:22.162" v="22" actId="14100"/>
          <ac:picMkLst>
            <pc:docMk/>
            <pc:sldMk cId="2244003297" sldId="2147470668"/>
            <ac:picMk id="2" creationId="{1F12E064-C87E-643B-2EF9-B8E7339FE274}"/>
          </ac:picMkLst>
        </pc:picChg>
      </pc:sldChg>
      <pc:sldChg chg="addSp delSp modSp add del mod">
        <pc:chgData name="Dung. Nguyen Trung - CTS ITS.MS.1 HCM - Team Leader" userId="e0dd1c2e-8d59-4671-9416-267db98ae062" providerId="ADAL" clId="{91DAFB4E-C89C-46BA-9859-095AC0CDD2F2}" dt="2024-11-20T10:31:11.376" v="112" actId="14100"/>
        <pc:sldMkLst>
          <pc:docMk/>
          <pc:sldMk cId="2437479532" sldId="2147470669"/>
        </pc:sldMkLst>
        <pc:spChg chg="del">
          <ac:chgData name="Dung. Nguyen Trung - CTS ITS.MS.1 HCM - Team Leader" userId="e0dd1c2e-8d59-4671-9416-267db98ae062" providerId="ADAL" clId="{91DAFB4E-C89C-46BA-9859-095AC0CDD2F2}" dt="2024-11-20T10:30:20.725" v="97" actId="478"/>
          <ac:spMkLst>
            <pc:docMk/>
            <pc:sldMk cId="2437479532" sldId="2147470669"/>
            <ac:spMk id="3" creationId="{5FF982B7-6861-EFA6-F78D-11FFB4C24B5E}"/>
          </ac:spMkLst>
        </pc:spChg>
        <pc:spChg chg="add mod">
          <ac:chgData name="Dung. Nguyen Trung - CTS ITS.MS.1 HCM - Team Leader" userId="e0dd1c2e-8d59-4671-9416-267db98ae062" providerId="ADAL" clId="{91DAFB4E-C89C-46BA-9859-095AC0CDD2F2}" dt="2024-11-20T10:30:18.387" v="96" actId="1076"/>
          <ac:spMkLst>
            <pc:docMk/>
            <pc:sldMk cId="2437479532" sldId="2147470669"/>
            <ac:spMk id="4" creationId="{43DB6DDC-DB41-82FC-8A6E-D8A119683B5A}"/>
          </ac:spMkLst>
        </pc:spChg>
        <pc:spChg chg="mod">
          <ac:chgData name="Dung. Nguyen Trung - CTS ITS.MS.1 HCM - Team Leader" userId="e0dd1c2e-8d59-4671-9416-267db98ae062" providerId="ADAL" clId="{91DAFB4E-C89C-46BA-9859-095AC0CDD2F2}" dt="2024-11-20T10:31:11.376" v="112" actId="14100"/>
          <ac:spMkLst>
            <pc:docMk/>
            <pc:sldMk cId="2437479532" sldId="2147470669"/>
            <ac:spMk id="5" creationId="{12F9070E-CC7A-080A-6FEF-048C2A7796B9}"/>
          </ac:spMkLst>
        </pc:spChg>
        <pc:graphicFrameChg chg="add mod ord">
          <ac:chgData name="Dung. Nguyen Trung - CTS ITS.MS.1 HCM - Team Leader" userId="e0dd1c2e-8d59-4671-9416-267db98ae062" providerId="ADAL" clId="{91DAFB4E-C89C-46BA-9859-095AC0CDD2F2}" dt="2024-11-20T10:30:58.975" v="109" actId="1076"/>
          <ac:graphicFrameMkLst>
            <pc:docMk/>
            <pc:sldMk cId="2437479532" sldId="2147470669"/>
            <ac:graphicFrameMk id="6" creationId="{6DF9F9E1-BF31-CCEC-6C08-0C0A82D8B5FC}"/>
          </ac:graphicFrameMkLst>
        </pc:graphicFrameChg>
        <pc:picChg chg="del mod">
          <ac:chgData name="Dung. Nguyen Trung - CTS ITS.MS.1 HCM - Team Leader" userId="e0dd1c2e-8d59-4671-9416-267db98ae062" providerId="ADAL" clId="{91DAFB4E-C89C-46BA-9859-095AC0CDD2F2}" dt="2024-11-20T10:30:12.296" v="93" actId="478"/>
          <ac:picMkLst>
            <pc:docMk/>
            <pc:sldMk cId="2437479532" sldId="2147470669"/>
            <ac:picMk id="2" creationId="{1F12E064-C87E-643B-2EF9-B8E7339FE274}"/>
          </ac:picMkLst>
        </pc:picChg>
      </pc:sldChg>
      <pc:sldChg chg="modSp add del mod">
        <pc:chgData name="Dung. Nguyen Trung - CTS ITS.MS.1 HCM - Team Leader" userId="e0dd1c2e-8d59-4671-9416-267db98ae062" providerId="ADAL" clId="{91DAFB4E-C89C-46BA-9859-095AC0CDD2F2}" dt="2024-11-20T10:31:18.004" v="117" actId="1076"/>
        <pc:sldMkLst>
          <pc:docMk/>
          <pc:sldMk cId="595124286" sldId="2147470670"/>
        </pc:sldMkLst>
        <pc:spChg chg="mod">
          <ac:chgData name="Dung. Nguyen Trung - CTS ITS.MS.1 HCM - Team Leader" userId="e0dd1c2e-8d59-4671-9416-267db98ae062" providerId="ADAL" clId="{91DAFB4E-C89C-46BA-9859-095AC0CDD2F2}" dt="2024-11-20T10:31:18.004" v="117" actId="1076"/>
          <ac:spMkLst>
            <pc:docMk/>
            <pc:sldMk cId="595124286" sldId="2147470670"/>
            <ac:spMk id="5" creationId="{12F9070E-CC7A-080A-6FEF-048C2A7796B9}"/>
          </ac:spMkLst>
        </pc:spChg>
      </pc:sldChg>
      <pc:sldChg chg="modSp add del mod">
        <pc:chgData name="Dung. Nguyen Trung - CTS ITS.MS.1 HCM - Team Leader" userId="e0dd1c2e-8d59-4671-9416-267db98ae062" providerId="ADAL" clId="{91DAFB4E-C89C-46BA-9859-095AC0CDD2F2}" dt="2024-11-20T10:32:38.241" v="143" actId="27636"/>
        <pc:sldMkLst>
          <pc:docMk/>
          <pc:sldMk cId="1733397166" sldId="2147470671"/>
        </pc:sldMkLst>
        <pc:spChg chg="mod">
          <ac:chgData name="Dung. Nguyen Trung - CTS ITS.MS.1 HCM - Team Leader" userId="e0dd1c2e-8d59-4671-9416-267db98ae062" providerId="ADAL" clId="{91DAFB4E-C89C-46BA-9859-095AC0CDD2F2}" dt="2024-11-20T10:32:38.241" v="143" actId="27636"/>
          <ac:spMkLst>
            <pc:docMk/>
            <pc:sldMk cId="1733397166" sldId="2147470671"/>
            <ac:spMk id="5" creationId="{12F9070E-CC7A-080A-6FEF-048C2A7796B9}"/>
          </ac:spMkLst>
        </pc:spChg>
      </pc:sldChg>
      <pc:sldChg chg="delSp add del">
        <pc:chgData name="Dung. Nguyen Trung - CTS ITS.MS.1 HCM - Team Leader" userId="e0dd1c2e-8d59-4671-9416-267db98ae062" providerId="ADAL" clId="{91DAFB4E-C89C-46BA-9859-095AC0CDD2F2}" dt="2024-11-20T10:36:50.425" v="144" actId="478"/>
        <pc:sldMkLst>
          <pc:docMk/>
          <pc:sldMk cId="592285485" sldId="2147470672"/>
        </pc:sldMkLst>
        <pc:picChg chg="del">
          <ac:chgData name="Dung. Nguyen Trung - CTS ITS.MS.1 HCM - Team Leader" userId="e0dd1c2e-8d59-4671-9416-267db98ae062" providerId="ADAL" clId="{91DAFB4E-C89C-46BA-9859-095AC0CDD2F2}" dt="2024-11-20T10:36:50.425" v="144" actId="478"/>
          <ac:picMkLst>
            <pc:docMk/>
            <pc:sldMk cId="592285485" sldId="2147470672"/>
            <ac:picMk id="2050" creationId="{B27AA9B7-D32E-1934-B7D2-68500C9240D1}"/>
          </ac:picMkLst>
        </pc:picChg>
      </pc:sldChg>
    </pc:docChg>
  </pc:docChgLst>
  <pc:docChgLst>
    <pc:chgData name="Dung. Nguyen Trung - CTS ITS.MS.1 HCM" userId="e0dd1c2e-8d59-4671-9416-267db98ae062" providerId="ADAL" clId="{DCE6FF68-46CE-4BE8-A090-FD5424857C5C}"/>
    <pc:docChg chg="custSel addSld modSld">
      <pc:chgData name="Dung. Nguyen Trung - CTS ITS.MS.1 HCM" userId="e0dd1c2e-8d59-4671-9416-267db98ae062" providerId="ADAL" clId="{DCE6FF68-46CE-4BE8-A090-FD5424857C5C}" dt="2023-09-22T01:27:56.871" v="163" actId="1076"/>
      <pc:docMkLst>
        <pc:docMk/>
      </pc:docMkLst>
      <pc:sldChg chg="modSp mod">
        <pc:chgData name="Dung. Nguyen Trung - CTS ITS.MS.1 HCM" userId="e0dd1c2e-8d59-4671-9416-267db98ae062" providerId="ADAL" clId="{DCE6FF68-46CE-4BE8-A090-FD5424857C5C}" dt="2023-09-22T01:24:40.089" v="44" actId="20577"/>
        <pc:sldMkLst>
          <pc:docMk/>
          <pc:sldMk cId="157095780" sldId="280"/>
        </pc:sldMkLst>
        <pc:spChg chg="mod">
          <ac:chgData name="Dung. Nguyen Trung - CTS ITS.MS.1 HCM" userId="e0dd1c2e-8d59-4671-9416-267db98ae062" providerId="ADAL" clId="{DCE6FF68-46CE-4BE8-A090-FD5424857C5C}" dt="2023-09-22T01:24:40.089" v="44" actId="20577"/>
          <ac:spMkLst>
            <pc:docMk/>
            <pc:sldMk cId="157095780" sldId="280"/>
            <ac:spMk id="3" creationId="{3C1823D3-D10C-47D4-8DA2-D3EEE1286496}"/>
          </ac:spMkLst>
        </pc:spChg>
      </pc:sldChg>
      <pc:sldChg chg="modSp mod">
        <pc:chgData name="Dung. Nguyen Trung - CTS ITS.MS.1 HCM" userId="e0dd1c2e-8d59-4671-9416-267db98ae062" providerId="ADAL" clId="{DCE6FF68-46CE-4BE8-A090-FD5424857C5C}" dt="2023-09-22T01:26:02.415" v="160" actId="1076"/>
        <pc:sldMkLst>
          <pc:docMk/>
          <pc:sldMk cId="2236896032" sldId="285"/>
        </pc:sldMkLst>
        <pc:spChg chg="mod">
          <ac:chgData name="Dung. Nguyen Trung - CTS ITS.MS.1 HCM" userId="e0dd1c2e-8d59-4671-9416-267db98ae062" providerId="ADAL" clId="{DCE6FF68-46CE-4BE8-A090-FD5424857C5C}" dt="2023-09-22T01:25:56.958" v="159" actId="14100"/>
          <ac:spMkLst>
            <pc:docMk/>
            <pc:sldMk cId="2236896032" sldId="285"/>
            <ac:spMk id="13" creationId="{5A48455B-99D2-4E8D-8654-206C45471147}"/>
          </ac:spMkLst>
        </pc:spChg>
        <pc:picChg chg="mod">
          <ac:chgData name="Dung. Nguyen Trung - CTS ITS.MS.1 HCM" userId="e0dd1c2e-8d59-4671-9416-267db98ae062" providerId="ADAL" clId="{DCE6FF68-46CE-4BE8-A090-FD5424857C5C}" dt="2023-09-22T01:26:02.415" v="160" actId="1076"/>
          <ac:picMkLst>
            <pc:docMk/>
            <pc:sldMk cId="2236896032" sldId="285"/>
            <ac:picMk id="7" creationId="{0058E2EC-589E-496F-8827-303419D2ADA5}"/>
          </ac:picMkLst>
        </pc:picChg>
      </pc:sldChg>
      <pc:sldChg chg="modSp mod">
        <pc:chgData name="Dung. Nguyen Trung - CTS ITS.MS.1 HCM" userId="e0dd1c2e-8d59-4671-9416-267db98ae062" providerId="ADAL" clId="{DCE6FF68-46CE-4BE8-A090-FD5424857C5C}" dt="2023-09-22T01:27:42.225" v="162" actId="108"/>
        <pc:sldMkLst>
          <pc:docMk/>
          <pc:sldMk cId="870221584" sldId="291"/>
        </pc:sldMkLst>
        <pc:spChg chg="mod">
          <ac:chgData name="Dung. Nguyen Trung - CTS ITS.MS.1 HCM" userId="e0dd1c2e-8d59-4671-9416-267db98ae062" providerId="ADAL" clId="{DCE6FF68-46CE-4BE8-A090-FD5424857C5C}" dt="2023-09-22T01:27:42.225" v="162" actId="108"/>
          <ac:spMkLst>
            <pc:docMk/>
            <pc:sldMk cId="870221584" sldId="291"/>
            <ac:spMk id="10" creationId="{205B6939-418F-4247-BE68-1E8763171655}"/>
          </ac:spMkLst>
        </pc:spChg>
      </pc:sldChg>
      <pc:sldChg chg="modSp mod">
        <pc:chgData name="Dung. Nguyen Trung - CTS ITS.MS.1 HCM" userId="e0dd1c2e-8d59-4671-9416-267db98ae062" providerId="ADAL" clId="{DCE6FF68-46CE-4BE8-A090-FD5424857C5C}" dt="2023-09-22T01:27:56.871" v="163" actId="1076"/>
        <pc:sldMkLst>
          <pc:docMk/>
          <pc:sldMk cId="3280129011" sldId="370"/>
        </pc:sldMkLst>
        <pc:spChg chg="mod">
          <ac:chgData name="Dung. Nguyen Trung - CTS ITS.MS.1 HCM" userId="e0dd1c2e-8d59-4671-9416-267db98ae062" providerId="ADAL" clId="{DCE6FF68-46CE-4BE8-A090-FD5424857C5C}" dt="2023-09-22T01:27:56.871" v="163" actId="1076"/>
          <ac:spMkLst>
            <pc:docMk/>
            <pc:sldMk cId="3280129011" sldId="370"/>
            <ac:spMk id="4" creationId="{00000000-0000-0000-0000-000000000000}"/>
          </ac:spMkLst>
        </pc:spChg>
      </pc:sldChg>
      <pc:sldChg chg="addSp delSp modSp add mod">
        <pc:chgData name="Dung. Nguyen Trung - CTS ITS.MS.1 HCM" userId="e0dd1c2e-8d59-4671-9416-267db98ae062" providerId="ADAL" clId="{DCE6FF68-46CE-4BE8-A090-FD5424857C5C}" dt="2023-09-22T01:24:04.775" v="18" actId="14100"/>
        <pc:sldMkLst>
          <pc:docMk/>
          <pc:sldMk cId="4272704082" sldId="371"/>
        </pc:sldMkLst>
        <pc:spChg chg="del">
          <ac:chgData name="Dung. Nguyen Trung - CTS ITS.MS.1 HCM" userId="e0dd1c2e-8d59-4671-9416-267db98ae062" providerId="ADAL" clId="{DCE6FF68-46CE-4BE8-A090-FD5424857C5C}" dt="2023-09-22T01:23:01.948" v="1" actId="478"/>
          <ac:spMkLst>
            <pc:docMk/>
            <pc:sldMk cId="4272704082" sldId="371"/>
            <ac:spMk id="3" creationId="{3C1823D3-D10C-47D4-8DA2-D3EEE1286496}"/>
          </ac:spMkLst>
        </pc:spChg>
        <pc:spChg chg="add del mod">
          <ac:chgData name="Dung. Nguyen Trung - CTS ITS.MS.1 HCM" userId="e0dd1c2e-8d59-4671-9416-267db98ae062" providerId="ADAL" clId="{DCE6FF68-46CE-4BE8-A090-FD5424857C5C}" dt="2023-09-22T01:23:04.839" v="2" actId="478"/>
          <ac:spMkLst>
            <pc:docMk/>
            <pc:sldMk cId="4272704082" sldId="371"/>
            <ac:spMk id="6" creationId="{5B7EB437-E322-3884-7F17-C37A92822EB7}"/>
          </ac:spMkLst>
        </pc:spChg>
        <pc:picChg chg="add mod">
          <ac:chgData name="Dung. Nguyen Trung - CTS ITS.MS.1 HCM" userId="e0dd1c2e-8d59-4671-9416-267db98ae062" providerId="ADAL" clId="{DCE6FF68-46CE-4BE8-A090-FD5424857C5C}" dt="2023-09-22T01:24:04.775" v="18" actId="14100"/>
          <ac:picMkLst>
            <pc:docMk/>
            <pc:sldMk cId="4272704082" sldId="371"/>
            <ac:picMk id="8" creationId="{557A0A2A-00B8-5A6C-BC74-613C9C66BA86}"/>
          </ac:picMkLst>
        </pc:picChg>
        <pc:picChg chg="add del mod">
          <ac:chgData name="Dung. Nguyen Trung - CTS ITS.MS.1 HCM" userId="e0dd1c2e-8d59-4671-9416-267db98ae062" providerId="ADAL" clId="{DCE6FF68-46CE-4BE8-A090-FD5424857C5C}" dt="2023-09-22T01:23:39.651" v="10" actId="478"/>
          <ac:picMkLst>
            <pc:docMk/>
            <pc:sldMk cId="4272704082" sldId="371"/>
            <ac:picMk id="10" creationId="{7476CBCA-CD38-3A63-5978-A952B1BF7394}"/>
          </ac:picMkLst>
        </pc:picChg>
        <pc:picChg chg="add mod">
          <ac:chgData name="Dung. Nguyen Trung - CTS ITS.MS.1 HCM" userId="e0dd1c2e-8d59-4671-9416-267db98ae062" providerId="ADAL" clId="{DCE6FF68-46CE-4BE8-A090-FD5424857C5C}" dt="2023-09-22T01:24:03.051" v="17" actId="1076"/>
          <ac:picMkLst>
            <pc:docMk/>
            <pc:sldMk cId="4272704082" sldId="371"/>
            <ac:picMk id="12" creationId="{65769F9E-CDD2-AEAD-BF1C-ADA134861BF1}"/>
          </ac:picMkLst>
        </pc:picChg>
      </pc:sldChg>
    </pc:docChg>
  </pc:docChgLst>
  <pc:docChgLst>
    <pc:chgData name="Dung. Nguyen Trung - CTS ITS.MS.1 HCM - Team Leader" userId="e0dd1c2e-8d59-4671-9416-267db98ae062" providerId="ADAL" clId="{8694C4FE-F926-43FA-A28D-8EDDB922FD3E}"/>
    <pc:docChg chg="undo redo custSel delSld modSld">
      <pc:chgData name="Dung. Nguyen Trung - CTS ITS.MS.1 HCM - Team Leader" userId="e0dd1c2e-8d59-4671-9416-267db98ae062" providerId="ADAL" clId="{8694C4FE-F926-43FA-A28D-8EDDB922FD3E}" dt="2024-10-16T07:30:43.255" v="1366" actId="14100"/>
      <pc:docMkLst>
        <pc:docMk/>
      </pc:docMkLst>
      <pc:sldChg chg="addSp delSp modSp mod">
        <pc:chgData name="Dung. Nguyen Trung - CTS ITS.MS.1 HCM - Team Leader" userId="e0dd1c2e-8d59-4671-9416-267db98ae062" providerId="ADAL" clId="{8694C4FE-F926-43FA-A28D-8EDDB922FD3E}" dt="2024-10-16T02:39:40.389" v="11" actId="1076"/>
        <pc:sldMkLst>
          <pc:docMk/>
          <pc:sldMk cId="4238481803" sldId="257"/>
        </pc:sldMkLst>
        <pc:picChg chg="add del mod">
          <ac:chgData name="Dung. Nguyen Trung - CTS ITS.MS.1 HCM - Team Leader" userId="e0dd1c2e-8d59-4671-9416-267db98ae062" providerId="ADAL" clId="{8694C4FE-F926-43FA-A28D-8EDDB922FD3E}" dt="2024-10-16T02:38:32.208" v="4" actId="478"/>
          <ac:picMkLst>
            <pc:docMk/>
            <pc:sldMk cId="4238481803" sldId="257"/>
            <ac:picMk id="2" creationId="{BACEF7DB-D49B-5777-E1DD-B58557E915F2}"/>
          </ac:picMkLst>
        </pc:picChg>
        <pc:picChg chg="mod">
          <ac:chgData name="Dung. Nguyen Trung - CTS ITS.MS.1 HCM - Team Leader" userId="e0dd1c2e-8d59-4671-9416-267db98ae062" providerId="ADAL" clId="{8694C4FE-F926-43FA-A28D-8EDDB922FD3E}" dt="2024-10-16T02:39:39.568" v="10" actId="1076"/>
          <ac:picMkLst>
            <pc:docMk/>
            <pc:sldMk cId="4238481803" sldId="257"/>
            <ac:picMk id="5" creationId="{00000000-0000-0000-0000-00000000000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39:40.389" v="11" actId="1076"/>
          <ac:picMkLst>
            <pc:docMk/>
            <pc:sldMk cId="4238481803" sldId="257"/>
            <ac:picMk id="6" creationId="{9C6875B6-CFE0-2050-A49C-EB23C130CEF5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2:38:23.640" v="0" actId="478"/>
          <ac:picMkLst>
            <pc:docMk/>
            <pc:sldMk cId="4238481803" sldId="257"/>
            <ac:picMk id="1026" creationId="{79298AD3-4FD2-13C6-3089-5A9087CBAA86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2:40:13.353" v="23" actId="14100"/>
        <pc:sldMkLst>
          <pc:docMk/>
          <pc:sldMk cId="43282835" sldId="279"/>
        </pc:sldMkLst>
        <pc:picChg chg="del">
          <ac:chgData name="Dung. Nguyen Trung - CTS ITS.MS.1 HCM - Team Leader" userId="e0dd1c2e-8d59-4671-9416-267db98ae062" providerId="ADAL" clId="{8694C4FE-F926-43FA-A28D-8EDDB922FD3E}" dt="2024-10-16T02:39:43.153" v="12" actId="478"/>
          <ac:picMkLst>
            <pc:docMk/>
            <pc:sldMk cId="43282835" sldId="279"/>
            <ac:picMk id="2" creationId="{33DDC45B-A1FB-7EC7-00F9-0A9AE3B28E46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2:40:02.865" v="21" actId="478"/>
          <ac:picMkLst>
            <pc:docMk/>
            <pc:sldMk cId="43282835" sldId="279"/>
            <ac:picMk id="4" creationId="{6F37DF28-5931-64E9-8272-5EAF63704128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39:51.163" v="17" actId="1076"/>
          <ac:picMkLst>
            <pc:docMk/>
            <pc:sldMk cId="43282835" sldId="279"/>
            <ac:picMk id="7" creationId="{12B79C6E-3EF5-B337-91F7-365EC23D2E86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13.353" v="23" actId="14100"/>
          <ac:picMkLst>
            <pc:docMk/>
            <pc:sldMk cId="43282835" sldId="279"/>
            <ac:picMk id="8" creationId="{AEAE6580-47CF-0087-DB55-DBAE50EACC73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21:12.207" v="384" actId="20577"/>
        <pc:sldMkLst>
          <pc:docMk/>
          <pc:sldMk cId="157095780" sldId="280"/>
        </pc:sldMkLst>
        <pc:spChg chg="mod">
          <ac:chgData name="Dung. Nguyen Trung - CTS ITS.MS.1 HCM - Team Leader" userId="e0dd1c2e-8d59-4671-9416-267db98ae062" providerId="ADAL" clId="{8694C4FE-F926-43FA-A28D-8EDDB922FD3E}" dt="2024-10-16T03:21:12.207" v="384" actId="20577"/>
          <ac:spMkLst>
            <pc:docMk/>
            <pc:sldMk cId="157095780" sldId="280"/>
            <ac:spMk id="3" creationId="{3C1823D3-D10C-47D4-8DA2-D3EEE1286496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18.182" v="24" actId="478"/>
          <ac:picMkLst>
            <pc:docMk/>
            <pc:sldMk cId="157095780" sldId="280"/>
            <ac:picMk id="2" creationId="{700D6B5E-576D-F7F8-A461-AB1DFB0A69C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18.403" v="25"/>
          <ac:picMkLst>
            <pc:docMk/>
            <pc:sldMk cId="157095780" sldId="280"/>
            <ac:picMk id="5" creationId="{68EB2C39-FAAA-EF3F-9885-6697756469E8}"/>
          </ac:picMkLst>
        </pc:picChg>
        <pc:picChg chg="add del">
          <ac:chgData name="Dung. Nguyen Trung - CTS ITS.MS.1 HCM - Team Leader" userId="e0dd1c2e-8d59-4671-9416-267db98ae062" providerId="ADAL" clId="{8694C4FE-F926-43FA-A28D-8EDDB922FD3E}" dt="2024-10-16T03:10:14.595" v="85" actId="22"/>
          <ac:picMkLst>
            <pc:docMk/>
            <pc:sldMk cId="157095780" sldId="280"/>
            <ac:picMk id="7" creationId="{C173EF32-601A-F364-90F6-08168299DC74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27:12.478" v="1045" actId="20577"/>
        <pc:sldMkLst>
          <pc:docMk/>
          <pc:sldMk cId="2840868943" sldId="281"/>
        </pc:sldMkLst>
        <pc:spChg chg="mod">
          <ac:chgData name="Dung. Nguyen Trung - CTS ITS.MS.1 HCM - Team Leader" userId="e0dd1c2e-8d59-4671-9416-267db98ae062" providerId="ADAL" clId="{8694C4FE-F926-43FA-A28D-8EDDB922FD3E}" dt="2024-10-16T03:27:12.478" v="1045" actId="20577"/>
          <ac:spMkLst>
            <pc:docMk/>
            <pc:sldMk cId="2840868943" sldId="281"/>
            <ac:spMk id="24" creationId="{CB87C2EC-EA87-4864-9B44-CEBCF03BB297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24.185" v="28" actId="478"/>
          <ac:picMkLst>
            <pc:docMk/>
            <pc:sldMk cId="2840868943" sldId="281"/>
            <ac:picMk id="2" creationId="{671CA932-1F94-69A6-9C6F-D3F7CAF44695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24.471" v="29"/>
          <ac:picMkLst>
            <pc:docMk/>
            <pc:sldMk cId="2840868943" sldId="281"/>
            <ac:picMk id="19" creationId="{205C43E0-346B-4F29-8E5A-BEAFE174596D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28:08.935" v="1068" actId="1076"/>
        <pc:sldMkLst>
          <pc:docMk/>
          <pc:sldMk cId="390537019" sldId="284"/>
        </pc:sldMkLst>
        <pc:spChg chg="mod">
          <ac:chgData name="Dung. Nguyen Trung - CTS ITS.MS.1 HCM - Team Leader" userId="e0dd1c2e-8d59-4671-9416-267db98ae062" providerId="ADAL" clId="{8694C4FE-F926-43FA-A28D-8EDDB922FD3E}" dt="2024-10-16T03:28:08.935" v="1068" actId="1076"/>
          <ac:spMkLst>
            <pc:docMk/>
            <pc:sldMk cId="390537019" sldId="284"/>
            <ac:spMk id="5" creationId="{81250796-9A3F-494F-BD3F-11D46B8FE09B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30.734" v="32" actId="478"/>
          <ac:picMkLst>
            <pc:docMk/>
            <pc:sldMk cId="390537019" sldId="284"/>
            <ac:picMk id="2" creationId="{6DA99645-8E18-9E13-8F1F-2188EE826B46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31.011" v="33"/>
          <ac:picMkLst>
            <pc:docMk/>
            <pc:sldMk cId="390537019" sldId="284"/>
            <ac:picMk id="3" creationId="{DF4373A7-7AFD-56BB-3E93-199FA8D3164E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38:59.233" v="1248" actId="20577"/>
        <pc:sldMkLst>
          <pc:docMk/>
          <pc:sldMk cId="2236896032" sldId="285"/>
        </pc:sldMkLst>
        <pc:spChg chg="mod">
          <ac:chgData name="Dung. Nguyen Trung - CTS ITS.MS.1 HCM - Team Leader" userId="e0dd1c2e-8d59-4671-9416-267db98ae062" providerId="ADAL" clId="{8694C4FE-F926-43FA-A28D-8EDDB922FD3E}" dt="2024-10-16T03:38:59.233" v="1248" actId="20577"/>
          <ac:spMkLst>
            <pc:docMk/>
            <pc:sldMk cId="2236896032" sldId="285"/>
            <ac:spMk id="13" creationId="{5A48455B-99D2-4E8D-8654-206C45471147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33.857" v="34" actId="478"/>
          <ac:picMkLst>
            <pc:docMk/>
            <pc:sldMk cId="2236896032" sldId="285"/>
            <ac:picMk id="2" creationId="{0EB5297F-0242-73FE-246E-F25EDC69F694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34.143" v="35"/>
          <ac:picMkLst>
            <pc:docMk/>
            <pc:sldMk cId="2236896032" sldId="285"/>
            <ac:picMk id="3" creationId="{75FDD3F2-C14A-DDB6-6568-6028CD1C9B12}"/>
          </ac:picMkLst>
        </pc:picChg>
        <pc:picChg chg="mod">
          <ac:chgData name="Dung. Nguyen Trung - CTS ITS.MS.1 HCM - Team Leader" userId="e0dd1c2e-8d59-4671-9416-267db98ae062" providerId="ADAL" clId="{8694C4FE-F926-43FA-A28D-8EDDB922FD3E}" dt="2024-10-16T03:38:40.312" v="1207" actId="14100"/>
          <ac:picMkLst>
            <pc:docMk/>
            <pc:sldMk cId="2236896032" sldId="285"/>
            <ac:picMk id="7" creationId="{0058E2EC-589E-496F-8827-303419D2ADA5}"/>
          </ac:picMkLst>
        </pc:picChg>
      </pc:sldChg>
      <pc:sldChg chg="addSp delSp modSp">
        <pc:chgData name="Dung. Nguyen Trung - CTS ITS.MS.1 HCM - Team Leader" userId="e0dd1c2e-8d59-4671-9416-267db98ae062" providerId="ADAL" clId="{8694C4FE-F926-43FA-A28D-8EDDB922FD3E}" dt="2024-10-16T03:29:47.498" v="1099" actId="1076"/>
        <pc:sldMkLst>
          <pc:docMk/>
          <pc:sldMk cId="2144393886" sldId="286"/>
        </pc:sldMkLst>
        <pc:picChg chg="del">
          <ac:chgData name="Dung. Nguyen Trung - CTS ITS.MS.1 HCM - Team Leader" userId="e0dd1c2e-8d59-4671-9416-267db98ae062" providerId="ADAL" clId="{8694C4FE-F926-43FA-A28D-8EDDB922FD3E}" dt="2024-10-16T02:40:55.685" v="50" actId="478"/>
          <ac:picMkLst>
            <pc:docMk/>
            <pc:sldMk cId="2144393886" sldId="286"/>
            <ac:picMk id="2" creationId="{C8BD3771-5893-3314-D921-66D97DC6957F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55.926" v="51"/>
          <ac:picMkLst>
            <pc:docMk/>
            <pc:sldMk cId="2144393886" sldId="286"/>
            <ac:picMk id="3" creationId="{CE8FE757-E485-B301-0D63-B3B39142CD04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3:29:47.498" v="1099" actId="1076"/>
          <ac:picMkLst>
            <pc:docMk/>
            <pc:sldMk cId="2144393886" sldId="286"/>
            <ac:picMk id="2050" creationId="{73D424E0-6F7C-3D0C-786F-39AADA05D5D6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9:42.305" v="1096" actId="478"/>
          <ac:picMkLst>
            <pc:docMk/>
            <pc:sldMk cId="2144393886" sldId="286"/>
            <ac:picMk id="4098" creationId="{63C96D09-B4A5-4143-8BA1-8F88DA0EEE0C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7:30:43.255" v="1366" actId="14100"/>
        <pc:sldMkLst>
          <pc:docMk/>
          <pc:sldMk cId="4081458367" sldId="287"/>
        </pc:sldMkLst>
        <pc:spChg chg="add del">
          <ac:chgData name="Dung. Nguyen Trung - CTS ITS.MS.1 HCM - Team Leader" userId="e0dd1c2e-8d59-4671-9416-267db98ae062" providerId="ADAL" clId="{8694C4FE-F926-43FA-A28D-8EDDB922FD3E}" dt="2024-10-16T06:21:14.585" v="1335" actId="478"/>
          <ac:spMkLst>
            <pc:docMk/>
            <pc:sldMk cId="4081458367" sldId="287"/>
            <ac:spMk id="4" creationId="{00000000-0000-0000-0000-000000000000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3:57:26.383" v="1331" actId="478"/>
          <ac:spMkLst>
            <pc:docMk/>
            <pc:sldMk cId="4081458367" sldId="287"/>
            <ac:spMk id="7" creationId="{C913E28C-107A-0B61-8198-22742FE172D5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14" creationId="{3BD9FB05-BCD2-ED10-B1B5-F8647CD6D1B2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16" creationId="{2352DC29-92F1-38D8-1646-96821DBDB080}"/>
          </ac:spMkLst>
        </pc:spChg>
        <pc:spChg chg="del mod">
          <ac:chgData name="Dung. Nguyen Trung - CTS ITS.MS.1 HCM - Team Leader" userId="e0dd1c2e-8d59-4671-9416-267db98ae062" providerId="ADAL" clId="{8694C4FE-F926-43FA-A28D-8EDDB922FD3E}" dt="2024-10-16T03:27:31.064" v="1049" actId="478"/>
          <ac:spMkLst>
            <pc:docMk/>
            <pc:sldMk cId="4081458367" sldId="287"/>
            <ac:spMk id="18" creationId="{C50A1F4A-B32E-886E-23E6-BB1DE3E4CF5B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19" creationId="{05700832-245D-446D-BDD5-D2E638309ECC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21" creationId="{B2CF0B51-D209-3F15-C62E-DD63EE765766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24" creationId="{86AB484F-C093-AF62-449F-1456CDFBCA05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26" creationId="{108AA342-021F-A2B3-18C6-0767D09906BC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29" creationId="{160A9B03-06BB-AB85-192A-EA1CCB2145E1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2" creationId="{5BDE2DE7-91F8-5D80-12C4-27AC0F0E8240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4" creationId="{F774AFD0-3CA6-780F-4069-984ED549C50B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5" creationId="{E3E525DF-75DE-9DC5-C53F-9F767924F24F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6" creationId="{E8CCE3BA-D3EF-A3EB-EF94-8738AA797DC9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7" creationId="{80A1D25E-B4DF-25D9-9B66-4588AB19589F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8" creationId="{8B8297E3-1CF5-88B6-21DC-BEEC9303125C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39" creationId="{BA2217CF-6DEE-2274-E0EF-D7C18C212B67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40" creationId="{A7B5B7A6-EC2B-5EC7-BAFC-0297E48FCF34}"/>
          </ac:spMkLst>
        </pc:spChg>
        <pc:spChg chg="del">
          <ac:chgData name="Dung. Nguyen Trung - CTS ITS.MS.1 HCM - Team Leader" userId="e0dd1c2e-8d59-4671-9416-267db98ae062" providerId="ADAL" clId="{8694C4FE-F926-43FA-A28D-8EDDB922FD3E}" dt="2024-10-16T03:27:23.999" v="1046" actId="478"/>
          <ac:spMkLst>
            <pc:docMk/>
            <pc:sldMk cId="4081458367" sldId="287"/>
            <ac:spMk id="46" creationId="{6503A0EA-18E4-CD0A-F011-88DEAA2194AE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54" creationId="{E784B800-6560-796F-C3C3-9C71A3A3F679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20.670" v="1337" actId="478"/>
          <ac:spMkLst>
            <pc:docMk/>
            <pc:sldMk cId="4081458367" sldId="287"/>
            <ac:spMk id="55" creationId="{D5DA005A-E671-9629-969C-A949203D64D7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56" creationId="{7EA12960-D5B9-E70B-01D4-5F6480A108BD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58" creationId="{71282866-76F6-9CD1-AFCD-9ED75AF30F6B}"/>
          </ac:spMkLst>
        </pc:spChg>
        <pc:spChg chg="mod">
          <ac:chgData name="Dung. Nguyen Trung - CTS ITS.MS.1 HCM - Team Leader" userId="e0dd1c2e-8d59-4671-9416-267db98ae062" providerId="ADAL" clId="{8694C4FE-F926-43FA-A28D-8EDDB922FD3E}" dt="2024-10-16T03:44:24.453" v="1251"/>
          <ac:spMkLst>
            <pc:docMk/>
            <pc:sldMk cId="4081458367" sldId="287"/>
            <ac:spMk id="61" creationId="{4FCF0B7E-6704-1875-5BFE-7E1FA301154D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62" creationId="{2DD3CBD1-BEC4-7B46-4C83-8A9440857C02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64" creationId="{DA39D722-2BDF-71B6-DE16-D4F7861FE0B1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66" creationId="{33790CCA-FC3C-364F-2D34-E0F2B4E2F3FC}"/>
          </ac:spMkLst>
        </pc:spChg>
        <pc:spChg chg="mod">
          <ac:chgData name="Dung. Nguyen Trung - CTS ITS.MS.1 HCM - Team Leader" userId="e0dd1c2e-8d59-4671-9416-267db98ae062" providerId="ADAL" clId="{8694C4FE-F926-43FA-A28D-8EDDB922FD3E}" dt="2024-10-16T03:44:24.453" v="1251"/>
          <ac:spMkLst>
            <pc:docMk/>
            <pc:sldMk cId="4081458367" sldId="287"/>
            <ac:spMk id="70" creationId="{5A4E344A-617A-91AC-1A36-18D2D116AA6F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1" creationId="{1293CDFE-CAE6-F1F7-4C13-F862201E54D9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3" creationId="{BF24DEC8-A358-279D-5A63-695A5006DA46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4" creationId="{272FFCE5-96E6-BD4C-F709-02EFBB6CF695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5" creationId="{4BB58B16-9D09-E4E3-88DA-B9937B748052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6" creationId="{B4448AB2-E406-DD94-FB44-103E3C6A2AAF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7" creationId="{7977A9CD-C893-A414-F87D-6C8C53831229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8" creationId="{BA2D10CB-9C6B-83CC-8717-29C76D26659B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79" creationId="{07EF084C-7613-45F6-0078-19CC72FD7D6E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1" creationId="{2D1D8316-CAEF-F668-190A-38A3D36D1249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24.510" v="1342" actId="478"/>
          <ac:spMkLst>
            <pc:docMk/>
            <pc:sldMk cId="4081458367" sldId="287"/>
            <ac:spMk id="82" creationId="{4C392BB9-9A18-83B6-D4DA-03700C5ACD4B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3" creationId="{18C47DDF-E4B2-E8F9-CBF7-6A302F883C20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4" creationId="{EEBE2593-B66B-2016-25CC-E20A0AA96EDD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22.642" v="1340" actId="478"/>
          <ac:spMkLst>
            <pc:docMk/>
            <pc:sldMk cId="4081458367" sldId="287"/>
            <ac:spMk id="85" creationId="{54E885E8-A3D8-1E84-94F1-77964B20D7E5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6" creationId="{A1E8349D-1326-E03E-9F86-A65BC70415BF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7" creationId="{D123EE26-83E0-E840-C8E6-446C68C7BA8D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21.238" v="1338" actId="478"/>
          <ac:spMkLst>
            <pc:docMk/>
            <pc:sldMk cId="4081458367" sldId="287"/>
            <ac:spMk id="88" creationId="{5939347E-7FE9-BCD9-AD4F-DF9334A01908}"/>
          </ac:spMkLst>
        </pc:spChg>
        <pc:s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spMkLst>
            <pc:docMk/>
            <pc:sldMk cId="4081458367" sldId="287"/>
            <ac:spMk id="89" creationId="{59CB9BA7-7020-228E-B1BD-884A5E8240F9}"/>
          </ac:spMkLst>
        </pc:spChg>
        <pc:grpChg chg="del">
          <ac:chgData name="Dung. Nguyen Trung - CTS ITS.MS.1 HCM - Team Leader" userId="e0dd1c2e-8d59-4671-9416-267db98ae062" providerId="ADAL" clId="{8694C4FE-F926-43FA-A28D-8EDDB922FD3E}" dt="2024-10-16T03:27:23.999" v="1046" actId="478"/>
          <ac:grpSpMkLst>
            <pc:docMk/>
            <pc:sldMk cId="4081458367" sldId="287"/>
            <ac:grpSpMk id="22" creationId="{39601D34-E860-5E4B-5B2F-2EA66F5F75A5}"/>
          </ac:grpSpMkLst>
        </pc:grpChg>
        <pc:grpChg chg="del">
          <ac:chgData name="Dung. Nguyen Trung - CTS ITS.MS.1 HCM - Team Leader" userId="e0dd1c2e-8d59-4671-9416-267db98ae062" providerId="ADAL" clId="{8694C4FE-F926-43FA-A28D-8EDDB922FD3E}" dt="2024-10-16T03:27:23.999" v="1046" actId="478"/>
          <ac:grpSpMkLst>
            <pc:docMk/>
            <pc:sldMk cId="4081458367" sldId="287"/>
            <ac:grpSpMk id="27" creationId="{E2FD0420-E176-95BB-9939-05C4268C3CC9}"/>
          </ac:grpSpMkLst>
        </pc:grpChg>
        <pc:grpChg chg="del">
          <ac:chgData name="Dung. Nguyen Trung - CTS ITS.MS.1 HCM - Team Leader" userId="e0dd1c2e-8d59-4671-9416-267db98ae062" providerId="ADAL" clId="{8694C4FE-F926-43FA-A28D-8EDDB922FD3E}" dt="2024-10-16T03:27:23.999" v="1046" actId="478"/>
          <ac:grpSpMkLst>
            <pc:docMk/>
            <pc:sldMk cId="4081458367" sldId="287"/>
            <ac:grpSpMk id="31" creationId="{A33AB0B5-41D5-A852-359A-D355D6BBE70C}"/>
          </ac:grpSpMkLst>
        </pc:grpChg>
        <pc:grpChg chg="add del mod">
          <ac:chgData name="Dung. Nguyen Trung - CTS ITS.MS.1 HCM - Team Leader" userId="e0dd1c2e-8d59-4671-9416-267db98ae062" providerId="ADAL" clId="{8694C4FE-F926-43FA-A28D-8EDDB922FD3E}" dt="2024-10-16T06:21:21.788" v="1339" actId="478"/>
          <ac:grpSpMkLst>
            <pc:docMk/>
            <pc:sldMk cId="4081458367" sldId="287"/>
            <ac:grpSpMk id="59" creationId="{713D0C05-2993-701D-E321-5AE270044D02}"/>
          </ac:grpSpMkLst>
        </pc:grpChg>
        <pc:grp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grpSpMkLst>
            <pc:docMk/>
            <pc:sldMk cId="4081458367" sldId="287"/>
            <ac:grpSpMk id="68" creationId="{8879B1F1-1AFD-20C6-9569-B6FD26889AB9}"/>
          </ac:grpSpMkLst>
        </pc:grpChg>
        <pc:picChg chg="del">
          <ac:chgData name="Dung. Nguyen Trung - CTS ITS.MS.1 HCM - Team Leader" userId="e0dd1c2e-8d59-4671-9416-267db98ae062" providerId="ADAL" clId="{8694C4FE-F926-43FA-A28D-8EDDB922FD3E}" dt="2024-10-16T02:40:28.225" v="30" actId="478"/>
          <ac:picMkLst>
            <pc:docMk/>
            <pc:sldMk cId="4081458367" sldId="287"/>
            <ac:picMk id="2" creationId="{D22BB270-5B2F-E3FF-9BA6-A8034D8EA7F6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1:14.585" v="1335" actId="478"/>
          <ac:picMkLst>
            <pc:docMk/>
            <pc:sldMk cId="4081458367" sldId="287"/>
            <ac:picMk id="3" creationId="{2E25FFCC-F4F6-6AA9-D4D7-B9B14B694497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3.999" v="1046" actId="478"/>
          <ac:picMkLst>
            <pc:docMk/>
            <pc:sldMk cId="4081458367" sldId="287"/>
            <ac:picMk id="5" creationId="{2B4DC8D6-A3C1-23F1-4177-87512F41FE18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3.999" v="1046" actId="478"/>
          <ac:picMkLst>
            <pc:docMk/>
            <pc:sldMk cId="4081458367" sldId="287"/>
            <ac:picMk id="6" creationId="{88DAEA62-B238-95C0-4789-41D037088E84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3.999" v="1046" actId="478"/>
          <ac:picMkLst>
            <pc:docMk/>
            <pc:sldMk cId="4081458367" sldId="287"/>
            <ac:picMk id="15" creationId="{9E9DA250-E307-AB49-9C91-9BB36D4B18CF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6.106" v="1047" actId="478"/>
          <ac:picMkLst>
            <pc:docMk/>
            <pc:sldMk cId="4081458367" sldId="287"/>
            <ac:picMk id="17" creationId="{F3C9789C-AF96-3206-7B0B-1B48573E3175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picMkLst>
            <pc:docMk/>
            <pc:sldMk cId="4081458367" sldId="287"/>
            <ac:picMk id="23" creationId="{6453DD71-B87C-2B18-3069-7073B76B5F48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3.999" v="1046" actId="478"/>
          <ac:picMkLst>
            <pc:docMk/>
            <pc:sldMk cId="4081458367" sldId="287"/>
            <ac:picMk id="33" creationId="{ED94C64D-E837-B865-0624-02D969E532B5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27:23.999" v="1046" actId="478"/>
          <ac:picMkLst>
            <pc:docMk/>
            <pc:sldMk cId="4081458367" sldId="287"/>
            <ac:picMk id="41" creationId="{3FBA3795-0E0D-D9E8-EE56-EB46553D8A52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picMkLst>
            <pc:docMk/>
            <pc:sldMk cId="4081458367" sldId="287"/>
            <ac:picMk id="53" creationId="{B7D09C42-C68D-8BF5-382D-F9AA8854695E}"/>
          </ac:picMkLst>
        </pc:picChg>
        <pc:picChg chg="mod">
          <ac:chgData name="Dung. Nguyen Trung - CTS ITS.MS.1 HCM - Team Leader" userId="e0dd1c2e-8d59-4671-9416-267db98ae062" providerId="ADAL" clId="{8694C4FE-F926-43FA-A28D-8EDDB922FD3E}" dt="2024-10-16T03:44:24.453" v="1251"/>
          <ac:picMkLst>
            <pc:docMk/>
            <pc:sldMk cId="4081458367" sldId="287"/>
            <ac:picMk id="60" creationId="{D703FAE9-32F3-1526-4DB9-7B67AADB4161}"/>
          </ac:picMkLst>
        </pc:picChg>
        <pc:picChg chg="mod">
          <ac:chgData name="Dung. Nguyen Trung - CTS ITS.MS.1 HCM - Team Leader" userId="e0dd1c2e-8d59-4671-9416-267db98ae062" providerId="ADAL" clId="{8694C4FE-F926-43FA-A28D-8EDDB922FD3E}" dt="2024-10-16T03:44:24.453" v="1251"/>
          <ac:picMkLst>
            <pc:docMk/>
            <pc:sldMk cId="4081458367" sldId="287"/>
            <ac:picMk id="69" creationId="{CD694870-C422-29F1-4C54-049073DBD958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picMkLst>
            <pc:docMk/>
            <pc:sldMk cId="4081458367" sldId="287"/>
            <ac:picMk id="72" creationId="{78535F8C-6258-E2EC-0B87-A20C385FAFEB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picMkLst>
            <pc:docMk/>
            <pc:sldMk cId="4081458367" sldId="287"/>
            <ac:picMk id="80" creationId="{07A2F2CB-C208-FE3E-E7EE-65C238738A5A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3:57:24.315" v="1330" actId="478"/>
          <ac:picMkLst>
            <pc:docMk/>
            <pc:sldMk cId="4081458367" sldId="287"/>
            <ac:picMk id="90" creationId="{4DD8E334-FD13-5F0A-3E40-F5DFD54F2CEC}"/>
          </ac:picMkLst>
        </pc:picChg>
        <pc:picChg chg="add del">
          <ac:chgData name="Dung. Nguyen Trung - CTS ITS.MS.1 HCM - Team Leader" userId="e0dd1c2e-8d59-4671-9416-267db98ae062" providerId="ADAL" clId="{8694C4FE-F926-43FA-A28D-8EDDB922FD3E}" dt="2024-10-16T06:21:13.314" v="1334" actId="22"/>
          <ac:picMkLst>
            <pc:docMk/>
            <pc:sldMk cId="4081458367" sldId="287"/>
            <ac:picMk id="111" creationId="{9BCCE10C-D8CC-71DF-055F-C5E8154EFDF7}"/>
          </ac:picMkLst>
        </pc:picChg>
        <pc:picChg chg="add del">
          <ac:chgData name="Dung. Nguyen Trung - CTS ITS.MS.1 HCM - Team Leader" userId="e0dd1c2e-8d59-4671-9416-267db98ae062" providerId="ADAL" clId="{8694C4FE-F926-43FA-A28D-8EDDB922FD3E}" dt="2024-10-16T06:21:49.927" v="1344" actId="478"/>
          <ac:picMkLst>
            <pc:docMk/>
            <pc:sldMk cId="4081458367" sldId="287"/>
            <ac:picMk id="113" creationId="{6DA73C4A-91EA-F77E-BB0D-F49D471FBC02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6:25:56.875" v="1356" actId="478"/>
          <ac:picMkLst>
            <pc:docMk/>
            <pc:sldMk cId="4081458367" sldId="287"/>
            <ac:picMk id="115" creationId="{CC5DA930-357F-1770-540E-0A187995C213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7:02:41.816" v="1361" actId="478"/>
          <ac:picMkLst>
            <pc:docMk/>
            <pc:sldMk cId="4081458367" sldId="287"/>
            <ac:picMk id="117" creationId="{76A34164-56AD-3C77-FE1D-3C66BF3B9415}"/>
          </ac:picMkLst>
        </pc:picChg>
        <pc:picChg chg="add del mod">
          <ac:chgData name="Dung. Nguyen Trung - CTS ITS.MS.1 HCM - Team Leader" userId="e0dd1c2e-8d59-4671-9416-267db98ae062" providerId="ADAL" clId="{8694C4FE-F926-43FA-A28D-8EDDB922FD3E}" dt="2024-10-16T07:30:39.864" v="1364" actId="478"/>
          <ac:picMkLst>
            <pc:docMk/>
            <pc:sldMk cId="4081458367" sldId="287"/>
            <ac:picMk id="119" creationId="{E006031B-7A81-6776-210D-97E49E9EF61A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7:30:43.255" v="1366" actId="14100"/>
          <ac:picMkLst>
            <pc:docMk/>
            <pc:sldMk cId="4081458367" sldId="287"/>
            <ac:picMk id="121" creationId="{D3C0E5B7-CF20-E26A-AED2-8350934F8CE6}"/>
          </ac:picMkLst>
        </pc:pic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8" creationId="{436C0D9E-843A-3B3B-1FFD-5ACF1B7DDD9E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9" creationId="{C173DD35-42B9-E1BD-44B1-4C1AA2A5ABB2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10" creationId="{21B9C992-754A-8702-7E10-5C44F6ACF820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11" creationId="{049587C6-334E-0F27-88EE-2F719ADC0C7E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12" creationId="{5C802618-3F37-4EB9-E78A-C961DE1C1E25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13" creationId="{35A9169D-0748-EC02-9E34-CB0435C4689A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20" creationId="{A6983405-85A5-BF5F-4A9A-9617276FCE78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25" creationId="{79FE0A48-A386-09BE-3231-8D819A4DFBB2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28" creationId="{2F50C730-379B-1C8C-802D-4E0B1CF4B97F}"/>
          </ac:cxnSpMkLst>
        </pc:cxnChg>
        <pc:cxnChg chg="del">
          <ac:chgData name="Dung. Nguyen Trung - CTS ITS.MS.1 HCM - Team Leader" userId="e0dd1c2e-8d59-4671-9416-267db98ae062" providerId="ADAL" clId="{8694C4FE-F926-43FA-A28D-8EDDB922FD3E}" dt="2024-10-16T03:27:23.999" v="1046" actId="478"/>
          <ac:cxnSpMkLst>
            <pc:docMk/>
            <pc:sldMk cId="4081458367" sldId="287"/>
            <ac:cxnSpMk id="30" creationId="{B89A198D-5F1C-7020-63C3-C79A6F1C9006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47" creationId="{C5F6A093-1226-7F32-AEDD-41E51A5266A7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50" creationId="{14234709-9A86-F05C-5105-6A81E19D04CC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51" creationId="{41542AD4-AC33-B589-7FFE-DF42B3E81E9E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52" creationId="{0A8D688C-8F9C-EBD9-AE3E-86C76B1FE671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57" creationId="{586C8629-BA63-79A5-4762-F8DE2E4393A4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63" creationId="{53C9E9E2-3912-79D5-7410-2A8D026C01B5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65" creationId="{0BA14B0A-DBDB-B88F-102A-FA5C8D417910}"/>
          </ac:cxnSpMkLst>
        </pc:cxnChg>
        <pc:cxnChg chg="add del mod">
          <ac:chgData name="Dung. Nguyen Trung - CTS ITS.MS.1 HCM - Team Leader" userId="e0dd1c2e-8d59-4671-9416-267db98ae062" providerId="ADAL" clId="{8694C4FE-F926-43FA-A28D-8EDDB922FD3E}" dt="2024-10-16T06:21:19.682" v="1336" actId="478"/>
          <ac:cxnSpMkLst>
            <pc:docMk/>
            <pc:sldMk cId="4081458367" sldId="287"/>
            <ac:cxnSpMk id="67" creationId="{1DAB86B9-8D53-5AA4-72FC-5AFBF8F4E577}"/>
          </ac:cxnSpMkLst>
        </pc:cxnChg>
      </pc:sldChg>
      <pc:sldChg chg="addSp delSp modSp del">
        <pc:chgData name="Dung. Nguyen Trung - CTS ITS.MS.1 HCM - Team Leader" userId="e0dd1c2e-8d59-4671-9416-267db98ae062" providerId="ADAL" clId="{8694C4FE-F926-43FA-A28D-8EDDB922FD3E}" dt="2024-10-16T03:28:33.325" v="1069" actId="47"/>
        <pc:sldMkLst>
          <pc:docMk/>
          <pc:sldMk cId="1973705352" sldId="288"/>
        </pc:sldMkLst>
        <pc:picChg chg="del">
          <ac:chgData name="Dung. Nguyen Trung - CTS ITS.MS.1 HCM - Team Leader" userId="e0dd1c2e-8d59-4671-9416-267db98ae062" providerId="ADAL" clId="{8694C4FE-F926-43FA-A28D-8EDDB922FD3E}" dt="2024-10-16T02:40:36.292" v="36" actId="478"/>
          <ac:picMkLst>
            <pc:docMk/>
            <pc:sldMk cId="1973705352" sldId="288"/>
            <ac:picMk id="2" creationId="{0F7BF208-7572-80C0-B0B1-3D14940866BE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36.569" v="37"/>
          <ac:picMkLst>
            <pc:docMk/>
            <pc:sldMk cId="1973705352" sldId="288"/>
            <ac:picMk id="3" creationId="{6F520E97-17FF-6944-A42C-A5027D2835A3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6:26:22.439" v="1360" actId="20577"/>
        <pc:sldMkLst>
          <pc:docMk/>
          <pc:sldMk cId="2237096667" sldId="290"/>
        </pc:sldMkLst>
        <pc:spChg chg="mod">
          <ac:chgData name="Dung. Nguyen Trung - CTS ITS.MS.1 HCM - Team Leader" userId="e0dd1c2e-8d59-4671-9416-267db98ae062" providerId="ADAL" clId="{8694C4FE-F926-43FA-A28D-8EDDB922FD3E}" dt="2024-10-16T06:26:22.439" v="1360" actId="20577"/>
          <ac:spMkLst>
            <pc:docMk/>
            <pc:sldMk cId="2237096667" sldId="290"/>
            <ac:spMk id="7" creationId="{92E5D087-77A3-4120-B517-68E64486C5F0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39.013" v="38" actId="478"/>
          <ac:picMkLst>
            <pc:docMk/>
            <pc:sldMk cId="2237096667" sldId="290"/>
            <ac:picMk id="2" creationId="{B25850EB-2BBB-EC38-9481-80653EECCAE9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39.330" v="39"/>
          <ac:picMkLst>
            <pc:docMk/>
            <pc:sldMk cId="2237096667" sldId="290"/>
            <ac:picMk id="3" creationId="{A9099DD5-57C6-8FA9-DC48-AC3A8BF29C75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39:27.072" v="1250" actId="6549"/>
        <pc:sldMkLst>
          <pc:docMk/>
          <pc:sldMk cId="870221584" sldId="291"/>
        </pc:sldMkLst>
        <pc:spChg chg="mod">
          <ac:chgData name="Dung. Nguyen Trung - CTS ITS.MS.1 HCM - Team Leader" userId="e0dd1c2e-8d59-4671-9416-267db98ae062" providerId="ADAL" clId="{8694C4FE-F926-43FA-A28D-8EDDB922FD3E}" dt="2024-10-16T03:39:27.072" v="1250" actId="6549"/>
          <ac:spMkLst>
            <pc:docMk/>
            <pc:sldMk cId="870221584" sldId="291"/>
            <ac:spMk id="10" creationId="{205B6939-418F-4247-BE68-1E8763171655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41.912" v="40" actId="478"/>
          <ac:picMkLst>
            <pc:docMk/>
            <pc:sldMk cId="870221584" sldId="291"/>
            <ac:picMk id="2" creationId="{35306FB7-CDF5-4B89-60BF-B4A77C463EB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42.191" v="41"/>
          <ac:picMkLst>
            <pc:docMk/>
            <pc:sldMk cId="870221584" sldId="291"/>
            <ac:picMk id="3" creationId="{EDA7FD6E-29D0-FB8B-1A7F-0575C6A9364A}"/>
          </ac:picMkLst>
        </pc:picChg>
      </pc:sldChg>
      <pc:sldChg chg="addSp delSp modSp">
        <pc:chgData name="Dung. Nguyen Trung - CTS ITS.MS.1 HCM - Team Leader" userId="e0dd1c2e-8d59-4671-9416-267db98ae062" providerId="ADAL" clId="{8694C4FE-F926-43FA-A28D-8EDDB922FD3E}" dt="2024-10-16T02:40:50.057" v="47"/>
        <pc:sldMkLst>
          <pc:docMk/>
          <pc:sldMk cId="2960829949" sldId="293"/>
        </pc:sldMkLst>
        <pc:picChg chg="del">
          <ac:chgData name="Dung. Nguyen Trung - CTS ITS.MS.1 HCM - Team Leader" userId="e0dd1c2e-8d59-4671-9416-267db98ae062" providerId="ADAL" clId="{8694C4FE-F926-43FA-A28D-8EDDB922FD3E}" dt="2024-10-16T02:40:49.799" v="46" actId="478"/>
          <ac:picMkLst>
            <pc:docMk/>
            <pc:sldMk cId="2960829949" sldId="293"/>
            <ac:picMk id="2" creationId="{35306FB7-CDF5-4B89-60BF-B4A77C463EB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50.057" v="47"/>
          <ac:picMkLst>
            <pc:docMk/>
            <pc:sldMk cId="2960829949" sldId="293"/>
            <ac:picMk id="3" creationId="{A6484A1F-46E1-CC80-FAF2-5AD7B738BE5D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6:23:20.212" v="1355" actId="14100"/>
        <pc:sldMkLst>
          <pc:docMk/>
          <pc:sldMk cId="2719009005" sldId="368"/>
        </pc:sldMkLst>
        <pc:spChg chg="mod">
          <ac:chgData name="Dung. Nguyen Trung - CTS ITS.MS.1 HCM - Team Leader" userId="e0dd1c2e-8d59-4671-9416-267db98ae062" providerId="ADAL" clId="{8694C4FE-F926-43FA-A28D-8EDDB922FD3E}" dt="2024-10-16T06:23:20.212" v="1355" actId="14100"/>
          <ac:spMkLst>
            <pc:docMk/>
            <pc:sldMk cId="2719009005" sldId="368"/>
            <ac:spMk id="3" creationId="{53A46CE6-D326-FB8F-CACE-75921F27EA48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45.009" v="42" actId="478"/>
          <ac:picMkLst>
            <pc:docMk/>
            <pc:sldMk cId="2719009005" sldId="368"/>
            <ac:picMk id="2" creationId="{35306FB7-CDF5-4B89-60BF-B4A77C463EB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45.270" v="43"/>
          <ac:picMkLst>
            <pc:docMk/>
            <pc:sldMk cId="2719009005" sldId="368"/>
            <ac:picMk id="5" creationId="{2B950D0F-84D5-52D9-5834-5304389AA4FA}"/>
          </ac:picMkLst>
        </pc:picChg>
      </pc:sldChg>
      <pc:sldChg chg="addSp delSp modSp">
        <pc:chgData name="Dung. Nguyen Trung - CTS ITS.MS.1 HCM - Team Leader" userId="e0dd1c2e-8d59-4671-9416-267db98ae062" providerId="ADAL" clId="{8694C4FE-F926-43FA-A28D-8EDDB922FD3E}" dt="2024-10-16T02:40:47.722" v="45"/>
        <pc:sldMkLst>
          <pc:docMk/>
          <pc:sldMk cId="229386637" sldId="369"/>
        </pc:sldMkLst>
        <pc:picChg chg="del">
          <ac:chgData name="Dung. Nguyen Trung - CTS ITS.MS.1 HCM - Team Leader" userId="e0dd1c2e-8d59-4671-9416-267db98ae062" providerId="ADAL" clId="{8694C4FE-F926-43FA-A28D-8EDDB922FD3E}" dt="2024-10-16T02:40:47.463" v="44" actId="478"/>
          <ac:picMkLst>
            <pc:docMk/>
            <pc:sldMk cId="229386637" sldId="369"/>
            <ac:picMk id="2" creationId="{35306FB7-CDF5-4B89-60BF-B4A77C463EB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47.722" v="45"/>
          <ac:picMkLst>
            <pc:docMk/>
            <pc:sldMk cId="229386637" sldId="369"/>
            <ac:picMk id="3" creationId="{BCB1C200-5D0A-DD34-A09E-D34CBC8B1DE5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29:14.505" v="1095" actId="20577"/>
        <pc:sldMkLst>
          <pc:docMk/>
          <pc:sldMk cId="3280129011" sldId="370"/>
        </pc:sldMkLst>
        <pc:spChg chg="mod">
          <ac:chgData name="Dung. Nguyen Trung - CTS ITS.MS.1 HCM - Team Leader" userId="e0dd1c2e-8d59-4671-9416-267db98ae062" providerId="ADAL" clId="{8694C4FE-F926-43FA-A28D-8EDDB922FD3E}" dt="2024-10-16T03:29:14.505" v="1095" actId="20577"/>
          <ac:spMkLst>
            <pc:docMk/>
            <pc:sldMk cId="3280129011" sldId="370"/>
            <ac:spMk id="7" creationId="{4476D6F7-4F06-F784-E012-832F3920C2FD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52.773" v="48" actId="478"/>
          <ac:picMkLst>
            <pc:docMk/>
            <pc:sldMk cId="3280129011" sldId="370"/>
            <ac:picMk id="2" creationId="{35306FB7-CDF5-4B89-60BF-B4A77C463EB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53.066" v="49"/>
          <ac:picMkLst>
            <pc:docMk/>
            <pc:sldMk cId="3280129011" sldId="370"/>
            <ac:picMk id="3" creationId="{7ACCCB32-48B2-1019-F813-852D986E3556}"/>
          </ac:picMkLst>
        </pc:picChg>
      </pc:sldChg>
      <pc:sldChg chg="addSp delSp modSp mod">
        <pc:chgData name="Dung. Nguyen Trung - CTS ITS.MS.1 HCM - Team Leader" userId="e0dd1c2e-8d59-4671-9416-267db98ae062" providerId="ADAL" clId="{8694C4FE-F926-43FA-A28D-8EDDB922FD3E}" dt="2024-10-16T03:26:42.084" v="997" actId="14"/>
        <pc:sldMkLst>
          <pc:docMk/>
          <pc:sldMk cId="4272704082" sldId="371"/>
        </pc:sldMkLst>
        <pc:spChg chg="add del mod">
          <ac:chgData name="Dung. Nguyen Trung - CTS ITS.MS.1 HCM - Team Leader" userId="e0dd1c2e-8d59-4671-9416-267db98ae062" providerId="ADAL" clId="{8694C4FE-F926-43FA-A28D-8EDDB922FD3E}" dt="2024-10-16T03:22:50.818" v="893"/>
          <ac:spMkLst>
            <pc:docMk/>
            <pc:sldMk cId="4272704082" sldId="371"/>
            <ac:spMk id="6" creationId="{FFFF0306-134B-53DB-4743-08FA74505CE0}"/>
          </ac:spMkLst>
        </pc:spChg>
        <pc:spChg chg="add mod">
          <ac:chgData name="Dung. Nguyen Trung - CTS ITS.MS.1 HCM - Team Leader" userId="e0dd1c2e-8d59-4671-9416-267db98ae062" providerId="ADAL" clId="{8694C4FE-F926-43FA-A28D-8EDDB922FD3E}" dt="2024-10-16T03:26:42.084" v="997" actId="14"/>
          <ac:spMkLst>
            <pc:docMk/>
            <pc:sldMk cId="4272704082" sldId="371"/>
            <ac:spMk id="7" creationId="{FFA6DC80-4159-6416-E798-628AB4A29B69}"/>
          </ac:spMkLst>
        </pc:spChg>
        <pc:picChg chg="del">
          <ac:chgData name="Dung. Nguyen Trung - CTS ITS.MS.1 HCM - Team Leader" userId="e0dd1c2e-8d59-4671-9416-267db98ae062" providerId="ADAL" clId="{8694C4FE-F926-43FA-A28D-8EDDB922FD3E}" dt="2024-10-16T02:40:21.078" v="26" actId="478"/>
          <ac:picMkLst>
            <pc:docMk/>
            <pc:sldMk cId="4272704082" sldId="371"/>
            <ac:picMk id="2" creationId="{700D6B5E-576D-F7F8-A461-AB1DFB0A69C0}"/>
          </ac:picMkLst>
        </pc:picChg>
        <pc:picChg chg="add mod">
          <ac:chgData name="Dung. Nguyen Trung - CTS ITS.MS.1 HCM - Team Leader" userId="e0dd1c2e-8d59-4671-9416-267db98ae062" providerId="ADAL" clId="{8694C4FE-F926-43FA-A28D-8EDDB922FD3E}" dt="2024-10-16T02:40:21.779" v="27"/>
          <ac:picMkLst>
            <pc:docMk/>
            <pc:sldMk cId="4272704082" sldId="371"/>
            <ac:picMk id="3" creationId="{25A819D8-4E62-EAB0-4181-B699A8AB31FE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16:57.813" v="353" actId="478"/>
          <ac:picMkLst>
            <pc:docMk/>
            <pc:sldMk cId="4272704082" sldId="371"/>
            <ac:picMk id="8" creationId="{557A0A2A-00B8-5A6C-BC74-613C9C66BA86}"/>
          </ac:picMkLst>
        </pc:picChg>
        <pc:picChg chg="del">
          <ac:chgData name="Dung. Nguyen Trung - CTS ITS.MS.1 HCM - Team Leader" userId="e0dd1c2e-8d59-4671-9416-267db98ae062" providerId="ADAL" clId="{8694C4FE-F926-43FA-A28D-8EDDB922FD3E}" dt="2024-10-16T03:16:59.321" v="354" actId="478"/>
          <ac:picMkLst>
            <pc:docMk/>
            <pc:sldMk cId="4272704082" sldId="371"/>
            <ac:picMk id="12" creationId="{65769F9E-CDD2-AEAD-BF1C-ADA134861BF1}"/>
          </ac:picMkLst>
        </pc:picChg>
      </pc:sldChg>
    </pc:docChg>
  </pc:docChgLst>
  <pc:docChgLst>
    <pc:chgData name="Dung. Nguyen Trung - CTS ITS.MS.1 HCM" userId="e0dd1c2e-8d59-4671-9416-267db98ae062" providerId="ADAL" clId="{C318EA45-5204-434D-8A51-932D62D5CF8A}"/>
    <pc:docChg chg="custSel addSld delSld modSld">
      <pc:chgData name="Dung. Nguyen Trung - CTS ITS.MS.1 HCM" userId="e0dd1c2e-8d59-4671-9416-267db98ae062" providerId="ADAL" clId="{C318EA45-5204-434D-8A51-932D62D5CF8A}" dt="2023-09-20T05:19:04.279" v="429" actId="20577"/>
      <pc:docMkLst>
        <pc:docMk/>
      </pc:docMkLst>
      <pc:sldChg chg="addSp delSp modSp">
        <pc:chgData name="Dung. Nguyen Trung - CTS ITS.MS.1 HCM" userId="e0dd1c2e-8d59-4671-9416-267db98ae062" providerId="ADAL" clId="{C318EA45-5204-434D-8A51-932D62D5CF8A}" dt="2023-09-20T04:49:28.430" v="6" actId="1036"/>
        <pc:sldMkLst>
          <pc:docMk/>
          <pc:sldMk cId="4238481803" sldId="257"/>
        </pc:sldMkLst>
        <pc:picChg chg="del">
          <ac:chgData name="Dung. Nguyen Trung - CTS ITS.MS.1 HCM" userId="e0dd1c2e-8d59-4671-9416-267db98ae062" providerId="ADAL" clId="{C318EA45-5204-434D-8A51-932D62D5CF8A}" dt="2023-09-20T04:49:20.109" v="0" actId="478"/>
          <ac:picMkLst>
            <pc:docMk/>
            <pc:sldMk cId="4238481803" sldId="257"/>
            <ac:picMk id="2" creationId="{EFE4FCB3-7F7F-4211-8325-CA262F83C2FC}"/>
          </ac:picMkLst>
        </pc:picChg>
        <pc:picChg chg="add mod">
          <ac:chgData name="Dung. Nguyen Trung - CTS ITS.MS.1 HCM" userId="e0dd1c2e-8d59-4671-9416-267db98ae062" providerId="ADAL" clId="{C318EA45-5204-434D-8A51-932D62D5CF8A}" dt="2023-09-20T04:49:28.430" v="6" actId="1036"/>
          <ac:picMkLst>
            <pc:docMk/>
            <pc:sldMk cId="4238481803" sldId="257"/>
            <ac:picMk id="1026" creationId="{79298AD3-4FD2-13C6-3089-5A9087CBAA86}"/>
          </ac:picMkLst>
        </pc:picChg>
      </pc:sldChg>
      <pc:sldChg chg="addSp delSp modSp">
        <pc:chgData name="Dung. Nguyen Trung - CTS ITS.MS.1 HCM" userId="e0dd1c2e-8d59-4671-9416-267db98ae062" providerId="ADAL" clId="{C318EA45-5204-434D-8A51-932D62D5CF8A}" dt="2023-09-20T04:50:29.045" v="48" actId="1038"/>
        <pc:sldMkLst>
          <pc:docMk/>
          <pc:sldMk cId="43282835" sldId="279"/>
        </pc:sldMkLst>
        <pc:picChg chg="add mod">
          <ac:chgData name="Dung. Nguyen Trung - CTS ITS.MS.1 HCM" userId="e0dd1c2e-8d59-4671-9416-267db98ae062" providerId="ADAL" clId="{C318EA45-5204-434D-8A51-932D62D5CF8A}" dt="2023-09-20T04:49:39.088" v="12" actId="1076"/>
          <ac:picMkLst>
            <pc:docMk/>
            <pc:sldMk cId="43282835" sldId="279"/>
            <ac:picMk id="2" creationId="{33DDC45B-A1FB-7EC7-00F9-0A9AE3B28E46}"/>
          </ac:picMkLst>
        </pc:picChg>
        <pc:picChg chg="add mod">
          <ac:chgData name="Dung. Nguyen Trung - CTS ITS.MS.1 HCM" userId="e0dd1c2e-8d59-4671-9416-267db98ae062" providerId="ADAL" clId="{C318EA45-5204-434D-8A51-932D62D5CF8A}" dt="2023-09-20T04:50:29.045" v="48" actId="1038"/>
          <ac:picMkLst>
            <pc:docMk/>
            <pc:sldMk cId="43282835" sldId="279"/>
            <ac:picMk id="4" creationId="{6F37DF28-5931-64E9-8272-5EAF63704128}"/>
          </ac:picMkLst>
        </pc:picChg>
        <pc:picChg chg="del">
          <ac:chgData name="Dung. Nguyen Trung - CTS ITS.MS.1 HCM" userId="e0dd1c2e-8d59-4671-9416-267db98ae062" providerId="ADAL" clId="{C318EA45-5204-434D-8A51-932D62D5CF8A}" dt="2023-09-20T04:49:31.984" v="7" actId="478"/>
          <ac:picMkLst>
            <pc:docMk/>
            <pc:sldMk cId="43282835" sldId="279"/>
            <ac:picMk id="2050" creationId="{A78A235F-0F3B-4D41-A019-F5C75482158A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05:37.776" v="101" actId="20577"/>
        <pc:sldMkLst>
          <pc:docMk/>
          <pc:sldMk cId="157095780" sldId="280"/>
        </pc:sldMkLst>
        <pc:spChg chg="mod">
          <ac:chgData name="Dung. Nguyen Trung - CTS ITS.MS.1 HCM" userId="e0dd1c2e-8d59-4671-9416-267db98ae062" providerId="ADAL" clId="{C318EA45-5204-434D-8A51-932D62D5CF8A}" dt="2023-09-20T05:05:37.776" v="101" actId="20577"/>
          <ac:spMkLst>
            <pc:docMk/>
            <pc:sldMk cId="157095780" sldId="280"/>
            <ac:spMk id="3" creationId="{3C1823D3-D10C-47D4-8DA2-D3EEE1286496}"/>
          </ac:spMkLst>
        </pc:spChg>
        <pc:picChg chg="add mod">
          <ac:chgData name="Dung. Nguyen Trung - CTS ITS.MS.1 HCM" userId="e0dd1c2e-8d59-4671-9416-267db98ae062" providerId="ADAL" clId="{C318EA45-5204-434D-8A51-932D62D5CF8A}" dt="2023-09-20T04:50:32.021" v="49"/>
          <ac:picMkLst>
            <pc:docMk/>
            <pc:sldMk cId="157095780" sldId="280"/>
            <ac:picMk id="2" creationId="{700D6B5E-576D-F7F8-A461-AB1DFB0A69C0}"/>
          </ac:picMkLst>
        </pc:picChg>
        <pc:picChg chg="del">
          <ac:chgData name="Dung. Nguyen Trung - CTS ITS.MS.1 HCM" userId="e0dd1c2e-8d59-4671-9416-267db98ae062" providerId="ADAL" clId="{C318EA45-5204-434D-8A51-932D62D5CF8A}" dt="2023-09-20T04:50:11.235" v="36" actId="478"/>
          <ac:picMkLst>
            <pc:docMk/>
            <pc:sldMk cId="157095780" sldId="280"/>
            <ac:picMk id="6" creationId="{B3331EF0-3595-4A10-9FB4-50B609CDE4EE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05:55.868" v="102" actId="20577"/>
        <pc:sldMkLst>
          <pc:docMk/>
          <pc:sldMk cId="2840868943" sldId="281"/>
        </pc:sldMkLst>
        <pc:spChg chg="mod">
          <ac:chgData name="Dung. Nguyen Trung - CTS ITS.MS.1 HCM" userId="e0dd1c2e-8d59-4671-9416-267db98ae062" providerId="ADAL" clId="{C318EA45-5204-434D-8A51-932D62D5CF8A}" dt="2023-09-20T05:05:55.868" v="102" actId="20577"/>
          <ac:spMkLst>
            <pc:docMk/>
            <pc:sldMk cId="2840868943" sldId="281"/>
            <ac:spMk id="24" creationId="{CB87C2EC-EA87-4864-9B44-CEBCF03BB297}"/>
          </ac:spMkLst>
        </pc:spChg>
        <pc:picChg chg="add mod">
          <ac:chgData name="Dung. Nguyen Trung - CTS ITS.MS.1 HCM" userId="e0dd1c2e-8d59-4671-9416-267db98ae062" providerId="ADAL" clId="{C318EA45-5204-434D-8A51-932D62D5CF8A}" dt="2023-09-20T04:50:35.278" v="51"/>
          <ac:picMkLst>
            <pc:docMk/>
            <pc:sldMk cId="2840868943" sldId="281"/>
            <ac:picMk id="2" creationId="{671CA932-1F94-69A6-9C6F-D3F7CAF44695}"/>
          </ac:picMkLst>
        </pc:picChg>
        <pc:picChg chg="del">
          <ac:chgData name="Dung. Nguyen Trung - CTS ITS.MS.1 HCM" userId="e0dd1c2e-8d59-4671-9416-267db98ae062" providerId="ADAL" clId="{C318EA45-5204-434D-8A51-932D62D5CF8A}" dt="2023-09-20T04:50:34.853" v="50" actId="478"/>
          <ac:picMkLst>
            <pc:docMk/>
            <pc:sldMk cId="2840868943" sldId="281"/>
            <ac:picMk id="23" creationId="{035CC178-8D66-4EA6-8317-8FE838D00BDE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09:09.422" v="201"/>
        <pc:sldMkLst>
          <pc:docMk/>
          <pc:sldMk cId="390537019" sldId="284"/>
        </pc:sldMkLst>
        <pc:spChg chg="mod">
          <ac:chgData name="Dung. Nguyen Trung - CTS ITS.MS.1 HCM" userId="e0dd1c2e-8d59-4671-9416-267db98ae062" providerId="ADAL" clId="{C318EA45-5204-434D-8A51-932D62D5CF8A}" dt="2023-09-20T05:09:09.422" v="201"/>
          <ac:spMkLst>
            <pc:docMk/>
            <pc:sldMk cId="390537019" sldId="284"/>
            <ac:spMk id="5" creationId="{81250796-9A3F-494F-BD3F-11D46B8FE09B}"/>
          </ac:spMkLst>
        </pc:spChg>
        <pc:picChg chg="add mod">
          <ac:chgData name="Dung. Nguyen Trung - CTS ITS.MS.1 HCM" userId="e0dd1c2e-8d59-4671-9416-267db98ae062" providerId="ADAL" clId="{C318EA45-5204-434D-8A51-932D62D5CF8A}" dt="2023-09-20T04:50:44.906" v="57"/>
          <ac:picMkLst>
            <pc:docMk/>
            <pc:sldMk cId="390537019" sldId="284"/>
            <ac:picMk id="2" creationId="{6DA99645-8E18-9E13-8F1F-2188EE826B46}"/>
          </ac:picMkLst>
        </pc:picChg>
        <pc:picChg chg="del">
          <ac:chgData name="Dung. Nguyen Trung - CTS ITS.MS.1 HCM" userId="e0dd1c2e-8d59-4671-9416-267db98ae062" providerId="ADAL" clId="{C318EA45-5204-434D-8A51-932D62D5CF8A}" dt="2023-09-20T04:50:44.708" v="56" actId="478"/>
          <ac:picMkLst>
            <pc:docMk/>
            <pc:sldMk cId="390537019" sldId="284"/>
            <ac:picMk id="6" creationId="{16A844FF-555E-4888-B0CA-FCCFB5B618FE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09:54.477" v="215" actId="20577"/>
        <pc:sldMkLst>
          <pc:docMk/>
          <pc:sldMk cId="2236896032" sldId="285"/>
        </pc:sldMkLst>
        <pc:spChg chg="mod">
          <ac:chgData name="Dung. Nguyen Trung - CTS ITS.MS.1 HCM" userId="e0dd1c2e-8d59-4671-9416-267db98ae062" providerId="ADAL" clId="{C318EA45-5204-434D-8A51-932D62D5CF8A}" dt="2023-09-20T05:09:54.477" v="215" actId="20577"/>
          <ac:spMkLst>
            <pc:docMk/>
            <pc:sldMk cId="2236896032" sldId="285"/>
            <ac:spMk id="13" creationId="{5A48455B-99D2-4E8D-8654-206C45471147}"/>
          </ac:spMkLst>
        </pc:spChg>
        <pc:picChg chg="add mod">
          <ac:chgData name="Dung. Nguyen Trung - CTS ITS.MS.1 HCM" userId="e0dd1c2e-8d59-4671-9416-267db98ae062" providerId="ADAL" clId="{C318EA45-5204-434D-8A51-932D62D5CF8A}" dt="2023-09-20T04:50:47.928" v="59"/>
          <ac:picMkLst>
            <pc:docMk/>
            <pc:sldMk cId="2236896032" sldId="285"/>
            <ac:picMk id="2" creationId="{0EB5297F-0242-73FE-246E-F25EDC69F694}"/>
          </ac:picMkLst>
        </pc:picChg>
        <pc:picChg chg="del">
          <ac:chgData name="Dung. Nguyen Trung - CTS ITS.MS.1 HCM" userId="e0dd1c2e-8d59-4671-9416-267db98ae062" providerId="ADAL" clId="{C318EA45-5204-434D-8A51-932D62D5CF8A}" dt="2023-09-20T04:50:47.717" v="58" actId="478"/>
          <ac:picMkLst>
            <pc:docMk/>
            <pc:sldMk cId="2236896032" sldId="285"/>
            <ac:picMk id="6" creationId="{35DDE5CA-CE13-4A00-847A-5C8AE3B3DFCC}"/>
          </ac:picMkLst>
        </pc:picChg>
      </pc:sldChg>
      <pc:sldChg chg="addSp delSp modSp">
        <pc:chgData name="Dung. Nguyen Trung - CTS ITS.MS.1 HCM" userId="e0dd1c2e-8d59-4671-9416-267db98ae062" providerId="ADAL" clId="{C318EA45-5204-434D-8A51-932D62D5CF8A}" dt="2023-09-20T05:04:09.734" v="67"/>
        <pc:sldMkLst>
          <pc:docMk/>
          <pc:sldMk cId="2144393886" sldId="286"/>
        </pc:sldMkLst>
        <pc:picChg chg="add mod">
          <ac:chgData name="Dung. Nguyen Trung - CTS ITS.MS.1 HCM" userId="e0dd1c2e-8d59-4671-9416-267db98ae062" providerId="ADAL" clId="{C318EA45-5204-434D-8A51-932D62D5CF8A}" dt="2023-09-20T05:04:09.734" v="67"/>
          <ac:picMkLst>
            <pc:docMk/>
            <pc:sldMk cId="2144393886" sldId="286"/>
            <ac:picMk id="2" creationId="{C8BD3771-5893-3314-D921-66D97DC6957F}"/>
          </ac:picMkLst>
        </pc:picChg>
        <pc:picChg chg="del">
          <ac:chgData name="Dung. Nguyen Trung - CTS ITS.MS.1 HCM" userId="e0dd1c2e-8d59-4671-9416-267db98ae062" providerId="ADAL" clId="{C318EA45-5204-434D-8A51-932D62D5CF8A}" dt="2023-09-20T05:04:09.370" v="66" actId="478"/>
          <ac:picMkLst>
            <pc:docMk/>
            <pc:sldMk cId="2144393886" sldId="286"/>
            <ac:picMk id="5" creationId="{C44DF93F-28B7-4C36-8C23-6C4E735E3AA6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09:27.897" v="202" actId="478"/>
        <pc:sldMkLst>
          <pc:docMk/>
          <pc:sldMk cId="4081458367" sldId="287"/>
        </pc:sldMkLst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14" creationId="{3BD9FB05-BCD2-ED10-B1B5-F8647CD6D1B2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16" creationId="{2352DC29-92F1-38D8-1646-96821DBDB080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18" creationId="{C50A1F4A-B32E-886E-23E6-BB1DE3E4CF5B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19" creationId="{05700832-245D-446D-BDD5-D2E638309ECC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21" creationId="{B2CF0B51-D209-3F15-C62E-DD63EE765766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24" creationId="{86AB484F-C093-AF62-449F-1456CDFBCA05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26" creationId="{108AA342-021F-A2B3-18C6-0767D09906BC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29" creationId="{160A9B03-06BB-AB85-192A-EA1CCB2145E1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2" creationId="{5BDE2DE7-91F8-5D80-12C4-27AC0F0E8240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4" creationId="{F774AFD0-3CA6-780F-4069-984ED549C50B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5" creationId="{E3E525DF-75DE-9DC5-C53F-9F767924F24F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6" creationId="{E8CCE3BA-D3EF-A3EB-EF94-8738AA797DC9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7" creationId="{80A1D25E-B4DF-25D9-9B66-4588AB19589F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8" creationId="{8B8297E3-1CF5-88B6-21DC-BEEC9303125C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39" creationId="{BA2217CF-6DEE-2274-E0EF-D7C18C212B67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40" creationId="{A7B5B7A6-EC2B-5EC7-BAFC-0297E48FCF34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43" creationId="{1BA1BFE4-5816-165B-676B-513B4978FA4F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45" creationId="{88AFED1F-D582-0AB5-8C80-BD034EDAC604}"/>
          </ac:spMkLst>
        </pc:spChg>
        <pc:spChg chg="add mod topLvl">
          <ac:chgData name="Dung. Nguyen Trung - CTS ITS.MS.1 HCM" userId="e0dd1c2e-8d59-4671-9416-267db98ae062" providerId="ADAL" clId="{C318EA45-5204-434D-8A51-932D62D5CF8A}" dt="2023-09-20T05:07:55.064" v="187" actId="20577"/>
          <ac:spMkLst>
            <pc:docMk/>
            <pc:sldMk cId="4081458367" sldId="287"/>
            <ac:spMk id="46" creationId="{6503A0EA-18E4-CD0A-F011-88DEAA2194AE}"/>
          </ac:spMkLst>
        </pc:spChg>
        <pc:spChg chg="add mod">
          <ac:chgData name="Dung. Nguyen Trung - CTS ITS.MS.1 HCM" userId="e0dd1c2e-8d59-4671-9416-267db98ae062" providerId="ADAL" clId="{C318EA45-5204-434D-8A51-932D62D5CF8A}" dt="2023-09-20T05:06:31.388" v="104"/>
          <ac:spMkLst>
            <pc:docMk/>
            <pc:sldMk cId="4081458367" sldId="287"/>
            <ac:spMk id="49" creationId="{0C5B68E4-E8F0-898A-933F-E47D4CD02607}"/>
          </ac:spMkLst>
        </pc:spChg>
        <pc:grpChg chg="add mod">
          <ac:chgData name="Dung. Nguyen Trung - CTS ITS.MS.1 HCM" userId="e0dd1c2e-8d59-4671-9416-267db98ae062" providerId="ADAL" clId="{C318EA45-5204-434D-8A51-932D62D5CF8A}" dt="2023-09-20T05:06:31.388" v="104"/>
          <ac:grpSpMkLst>
            <pc:docMk/>
            <pc:sldMk cId="4081458367" sldId="287"/>
            <ac:grpSpMk id="22" creationId="{39601D34-E860-5E4B-5B2F-2EA66F5F75A5}"/>
          </ac:grpSpMkLst>
        </pc:grpChg>
        <pc:grpChg chg="add del mod">
          <ac:chgData name="Dung. Nguyen Trung - CTS ITS.MS.1 HCM" userId="e0dd1c2e-8d59-4671-9416-267db98ae062" providerId="ADAL" clId="{C318EA45-5204-434D-8A51-932D62D5CF8A}" dt="2023-09-20T05:07:06.571" v="129" actId="478"/>
          <ac:grpSpMkLst>
            <pc:docMk/>
            <pc:sldMk cId="4081458367" sldId="287"/>
            <ac:grpSpMk id="23" creationId="{9F01D910-3CF1-7805-986A-792E0A7FAB97}"/>
          </ac:grpSpMkLst>
        </pc:grpChg>
        <pc:grpChg chg="add mod">
          <ac:chgData name="Dung. Nguyen Trung - CTS ITS.MS.1 HCM" userId="e0dd1c2e-8d59-4671-9416-267db98ae062" providerId="ADAL" clId="{C318EA45-5204-434D-8A51-932D62D5CF8A}" dt="2023-09-20T05:06:31.388" v="104"/>
          <ac:grpSpMkLst>
            <pc:docMk/>
            <pc:sldMk cId="4081458367" sldId="287"/>
            <ac:grpSpMk id="27" creationId="{E2FD0420-E176-95BB-9939-05C4268C3CC9}"/>
          </ac:grpSpMkLst>
        </pc:grpChg>
        <pc:grpChg chg="add mod">
          <ac:chgData name="Dung. Nguyen Trung - CTS ITS.MS.1 HCM" userId="e0dd1c2e-8d59-4671-9416-267db98ae062" providerId="ADAL" clId="{C318EA45-5204-434D-8A51-932D62D5CF8A}" dt="2023-09-20T05:06:31.388" v="104"/>
          <ac:grpSpMkLst>
            <pc:docMk/>
            <pc:sldMk cId="4081458367" sldId="287"/>
            <ac:grpSpMk id="31" creationId="{A33AB0B5-41D5-A852-359A-D355D6BBE70C}"/>
          </ac:grpSpMkLst>
        </pc:grpChg>
        <pc:graphicFrameChg chg="del">
          <ac:chgData name="Dung. Nguyen Trung - CTS ITS.MS.1 HCM" userId="e0dd1c2e-8d59-4671-9416-267db98ae062" providerId="ADAL" clId="{C318EA45-5204-434D-8A51-932D62D5CF8A}" dt="2023-09-20T05:06:12.687" v="103" actId="478"/>
          <ac:graphicFrameMkLst>
            <pc:docMk/>
            <pc:sldMk cId="4081458367" sldId="287"/>
            <ac:graphicFrameMk id="3" creationId="{EBB522B4-65CB-4CCF-B775-56FDF5213045}"/>
          </ac:graphicFrameMkLst>
        </pc:graphicFrameChg>
        <pc:picChg chg="add mod">
          <ac:chgData name="Dung. Nguyen Trung - CTS ITS.MS.1 HCM" userId="e0dd1c2e-8d59-4671-9416-267db98ae062" providerId="ADAL" clId="{C318EA45-5204-434D-8A51-932D62D5CF8A}" dt="2023-09-20T04:50:39.879" v="53"/>
          <ac:picMkLst>
            <pc:docMk/>
            <pc:sldMk cId="4081458367" sldId="287"/>
            <ac:picMk id="2" creationId="{D22BB270-5B2F-E3FF-9BA6-A8034D8EA7F6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5" creationId="{2B4DC8D6-A3C1-23F1-4177-87512F41FE18}"/>
          </ac:picMkLst>
        </pc:picChg>
        <pc:picChg chg="del">
          <ac:chgData name="Dung. Nguyen Trung - CTS ITS.MS.1 HCM" userId="e0dd1c2e-8d59-4671-9416-267db98ae062" providerId="ADAL" clId="{C318EA45-5204-434D-8A51-932D62D5CF8A}" dt="2023-09-20T04:50:38.100" v="52" actId="478"/>
          <ac:picMkLst>
            <pc:docMk/>
            <pc:sldMk cId="4081458367" sldId="287"/>
            <ac:picMk id="5" creationId="{41C9FC0A-82C4-44A7-8460-233C0852BF9B}"/>
          </ac:picMkLst>
        </pc:picChg>
        <pc:picChg chg="add del mod">
          <ac:chgData name="Dung. Nguyen Trung - CTS ITS.MS.1 HCM" userId="e0dd1c2e-8d59-4671-9416-267db98ae062" providerId="ADAL" clId="{C318EA45-5204-434D-8A51-932D62D5CF8A}" dt="2023-09-20T04:50:41.415" v="55" actId="478"/>
          <ac:picMkLst>
            <pc:docMk/>
            <pc:sldMk cId="4081458367" sldId="287"/>
            <ac:picMk id="6" creationId="{63D5EF4B-A87F-DAC9-D4CF-B6ECF5B591FC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6" creationId="{88DAEA62-B238-95C0-4789-41D037088E84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15" creationId="{9E9DA250-E307-AB49-9C91-9BB36D4B18CF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17" creationId="{F3C9789C-AF96-3206-7B0B-1B48573E3175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33" creationId="{ED94C64D-E837-B865-0624-02D969E532B5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41" creationId="{3FBA3795-0E0D-D9E8-EE56-EB46553D8A52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42" creationId="{C3683754-B0A7-90C8-A391-4F4EA6575DA9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44" creationId="{60EFEDA7-64EE-C651-E4BB-71427F0BD229}"/>
          </ac:picMkLst>
        </pc:picChg>
        <pc:picChg chg="add del mod topLvl">
          <ac:chgData name="Dung. Nguyen Trung - CTS ITS.MS.1 HCM" userId="e0dd1c2e-8d59-4671-9416-267db98ae062" providerId="ADAL" clId="{C318EA45-5204-434D-8A51-932D62D5CF8A}" dt="2023-09-20T05:07:06.571" v="129" actId="478"/>
          <ac:picMkLst>
            <pc:docMk/>
            <pc:sldMk cId="4081458367" sldId="287"/>
            <ac:picMk id="47" creationId="{B2009F2E-C29A-0D86-F697-7670CE3F6828}"/>
          </ac:picMkLst>
        </pc:picChg>
        <pc:picChg chg="add mod">
          <ac:chgData name="Dung. Nguyen Trung - CTS ITS.MS.1 HCM" userId="e0dd1c2e-8d59-4671-9416-267db98ae062" providerId="ADAL" clId="{C318EA45-5204-434D-8A51-932D62D5CF8A}" dt="2023-09-20T05:06:31.388" v="104"/>
          <ac:picMkLst>
            <pc:docMk/>
            <pc:sldMk cId="4081458367" sldId="287"/>
            <ac:picMk id="48" creationId="{A12C250C-ACA9-EA0E-8778-F554BEFCD429}"/>
          </ac:picMkLst>
        </pc:picChg>
        <pc:picChg chg="add del mod">
          <ac:chgData name="Dung. Nguyen Trung - CTS ITS.MS.1 HCM" userId="e0dd1c2e-8d59-4671-9416-267db98ae062" providerId="ADAL" clId="{C318EA45-5204-434D-8A51-932D62D5CF8A}" dt="2023-09-20T05:08:55.756" v="188" actId="478"/>
          <ac:picMkLst>
            <pc:docMk/>
            <pc:sldMk cId="4081458367" sldId="287"/>
            <ac:picMk id="50" creationId="{E8228CAA-1155-588F-2A45-C1CAEDD1628E}"/>
          </ac:picMkLst>
        </pc:picChg>
        <pc:cxnChg chg="add del mod">
          <ac:chgData name="Dung. Nguyen Trung - CTS ITS.MS.1 HCM" userId="e0dd1c2e-8d59-4671-9416-267db98ae062" providerId="ADAL" clId="{C318EA45-5204-434D-8A51-932D62D5CF8A}" dt="2023-09-20T05:09:27.897" v="202" actId="478"/>
          <ac:cxnSpMkLst>
            <pc:docMk/>
            <pc:sldMk cId="4081458367" sldId="287"/>
            <ac:cxnSpMk id="7" creationId="{F3C3739A-1E2D-C65D-E99C-18C3CA2B9AA3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8" creationId="{436C0D9E-843A-3B3B-1FFD-5ACF1B7DDD9E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9" creationId="{C173DD35-42B9-E1BD-44B1-4C1AA2A5ABB2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10" creationId="{21B9C992-754A-8702-7E10-5C44F6ACF820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11" creationId="{049587C6-334E-0F27-88EE-2F719ADC0C7E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12" creationId="{5C802618-3F37-4EB9-E78A-C961DE1C1E25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13" creationId="{35A9169D-0748-EC02-9E34-CB0435C4689A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20" creationId="{A6983405-85A5-BF5F-4A9A-9617276FCE78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25" creationId="{79FE0A48-A386-09BE-3231-8D819A4DFBB2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28" creationId="{2F50C730-379B-1C8C-802D-4E0B1CF4B97F}"/>
          </ac:cxnSpMkLst>
        </pc:cxnChg>
        <pc:cxnChg chg="add mod">
          <ac:chgData name="Dung. Nguyen Trung - CTS ITS.MS.1 HCM" userId="e0dd1c2e-8d59-4671-9416-267db98ae062" providerId="ADAL" clId="{C318EA45-5204-434D-8A51-932D62D5CF8A}" dt="2023-09-20T05:06:31.388" v="104"/>
          <ac:cxnSpMkLst>
            <pc:docMk/>
            <pc:sldMk cId="4081458367" sldId="287"/>
            <ac:cxnSpMk id="30" creationId="{B89A198D-5F1C-7020-63C3-C79A6F1C9006}"/>
          </ac:cxnSpMkLst>
        </pc:cxnChg>
      </pc:sldChg>
      <pc:sldChg chg="addSp delSp modSp">
        <pc:chgData name="Dung. Nguyen Trung - CTS ITS.MS.1 HCM" userId="e0dd1c2e-8d59-4671-9416-267db98ae062" providerId="ADAL" clId="{C318EA45-5204-434D-8A51-932D62D5CF8A}" dt="2023-09-20T04:50:51.273" v="61"/>
        <pc:sldMkLst>
          <pc:docMk/>
          <pc:sldMk cId="1973705352" sldId="288"/>
        </pc:sldMkLst>
        <pc:picChg chg="add mod">
          <ac:chgData name="Dung. Nguyen Trung - CTS ITS.MS.1 HCM" userId="e0dd1c2e-8d59-4671-9416-267db98ae062" providerId="ADAL" clId="{C318EA45-5204-434D-8A51-932D62D5CF8A}" dt="2023-09-20T04:50:51.273" v="61"/>
          <ac:picMkLst>
            <pc:docMk/>
            <pc:sldMk cId="1973705352" sldId="288"/>
            <ac:picMk id="2" creationId="{0F7BF208-7572-80C0-B0B1-3D14940866BE}"/>
          </ac:picMkLst>
        </pc:picChg>
        <pc:picChg chg="del">
          <ac:chgData name="Dung. Nguyen Trung - CTS ITS.MS.1 HCM" userId="e0dd1c2e-8d59-4671-9416-267db98ae062" providerId="ADAL" clId="{C318EA45-5204-434D-8A51-932D62D5CF8A}" dt="2023-09-20T04:50:50.982" v="60" actId="478"/>
          <ac:picMkLst>
            <pc:docMk/>
            <pc:sldMk cId="1973705352" sldId="288"/>
            <ac:picMk id="5" creationId="{E6C16FF3-3350-4495-B4A6-9C523C876BE7}"/>
          </ac:picMkLst>
        </pc:picChg>
      </pc:sldChg>
      <pc:sldChg chg="addSp delSp modSp">
        <pc:chgData name="Dung. Nguyen Trung - CTS ITS.MS.1 HCM" userId="e0dd1c2e-8d59-4671-9416-267db98ae062" providerId="ADAL" clId="{C318EA45-5204-434D-8A51-932D62D5CF8A}" dt="2023-09-20T05:04:02.691" v="63"/>
        <pc:sldMkLst>
          <pc:docMk/>
          <pc:sldMk cId="2237096667" sldId="290"/>
        </pc:sldMkLst>
        <pc:picChg chg="add mod">
          <ac:chgData name="Dung. Nguyen Trung - CTS ITS.MS.1 HCM" userId="e0dd1c2e-8d59-4671-9416-267db98ae062" providerId="ADAL" clId="{C318EA45-5204-434D-8A51-932D62D5CF8A}" dt="2023-09-20T05:04:02.691" v="63"/>
          <ac:picMkLst>
            <pc:docMk/>
            <pc:sldMk cId="2237096667" sldId="290"/>
            <ac:picMk id="2" creationId="{B25850EB-2BBB-EC38-9481-80653EECCAE9}"/>
          </ac:picMkLst>
        </pc:picChg>
        <pc:picChg chg="del">
          <ac:chgData name="Dung. Nguyen Trung - CTS ITS.MS.1 HCM" userId="e0dd1c2e-8d59-4671-9416-267db98ae062" providerId="ADAL" clId="{C318EA45-5204-434D-8A51-932D62D5CF8A}" dt="2023-09-20T05:04:02.466" v="62" actId="478"/>
          <ac:picMkLst>
            <pc:docMk/>
            <pc:sldMk cId="2237096667" sldId="290"/>
            <ac:picMk id="8" creationId="{AE5A7356-8B4F-4A73-B435-38BC104CE871}"/>
          </ac:picMkLst>
        </pc:picChg>
      </pc:sldChg>
      <pc:sldChg chg="addSp delSp modSp mod">
        <pc:chgData name="Dung. Nguyen Trung - CTS ITS.MS.1 HCM" userId="e0dd1c2e-8d59-4671-9416-267db98ae062" providerId="ADAL" clId="{C318EA45-5204-434D-8A51-932D62D5CF8A}" dt="2023-09-20T05:19:04.279" v="429" actId="20577"/>
        <pc:sldMkLst>
          <pc:docMk/>
          <pc:sldMk cId="870221584" sldId="291"/>
        </pc:sldMkLst>
        <pc:spChg chg="mod">
          <ac:chgData name="Dung. Nguyen Trung - CTS ITS.MS.1 HCM" userId="e0dd1c2e-8d59-4671-9416-267db98ae062" providerId="ADAL" clId="{C318EA45-5204-434D-8A51-932D62D5CF8A}" dt="2023-09-20T05:19:04.279" v="429" actId="20577"/>
          <ac:spMkLst>
            <pc:docMk/>
            <pc:sldMk cId="870221584" sldId="291"/>
            <ac:spMk id="10" creationId="{205B6939-418F-4247-BE68-1E8763171655}"/>
          </ac:spMkLst>
        </pc:spChg>
        <pc:picChg chg="add mod">
          <ac:chgData name="Dung. Nguyen Trung - CTS ITS.MS.1 HCM" userId="e0dd1c2e-8d59-4671-9416-267db98ae062" providerId="ADAL" clId="{C318EA45-5204-434D-8A51-932D62D5CF8A}" dt="2023-09-20T05:04:06.514" v="65"/>
          <ac:picMkLst>
            <pc:docMk/>
            <pc:sldMk cId="870221584" sldId="291"/>
            <ac:picMk id="2" creationId="{35306FB7-CDF5-4B89-60BF-B4A77C463EB0}"/>
          </ac:picMkLst>
        </pc:picChg>
        <pc:picChg chg="del">
          <ac:chgData name="Dung. Nguyen Trung - CTS ITS.MS.1 HCM" userId="e0dd1c2e-8d59-4671-9416-267db98ae062" providerId="ADAL" clId="{C318EA45-5204-434D-8A51-932D62D5CF8A}" dt="2023-09-20T05:04:06.272" v="64" actId="478"/>
          <ac:picMkLst>
            <pc:docMk/>
            <pc:sldMk cId="870221584" sldId="291"/>
            <ac:picMk id="9" creationId="{CF033A99-882B-48CF-80A2-B74C20AFF9BE}"/>
          </ac:picMkLst>
        </pc:picChg>
      </pc:sldChg>
      <pc:sldChg chg="add del">
        <pc:chgData name="Dung. Nguyen Trung - CTS ITS.MS.1 HCM" userId="e0dd1c2e-8d59-4671-9416-267db98ae062" providerId="ADAL" clId="{C318EA45-5204-434D-8A51-932D62D5CF8A}" dt="2023-09-20T05:10:46.083" v="217"/>
        <pc:sldMkLst>
          <pc:docMk/>
          <pc:sldMk cId="66029654" sldId="292"/>
        </pc:sldMkLst>
      </pc:sldChg>
      <pc:sldChg chg="addSp delSp add del mod">
        <pc:chgData name="Dung. Nguyen Trung - CTS ITS.MS.1 HCM" userId="e0dd1c2e-8d59-4671-9416-267db98ae062" providerId="ADAL" clId="{C318EA45-5204-434D-8A51-932D62D5CF8A}" dt="2023-09-20T05:11:37.152" v="226" actId="47"/>
        <pc:sldMkLst>
          <pc:docMk/>
          <pc:sldMk cId="2632045889" sldId="292"/>
        </pc:sldMkLst>
        <pc:spChg chg="add del">
          <ac:chgData name="Dung. Nguyen Trung - CTS ITS.MS.1 HCM" userId="e0dd1c2e-8d59-4671-9416-267db98ae062" providerId="ADAL" clId="{C318EA45-5204-434D-8A51-932D62D5CF8A}" dt="2023-09-20T05:11:32.854" v="224" actId="478"/>
          <ac:spMkLst>
            <pc:docMk/>
            <pc:sldMk cId="2632045889" sldId="292"/>
            <ac:spMk id="6" creationId="{72F04C0C-B5F0-2B94-C900-24DB4317DF81}"/>
          </ac:spMkLst>
        </pc:spChg>
        <pc:spChg chg="del">
          <ac:chgData name="Dung. Nguyen Trung - CTS ITS.MS.1 HCM" userId="e0dd1c2e-8d59-4671-9416-267db98ae062" providerId="ADAL" clId="{C318EA45-5204-434D-8A51-932D62D5CF8A}" dt="2023-09-20T05:10:57.914" v="219" actId="478"/>
          <ac:spMkLst>
            <pc:docMk/>
            <pc:sldMk cId="2632045889" sldId="292"/>
            <ac:spMk id="10" creationId="{205B6939-418F-4247-BE68-1E8763171655}"/>
          </ac:spMkLst>
        </pc:spChg>
        <pc:picChg chg="del">
          <ac:chgData name="Dung. Nguyen Trung - CTS ITS.MS.1 HCM" userId="e0dd1c2e-8d59-4671-9416-267db98ae062" providerId="ADAL" clId="{C318EA45-5204-434D-8A51-932D62D5CF8A}" dt="2023-09-20T05:10:58.601" v="220" actId="478"/>
          <ac:picMkLst>
            <pc:docMk/>
            <pc:sldMk cId="2632045889" sldId="292"/>
            <ac:picMk id="5" creationId="{5EEC8F5E-753A-4773-A778-E5551E33D546}"/>
          </ac:picMkLst>
        </pc:picChg>
      </pc:sldChg>
      <pc:sldChg chg="addSp delSp modSp add mod">
        <pc:chgData name="Dung. Nguyen Trung - CTS ITS.MS.1 HCM" userId="e0dd1c2e-8d59-4671-9416-267db98ae062" providerId="ADAL" clId="{C318EA45-5204-434D-8A51-932D62D5CF8A}" dt="2023-09-20T05:15:34.221" v="271" actId="1076"/>
        <pc:sldMkLst>
          <pc:docMk/>
          <pc:sldMk cId="2960829949" sldId="293"/>
        </pc:sldMkLst>
        <pc:spChg chg="mod">
          <ac:chgData name="Dung. Nguyen Trung - CTS ITS.MS.1 HCM" userId="e0dd1c2e-8d59-4671-9416-267db98ae062" providerId="ADAL" clId="{C318EA45-5204-434D-8A51-932D62D5CF8A}" dt="2023-09-20T05:15:20.636" v="266" actId="207"/>
          <ac:spMkLst>
            <pc:docMk/>
            <pc:sldMk cId="2960829949" sldId="293"/>
            <ac:spMk id="4" creationId="{00000000-0000-0000-0000-000000000000}"/>
          </ac:spMkLst>
        </pc:spChg>
        <pc:spChg chg="add del">
          <ac:chgData name="Dung. Nguyen Trung - CTS ITS.MS.1 HCM" userId="e0dd1c2e-8d59-4671-9416-267db98ae062" providerId="ADAL" clId="{C318EA45-5204-434D-8A51-932D62D5CF8A}" dt="2023-09-20T05:15:23.443" v="267" actId="478"/>
          <ac:spMkLst>
            <pc:docMk/>
            <pc:sldMk cId="2960829949" sldId="293"/>
            <ac:spMk id="5" creationId="{414C1ABC-593F-509E-3AE0-7BEB5FF5F280}"/>
          </ac:spMkLst>
        </pc:spChg>
        <pc:picChg chg="add mod">
          <ac:chgData name="Dung. Nguyen Trung - CTS ITS.MS.1 HCM" userId="e0dd1c2e-8d59-4671-9416-267db98ae062" providerId="ADAL" clId="{C318EA45-5204-434D-8A51-932D62D5CF8A}" dt="2023-09-20T05:15:34.221" v="271" actId="1076"/>
          <ac:picMkLst>
            <pc:docMk/>
            <pc:sldMk cId="2960829949" sldId="293"/>
            <ac:picMk id="6" creationId="{83567A5D-9865-CC01-E3B8-F83D22899426}"/>
          </ac:picMkLst>
        </pc:picChg>
      </pc:sldChg>
      <pc:sldChg chg="add del">
        <pc:chgData name="Dung. Nguyen Trung - CTS ITS.MS.1 HCM" userId="e0dd1c2e-8d59-4671-9416-267db98ae062" providerId="ADAL" clId="{C318EA45-5204-434D-8A51-932D62D5CF8A}" dt="2023-09-20T05:15:38.293" v="272" actId="47"/>
        <pc:sldMkLst>
          <pc:docMk/>
          <pc:sldMk cId="4044531074" sldId="294"/>
        </pc:sldMkLst>
      </pc:sldChg>
      <pc:sldChg chg="modSp add del mod">
        <pc:chgData name="Dung. Nguyen Trung - CTS ITS.MS.1 HCM" userId="e0dd1c2e-8d59-4671-9416-267db98ae062" providerId="ADAL" clId="{C318EA45-5204-434D-8A51-932D62D5CF8A}" dt="2023-09-20T05:13:59.044" v="253" actId="47"/>
        <pc:sldMkLst>
          <pc:docMk/>
          <pc:sldMk cId="182112222" sldId="364"/>
        </pc:sldMkLst>
        <pc:spChg chg="mod">
          <ac:chgData name="Dung. Nguyen Trung - CTS ITS.MS.1 HCM" userId="e0dd1c2e-8d59-4671-9416-267db98ae062" providerId="ADAL" clId="{C318EA45-5204-434D-8A51-932D62D5CF8A}" dt="2023-09-20T05:12:20.822" v="230" actId="1076"/>
          <ac:spMkLst>
            <pc:docMk/>
            <pc:sldMk cId="182112222" sldId="364"/>
            <ac:spMk id="2" creationId="{421463FD-04C4-2DB7-9753-E07D2AF67486}"/>
          </ac:spMkLst>
        </pc:spChg>
        <pc:spChg chg="mod">
          <ac:chgData name="Dung. Nguyen Trung - CTS ITS.MS.1 HCM" userId="e0dd1c2e-8d59-4671-9416-267db98ae062" providerId="ADAL" clId="{C318EA45-5204-434D-8A51-932D62D5CF8A}" dt="2023-09-20T05:12:08.730" v="229" actId="20577"/>
          <ac:spMkLst>
            <pc:docMk/>
            <pc:sldMk cId="182112222" sldId="364"/>
            <ac:spMk id="6" creationId="{1FB72B86-C5A9-5D14-5F89-9778775DA697}"/>
          </ac:spMkLst>
        </pc:spChg>
      </pc:sldChg>
      <pc:sldChg chg="add del">
        <pc:chgData name="Dung. Nguyen Trung - CTS ITS.MS.1 HCM" userId="e0dd1c2e-8d59-4671-9416-267db98ae062" providerId="ADAL" clId="{C318EA45-5204-434D-8A51-932D62D5CF8A}" dt="2023-09-20T05:13:41.134" v="251" actId="47"/>
        <pc:sldMkLst>
          <pc:docMk/>
          <pc:sldMk cId="2736937680" sldId="365"/>
        </pc:sldMkLst>
      </pc:sldChg>
      <pc:sldChg chg="add del">
        <pc:chgData name="Dung. Nguyen Trung - CTS ITS.MS.1 HCM" userId="e0dd1c2e-8d59-4671-9416-267db98ae062" providerId="ADAL" clId="{C318EA45-5204-434D-8A51-932D62D5CF8A}" dt="2023-09-20T05:14:04.930" v="255" actId="47"/>
        <pc:sldMkLst>
          <pc:docMk/>
          <pc:sldMk cId="1597136321" sldId="366"/>
        </pc:sldMkLst>
      </pc:sldChg>
      <pc:sldChg chg="addSp delSp modSp add del mod">
        <pc:chgData name="Dung. Nguyen Trung - CTS ITS.MS.1 HCM" userId="e0dd1c2e-8d59-4671-9416-267db98ae062" providerId="ADAL" clId="{C318EA45-5204-434D-8A51-932D62D5CF8A}" dt="2023-09-20T05:15:45.088" v="273" actId="47"/>
        <pc:sldMkLst>
          <pc:docMk/>
          <pc:sldMk cId="4225765420" sldId="367"/>
        </pc:sldMkLst>
        <pc:spChg chg="add mod">
          <ac:chgData name="Dung. Nguyen Trung - CTS ITS.MS.1 HCM" userId="e0dd1c2e-8d59-4671-9416-267db98ae062" providerId="ADAL" clId="{C318EA45-5204-434D-8A51-932D62D5CF8A}" dt="2023-09-20T05:13:03.703" v="240"/>
          <ac:spMkLst>
            <pc:docMk/>
            <pc:sldMk cId="4225765420" sldId="367"/>
            <ac:spMk id="3" creationId="{53A46CE6-D326-FB8F-CACE-75921F27EA48}"/>
          </ac:spMkLst>
        </pc:spChg>
        <pc:spChg chg="mod">
          <ac:chgData name="Dung. Nguyen Trung - CTS ITS.MS.1 HCM" userId="e0dd1c2e-8d59-4671-9416-267db98ae062" providerId="ADAL" clId="{C318EA45-5204-434D-8A51-932D62D5CF8A}" dt="2023-09-20T05:12:53.275" v="238" actId="20577"/>
          <ac:spMkLst>
            <pc:docMk/>
            <pc:sldMk cId="4225765420" sldId="367"/>
            <ac:spMk id="4" creationId="{00000000-0000-0000-0000-000000000000}"/>
          </ac:spMkLst>
        </pc:spChg>
        <pc:spChg chg="del">
          <ac:chgData name="Dung. Nguyen Trung - CTS ITS.MS.1 HCM" userId="e0dd1c2e-8d59-4671-9416-267db98ae062" providerId="ADAL" clId="{C318EA45-5204-434D-8A51-932D62D5CF8A}" dt="2023-09-20T05:13:03.161" v="239" actId="478"/>
          <ac:spMkLst>
            <pc:docMk/>
            <pc:sldMk cId="4225765420" sldId="367"/>
            <ac:spMk id="10" creationId="{205B6939-418F-4247-BE68-1E8763171655}"/>
          </ac:spMkLst>
        </pc:spChg>
        <pc:picChg chg="del">
          <ac:chgData name="Dung. Nguyen Trung - CTS ITS.MS.1 HCM" userId="e0dd1c2e-8d59-4671-9416-267db98ae062" providerId="ADAL" clId="{C318EA45-5204-434D-8A51-932D62D5CF8A}" dt="2023-09-20T05:13:05.882" v="241" actId="478"/>
          <ac:picMkLst>
            <pc:docMk/>
            <pc:sldMk cId="4225765420" sldId="367"/>
            <ac:picMk id="5" creationId="{5EEC8F5E-753A-4773-A778-E5551E33D546}"/>
          </ac:picMkLst>
        </pc:picChg>
      </pc:sldChg>
      <pc:sldChg chg="add">
        <pc:chgData name="Dung. Nguyen Trung - CTS ITS.MS.1 HCM" userId="e0dd1c2e-8d59-4671-9416-267db98ae062" providerId="ADAL" clId="{C318EA45-5204-434D-8A51-932D62D5CF8A}" dt="2023-09-20T05:13:09.695" v="242"/>
        <pc:sldMkLst>
          <pc:docMk/>
          <pc:sldMk cId="2719009005" sldId="368"/>
        </pc:sldMkLst>
      </pc:sldChg>
      <pc:sldChg chg="addSp delSp modSp add mod">
        <pc:chgData name="Dung. Nguyen Trung - CTS ITS.MS.1 HCM" userId="e0dd1c2e-8d59-4671-9416-267db98ae062" providerId="ADAL" clId="{C318EA45-5204-434D-8A51-932D62D5CF8A}" dt="2023-09-20T05:13:34.697" v="250" actId="14100"/>
        <pc:sldMkLst>
          <pc:docMk/>
          <pc:sldMk cId="229386637" sldId="369"/>
        </pc:sldMkLst>
        <pc:spChg chg="del">
          <ac:chgData name="Dung. Nguyen Trung - CTS ITS.MS.1 HCM" userId="e0dd1c2e-8d59-4671-9416-267db98ae062" providerId="ADAL" clId="{C318EA45-5204-434D-8A51-932D62D5CF8A}" dt="2023-09-20T05:13:19.460" v="245" actId="478"/>
          <ac:spMkLst>
            <pc:docMk/>
            <pc:sldMk cId="229386637" sldId="369"/>
            <ac:spMk id="3" creationId="{53A46CE6-D326-FB8F-CACE-75921F27EA48}"/>
          </ac:spMkLst>
        </pc:spChg>
        <pc:spChg chg="add del mod">
          <ac:chgData name="Dung. Nguyen Trung - CTS ITS.MS.1 HCM" userId="e0dd1c2e-8d59-4671-9416-267db98ae062" providerId="ADAL" clId="{C318EA45-5204-434D-8A51-932D62D5CF8A}" dt="2023-09-20T05:13:22.244" v="246" actId="478"/>
          <ac:spMkLst>
            <pc:docMk/>
            <pc:sldMk cId="229386637" sldId="369"/>
            <ac:spMk id="6" creationId="{6F778F52-3369-611F-03AC-62DE81F5B612}"/>
          </ac:spMkLst>
        </pc:spChg>
        <pc:picChg chg="add mod">
          <ac:chgData name="Dung. Nguyen Trung - CTS ITS.MS.1 HCM" userId="e0dd1c2e-8d59-4671-9416-267db98ae062" providerId="ADAL" clId="{C318EA45-5204-434D-8A51-932D62D5CF8A}" dt="2023-09-20T05:13:34.697" v="250" actId="14100"/>
          <ac:picMkLst>
            <pc:docMk/>
            <pc:sldMk cId="229386637" sldId="369"/>
            <ac:picMk id="7" creationId="{2A6A0878-F6E9-D47F-2795-EEB1981B97D3}"/>
          </ac:picMkLst>
        </pc:picChg>
      </pc:sldChg>
      <pc:sldChg chg="addSp delSp modSp add del mod">
        <pc:chgData name="Dung. Nguyen Trung - CTS ITS.MS.1 HCM" userId="e0dd1c2e-8d59-4671-9416-267db98ae062" providerId="ADAL" clId="{C318EA45-5204-434D-8A51-932D62D5CF8A}" dt="2023-09-20T05:16:15.979" v="274" actId="47"/>
        <pc:sldMkLst>
          <pc:docMk/>
          <pc:sldMk cId="405764529" sldId="370"/>
        </pc:sldMkLst>
        <pc:spChg chg="del">
          <ac:chgData name="Dung. Nguyen Trung - CTS ITS.MS.1 HCM" userId="e0dd1c2e-8d59-4671-9416-267db98ae062" providerId="ADAL" clId="{C318EA45-5204-434D-8A51-932D62D5CF8A}" dt="2023-09-20T05:14:24.730" v="256" actId="478"/>
          <ac:spMkLst>
            <pc:docMk/>
            <pc:sldMk cId="405764529" sldId="370"/>
            <ac:spMk id="3" creationId="{53A46CE6-D326-FB8F-CACE-75921F27EA48}"/>
          </ac:spMkLst>
        </pc:spChg>
        <pc:spChg chg="add del mod">
          <ac:chgData name="Dung. Nguyen Trung - CTS ITS.MS.1 HCM" userId="e0dd1c2e-8d59-4671-9416-267db98ae062" providerId="ADAL" clId="{C318EA45-5204-434D-8A51-932D62D5CF8A}" dt="2023-09-20T05:14:26.828" v="257" actId="478"/>
          <ac:spMkLst>
            <pc:docMk/>
            <pc:sldMk cId="405764529" sldId="370"/>
            <ac:spMk id="6" creationId="{4BB75616-4D3D-71E2-445A-1AC1D09DC769}"/>
          </ac:spMkLst>
        </pc:spChg>
        <pc:picChg chg="add mod">
          <ac:chgData name="Dung. Nguyen Trung - CTS ITS.MS.1 HCM" userId="e0dd1c2e-8d59-4671-9416-267db98ae062" providerId="ADAL" clId="{C318EA45-5204-434D-8A51-932D62D5CF8A}" dt="2023-09-20T05:14:33.927" v="261" actId="14100"/>
          <ac:picMkLst>
            <pc:docMk/>
            <pc:sldMk cId="405764529" sldId="370"/>
            <ac:picMk id="7" creationId="{83567A5D-9865-CC01-E3B8-F83D22899426}"/>
          </ac:picMkLst>
        </pc:picChg>
      </pc:sldChg>
      <pc:sldChg chg="addSp delSp modSp add mod">
        <pc:chgData name="Dung. Nguyen Trung - CTS ITS.MS.1 HCM" userId="e0dd1c2e-8d59-4671-9416-267db98ae062" providerId="ADAL" clId="{C318EA45-5204-434D-8A51-932D62D5CF8A}" dt="2023-09-20T05:17:37.090" v="327" actId="20577"/>
        <pc:sldMkLst>
          <pc:docMk/>
          <pc:sldMk cId="3280129011" sldId="370"/>
        </pc:sldMkLst>
        <pc:spChg chg="mod">
          <ac:chgData name="Dung. Nguyen Trung - CTS ITS.MS.1 HCM" userId="e0dd1c2e-8d59-4671-9416-267db98ae062" providerId="ADAL" clId="{C318EA45-5204-434D-8A51-932D62D5CF8A}" dt="2023-09-20T05:17:11.397" v="281" actId="207"/>
          <ac:spMkLst>
            <pc:docMk/>
            <pc:sldMk cId="3280129011" sldId="370"/>
            <ac:spMk id="4" creationId="{00000000-0000-0000-0000-000000000000}"/>
          </ac:spMkLst>
        </pc:spChg>
        <pc:spChg chg="add del">
          <ac:chgData name="Dung. Nguyen Trung - CTS ITS.MS.1 HCM" userId="e0dd1c2e-8d59-4671-9416-267db98ae062" providerId="ADAL" clId="{C318EA45-5204-434D-8A51-932D62D5CF8A}" dt="2023-09-20T05:17:13.516" v="282" actId="478"/>
          <ac:spMkLst>
            <pc:docMk/>
            <pc:sldMk cId="3280129011" sldId="370"/>
            <ac:spMk id="5" creationId="{719491D2-5A1D-ADFC-DA5C-112006E1F07F}"/>
          </ac:spMkLst>
        </pc:spChg>
        <pc:spChg chg="add mod">
          <ac:chgData name="Dung. Nguyen Trung - CTS ITS.MS.1 HCM" userId="e0dd1c2e-8d59-4671-9416-267db98ae062" providerId="ADAL" clId="{C318EA45-5204-434D-8A51-932D62D5CF8A}" dt="2023-09-20T05:17:37.090" v="327" actId="20577"/>
          <ac:spMkLst>
            <pc:docMk/>
            <pc:sldMk cId="3280129011" sldId="370"/>
            <ac:spMk id="7" creationId="{4476D6F7-4F06-F784-E012-832F3920C2FD}"/>
          </ac:spMkLst>
        </pc:spChg>
        <pc:picChg chg="del">
          <ac:chgData name="Dung. Nguyen Trung - CTS ITS.MS.1 HCM" userId="e0dd1c2e-8d59-4671-9416-267db98ae062" providerId="ADAL" clId="{C318EA45-5204-434D-8A51-932D62D5CF8A}" dt="2023-09-20T05:16:48.218" v="276" actId="478"/>
          <ac:picMkLst>
            <pc:docMk/>
            <pc:sldMk cId="3280129011" sldId="370"/>
            <ac:picMk id="6" creationId="{83567A5D-9865-CC01-E3B8-F83D22899426}"/>
          </ac:picMkLst>
        </pc:picChg>
      </pc:sldChg>
      <pc:sldChg chg="add del">
        <pc:chgData name="Dung. Nguyen Trung - CTS ITS.MS.1 HCM" userId="e0dd1c2e-8d59-4671-9416-267db98ae062" providerId="ADAL" clId="{C318EA45-5204-434D-8A51-932D62D5CF8A}" dt="2023-09-20T05:14:01.726" v="254" actId="47"/>
        <pc:sldMkLst>
          <pc:docMk/>
          <pc:sldMk cId="2443291196" sldId="371"/>
        </pc:sldMkLst>
      </pc:sldChg>
      <pc:sldChg chg="addSp delSp modSp add del mod">
        <pc:chgData name="Dung. Nguyen Trung - CTS ITS.MS.1 HCM" userId="e0dd1c2e-8d59-4671-9416-267db98ae062" providerId="ADAL" clId="{C318EA45-5204-434D-8A51-932D62D5CF8A}" dt="2023-09-20T05:18:36.690" v="405" actId="47"/>
        <pc:sldMkLst>
          <pc:docMk/>
          <pc:sldMk cId="3063879197" sldId="371"/>
        </pc:sldMkLst>
        <pc:spChg chg="mod">
          <ac:chgData name="Dung. Nguyen Trung - CTS ITS.MS.1 HCM" userId="e0dd1c2e-8d59-4671-9416-267db98ae062" providerId="ADAL" clId="{C318EA45-5204-434D-8A51-932D62D5CF8A}" dt="2023-09-20T05:18:19.015" v="401" actId="20577"/>
          <ac:spMkLst>
            <pc:docMk/>
            <pc:sldMk cId="3063879197" sldId="371"/>
            <ac:spMk id="4" creationId="{00000000-0000-0000-0000-000000000000}"/>
          </ac:spMkLst>
        </pc:spChg>
        <pc:spChg chg="del">
          <ac:chgData name="Dung. Nguyen Trung - CTS ITS.MS.1 HCM" userId="e0dd1c2e-8d59-4671-9416-267db98ae062" providerId="ADAL" clId="{C318EA45-5204-434D-8A51-932D62D5CF8A}" dt="2023-09-20T05:18:05.551" v="329" actId="478"/>
          <ac:spMkLst>
            <pc:docMk/>
            <pc:sldMk cId="3063879197" sldId="371"/>
            <ac:spMk id="7" creationId="{4476D6F7-4F06-F784-E012-832F3920C2FD}"/>
          </ac:spMkLst>
        </pc:spChg>
        <pc:picChg chg="add del mod">
          <ac:chgData name="Dung. Nguyen Trung - CTS ITS.MS.1 HCM" userId="e0dd1c2e-8d59-4671-9416-267db98ae062" providerId="ADAL" clId="{C318EA45-5204-434D-8A51-932D62D5CF8A}" dt="2023-09-20T05:18:32.807" v="404" actId="478"/>
          <ac:picMkLst>
            <pc:docMk/>
            <pc:sldMk cId="3063879197" sldId="371"/>
            <ac:picMk id="3" creationId="{20FD14EF-D3FD-378D-ADDF-D67DE4E9A02E}"/>
          </ac:picMkLst>
        </pc:picChg>
      </pc:sldChg>
      <pc:sldMasterChg chg="delSldLayout">
        <pc:chgData name="Dung. Nguyen Trung - CTS ITS.MS.1 HCM" userId="e0dd1c2e-8d59-4671-9416-267db98ae062" providerId="ADAL" clId="{C318EA45-5204-434D-8A51-932D62D5CF8A}" dt="2023-09-20T05:14:04.930" v="255" actId="47"/>
        <pc:sldMasterMkLst>
          <pc:docMk/>
          <pc:sldMasterMk cId="3262304257" sldId="2147483648"/>
        </pc:sldMasterMkLst>
        <pc:sldLayoutChg chg="del">
          <pc:chgData name="Dung. Nguyen Trung - CTS ITS.MS.1 HCM" userId="e0dd1c2e-8d59-4671-9416-267db98ae062" providerId="ADAL" clId="{C318EA45-5204-434D-8A51-932D62D5CF8A}" dt="2023-09-20T05:14:04.930" v="255" actId="47"/>
          <pc:sldLayoutMkLst>
            <pc:docMk/>
            <pc:sldMasterMk cId="3262304257" sldId="2147483648"/>
            <pc:sldLayoutMk cId="2844044003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A93259-4C16-4838-AC67-11C3A0B39E45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898A47-D5A6-4A00-B74E-D38F954766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406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sz="1200" dirty="0"/>
              <a:t>Introduction &amp; Objectives: </a:t>
            </a:r>
          </a:p>
          <a:p>
            <a:r>
              <a:rPr lang="en-US" sz="1200" dirty="0"/>
              <a:t>Firstly, we would like to thank you for choosing CMC as Managed Service provider. Thank you for taking the time to attend Kickoff meeting today. </a:t>
            </a:r>
          </a:p>
          <a:p>
            <a:r>
              <a:rPr lang="en-US" sz="1200" dirty="0"/>
              <a:t>This kickoff meeting shall lay the foundation for a successful Managed Service project, ensure HSG and CMC teams are on the same page with the scope, objectives, timeline, communication and everything in between.</a:t>
            </a:r>
          </a:p>
          <a:p>
            <a:endParaRPr lang="en-US" sz="1200" dirty="0"/>
          </a:p>
          <a:p>
            <a:r>
              <a:rPr lang="en-US" sz="1200" dirty="0"/>
              <a:t>At CMC side, we have Mr. Lam is Service Delivery Manager, v.v.. Sales, technical guys</a:t>
            </a:r>
          </a:p>
          <a:p>
            <a:r>
              <a:rPr lang="en-US" sz="1200" dirty="0"/>
              <a:t>Could you introduce HSG’s members</a:t>
            </a:r>
          </a:p>
          <a:p>
            <a:endParaRPr lang="en-US" sz="12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898A47-D5A6-4A00-B74E-D38F9547665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1276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90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753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14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775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45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1222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59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8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67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92A47-0859-4507-860F-4B205AD40E14}" type="datetimeFigureOut">
              <a:rPr lang="en-US" smtClean="0"/>
              <a:t>7/14/25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F5B773-C75E-4A1B-B199-4477CE4EB5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04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68812" y="3697459"/>
            <a:ext cx="12023188" cy="813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5550"/>
              </a:lnSpc>
            </a:pPr>
            <a:r>
              <a:rPr lang="en-US" sz="5400" b="1" dirty="0">
                <a:solidFill>
                  <a:schemeClr val="bg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Day 3: Advanced Grafana &amp; Dashboards</a:t>
            </a:r>
            <a:endParaRPr lang="en-US" sz="5400" dirty="0">
              <a:solidFill>
                <a:schemeClr val="bg1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3332" y="827714"/>
            <a:ext cx="5285335" cy="163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4818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>
            <a:extLst>
              <a:ext uri="{FF2B5EF4-FFF2-40B4-BE49-F238E27FC236}">
                <a16:creationId xmlns:a16="http://schemas.microsoft.com/office/drawing/2014/main" id="{3D050E68-531F-5A63-AA81-2357F9E79E9A}"/>
              </a:ext>
            </a:extLst>
          </p:cNvPr>
          <p:cNvSpPr/>
          <p:nvPr/>
        </p:nvSpPr>
        <p:spPr>
          <a:xfrm>
            <a:off x="0" y="50354"/>
            <a:ext cx="9446915" cy="5906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625"/>
              </a:lnSpc>
            </a:pPr>
            <a:r>
              <a:rPr lang="en-US" sz="3000" b="1" dirty="0">
                <a:solidFill>
                  <a:schemeClr val="bg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Creating Dashboards &amp; Panels in Grafana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4" name="Shape 1">
            <a:extLst>
              <a:ext uri="{FF2B5EF4-FFF2-40B4-BE49-F238E27FC236}">
                <a16:creationId xmlns:a16="http://schemas.microsoft.com/office/drawing/2014/main" id="{61E1FF78-3A77-9B54-5D72-5185F637EA37}"/>
              </a:ext>
            </a:extLst>
          </p:cNvPr>
          <p:cNvSpPr/>
          <p:nvPr/>
        </p:nvSpPr>
        <p:spPr>
          <a:xfrm>
            <a:off x="634988" y="1207505"/>
            <a:ext cx="5339953" cy="101600"/>
          </a:xfrm>
          <a:prstGeom prst="roundRect">
            <a:avLst>
              <a:gd name="adj" fmla="val 78139"/>
            </a:avLst>
          </a:prstGeom>
          <a:solidFill>
            <a:srgbClr val="008ACA"/>
          </a:solidFill>
          <a:ln/>
        </p:spPr>
        <p:txBody>
          <a:bodyPr/>
          <a:lstStyle/>
          <a:p>
            <a:endParaRPr lang="en-US" sz="2000"/>
          </a:p>
        </p:txBody>
      </p:sp>
      <p:sp>
        <p:nvSpPr>
          <p:cNvPr id="5" name="Shape 2">
            <a:extLst>
              <a:ext uri="{FF2B5EF4-FFF2-40B4-BE49-F238E27FC236}">
                <a16:creationId xmlns:a16="http://schemas.microsoft.com/office/drawing/2014/main" id="{DB425404-DFF0-14C3-5502-3F4092411D66}"/>
              </a:ext>
            </a:extLst>
          </p:cNvPr>
          <p:cNvSpPr/>
          <p:nvPr/>
        </p:nvSpPr>
        <p:spPr>
          <a:xfrm>
            <a:off x="3021446" y="949437"/>
            <a:ext cx="567035" cy="567035"/>
          </a:xfrm>
          <a:prstGeom prst="roundRect">
            <a:avLst>
              <a:gd name="adj" fmla="val 134383"/>
            </a:avLst>
          </a:prstGeom>
          <a:solidFill>
            <a:srgbClr val="008ACA"/>
          </a:solidFill>
          <a:ln/>
        </p:spPr>
        <p:txBody>
          <a:bodyPr/>
          <a:lstStyle/>
          <a:p>
            <a:endParaRPr lang="en-US" sz="2000"/>
          </a:p>
        </p:txBody>
      </p:sp>
      <p:pic>
        <p:nvPicPr>
          <p:cNvPr id="6" name="Image 0" descr="preencoded.png">
            <a:extLst>
              <a:ext uri="{FF2B5EF4-FFF2-40B4-BE49-F238E27FC236}">
                <a16:creationId xmlns:a16="http://schemas.microsoft.com/office/drawing/2014/main" id="{1F1D2B1E-8265-7BA2-E7C0-01D6F08E7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508" y="1091221"/>
            <a:ext cx="226814" cy="283468"/>
          </a:xfrm>
          <a:prstGeom prst="rect">
            <a:avLst/>
          </a:prstGeom>
        </p:spPr>
      </p:pic>
      <p:sp>
        <p:nvSpPr>
          <p:cNvPr id="7" name="Text 3">
            <a:extLst>
              <a:ext uri="{FF2B5EF4-FFF2-40B4-BE49-F238E27FC236}">
                <a16:creationId xmlns:a16="http://schemas.microsoft.com/office/drawing/2014/main" id="{5DD02EDF-64BC-9267-E482-A1040BCFE413}"/>
              </a:ext>
            </a:extLst>
          </p:cNvPr>
          <p:cNvSpPr/>
          <p:nvPr/>
        </p:nvSpPr>
        <p:spPr>
          <a:xfrm>
            <a:off x="849399" y="1705385"/>
            <a:ext cx="2433043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Dashboards &amp; Panels</a:t>
            </a:r>
            <a:endParaRPr lang="en-US" sz="2000" dirty="0"/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63806CBC-0CB1-E5AC-4546-7425476B03EB}"/>
              </a:ext>
            </a:extLst>
          </p:cNvPr>
          <p:cNvSpPr/>
          <p:nvPr/>
        </p:nvSpPr>
        <p:spPr>
          <a:xfrm>
            <a:off x="849399" y="2114066"/>
            <a:ext cx="4911130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Dashboards are collections of panels. Panels visualize data through various types: time series, bar, pie charts, gauges, tables, and stat panels.</a:t>
            </a:r>
            <a:endParaRPr lang="en-US" sz="2000" dirty="0"/>
          </a:p>
        </p:txBody>
      </p:sp>
      <p:sp>
        <p:nvSpPr>
          <p:cNvPr id="9" name="Shape 5">
            <a:extLst>
              <a:ext uri="{FF2B5EF4-FFF2-40B4-BE49-F238E27FC236}">
                <a16:creationId xmlns:a16="http://schemas.microsoft.com/office/drawing/2014/main" id="{BBF6335C-F5BD-4744-D58B-A8C72DA61F43}"/>
              </a:ext>
            </a:extLst>
          </p:cNvPr>
          <p:cNvSpPr/>
          <p:nvPr/>
        </p:nvSpPr>
        <p:spPr>
          <a:xfrm>
            <a:off x="6163953" y="1207505"/>
            <a:ext cx="5340053" cy="101600"/>
          </a:xfrm>
          <a:prstGeom prst="roundRect">
            <a:avLst>
              <a:gd name="adj" fmla="val 78139"/>
            </a:avLst>
          </a:prstGeom>
          <a:solidFill>
            <a:srgbClr val="008ACA"/>
          </a:solidFill>
          <a:ln/>
        </p:spPr>
        <p:txBody>
          <a:bodyPr/>
          <a:lstStyle/>
          <a:p>
            <a:endParaRPr lang="en-US" sz="2000"/>
          </a:p>
        </p:txBody>
      </p:sp>
      <p:sp>
        <p:nvSpPr>
          <p:cNvPr id="10" name="Shape 6">
            <a:extLst>
              <a:ext uri="{FF2B5EF4-FFF2-40B4-BE49-F238E27FC236}">
                <a16:creationId xmlns:a16="http://schemas.microsoft.com/office/drawing/2014/main" id="{B1BC4551-7E51-78A7-2B13-FE90E0F5192B}"/>
              </a:ext>
            </a:extLst>
          </p:cNvPr>
          <p:cNvSpPr/>
          <p:nvPr/>
        </p:nvSpPr>
        <p:spPr>
          <a:xfrm>
            <a:off x="8550411" y="949437"/>
            <a:ext cx="567035" cy="567035"/>
          </a:xfrm>
          <a:prstGeom prst="roundRect">
            <a:avLst>
              <a:gd name="adj" fmla="val 134383"/>
            </a:avLst>
          </a:prstGeom>
          <a:solidFill>
            <a:srgbClr val="008ACA"/>
          </a:solidFill>
          <a:ln/>
        </p:spPr>
        <p:txBody>
          <a:bodyPr/>
          <a:lstStyle/>
          <a:p>
            <a:endParaRPr lang="en-US" sz="2000"/>
          </a:p>
        </p:txBody>
      </p:sp>
      <p:pic>
        <p:nvPicPr>
          <p:cNvPr id="11" name="Image 1" descr="preencoded.png">
            <a:extLst>
              <a:ext uri="{FF2B5EF4-FFF2-40B4-BE49-F238E27FC236}">
                <a16:creationId xmlns:a16="http://schemas.microsoft.com/office/drawing/2014/main" id="{A23A4FE5-0A1E-7E40-C7CB-F8366000C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0472" y="1091221"/>
            <a:ext cx="226814" cy="283468"/>
          </a:xfrm>
          <a:prstGeom prst="rect">
            <a:avLst/>
          </a:prstGeom>
        </p:spPr>
      </p:pic>
      <p:sp>
        <p:nvSpPr>
          <p:cNvPr id="12" name="Text 7">
            <a:extLst>
              <a:ext uri="{FF2B5EF4-FFF2-40B4-BE49-F238E27FC236}">
                <a16:creationId xmlns:a16="http://schemas.microsoft.com/office/drawing/2014/main" id="{321DCF2C-787A-305C-84ED-71ABEFBB579E}"/>
              </a:ext>
            </a:extLst>
          </p:cNvPr>
          <p:cNvSpPr/>
          <p:nvPr/>
        </p:nvSpPr>
        <p:spPr>
          <a:xfrm>
            <a:off x="6378365" y="1705385"/>
            <a:ext cx="2362696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Integration</a:t>
            </a:r>
            <a:endParaRPr lang="en-US" sz="2000" dirty="0"/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31E6225C-017D-B3B7-D4C2-6587A818A3E2}"/>
              </a:ext>
            </a:extLst>
          </p:cNvPr>
          <p:cNvSpPr/>
          <p:nvPr/>
        </p:nvSpPr>
        <p:spPr>
          <a:xfrm>
            <a:off x="6378365" y="2114066"/>
            <a:ext cx="4911229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Start by selecting your data source. Write powerful queries to retrieve the exact data needed for your visualizations.</a:t>
            </a:r>
            <a:endParaRPr lang="en-US" sz="2000" dirty="0"/>
          </a:p>
        </p:txBody>
      </p:sp>
      <p:sp>
        <p:nvSpPr>
          <p:cNvPr id="14" name="Shape 9">
            <a:extLst>
              <a:ext uri="{FF2B5EF4-FFF2-40B4-BE49-F238E27FC236}">
                <a16:creationId xmlns:a16="http://schemas.microsoft.com/office/drawing/2014/main" id="{54F6631B-1C62-66B4-7A28-198A32746CC0}"/>
              </a:ext>
            </a:extLst>
          </p:cNvPr>
          <p:cNvSpPr/>
          <p:nvPr/>
        </p:nvSpPr>
        <p:spPr>
          <a:xfrm>
            <a:off x="634988" y="3682814"/>
            <a:ext cx="5339953" cy="101600"/>
          </a:xfrm>
          <a:prstGeom prst="roundRect">
            <a:avLst>
              <a:gd name="adj" fmla="val 78139"/>
            </a:avLst>
          </a:prstGeom>
          <a:solidFill>
            <a:srgbClr val="008ACA"/>
          </a:solidFill>
          <a:ln/>
        </p:spPr>
        <p:txBody>
          <a:bodyPr/>
          <a:lstStyle/>
          <a:p>
            <a:endParaRPr lang="en-US" sz="2000"/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7B5158A7-1A88-7366-780C-54C5B1E9A723}"/>
              </a:ext>
            </a:extLst>
          </p:cNvPr>
          <p:cNvSpPr/>
          <p:nvPr/>
        </p:nvSpPr>
        <p:spPr>
          <a:xfrm>
            <a:off x="3021446" y="3424747"/>
            <a:ext cx="567035" cy="567035"/>
          </a:xfrm>
          <a:prstGeom prst="roundRect">
            <a:avLst>
              <a:gd name="adj" fmla="val 134383"/>
            </a:avLst>
          </a:prstGeom>
          <a:solidFill>
            <a:srgbClr val="008ACA"/>
          </a:solidFill>
          <a:ln/>
        </p:spPr>
        <p:txBody>
          <a:bodyPr/>
          <a:lstStyle/>
          <a:p>
            <a:endParaRPr lang="en-US" sz="2000"/>
          </a:p>
        </p:txBody>
      </p:sp>
      <p:pic>
        <p:nvPicPr>
          <p:cNvPr id="16" name="Image 2" descr="preencoded.png">
            <a:extLst>
              <a:ext uri="{FF2B5EF4-FFF2-40B4-BE49-F238E27FC236}">
                <a16:creationId xmlns:a16="http://schemas.microsoft.com/office/drawing/2014/main" id="{73E5191A-FAA7-99B3-D21C-0EE71C1279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91508" y="3566530"/>
            <a:ext cx="226814" cy="283468"/>
          </a:xfrm>
          <a:prstGeom prst="rect">
            <a:avLst/>
          </a:prstGeom>
        </p:spPr>
      </p:pic>
      <p:sp>
        <p:nvSpPr>
          <p:cNvPr id="17" name="Text 11">
            <a:extLst>
              <a:ext uri="{FF2B5EF4-FFF2-40B4-BE49-F238E27FC236}">
                <a16:creationId xmlns:a16="http://schemas.microsoft.com/office/drawing/2014/main" id="{047073BD-D574-1E99-DBF0-F8673448FA7A}"/>
              </a:ext>
            </a:extLst>
          </p:cNvPr>
          <p:cNvSpPr/>
          <p:nvPr/>
        </p:nvSpPr>
        <p:spPr>
          <a:xfrm>
            <a:off x="849400" y="4180694"/>
            <a:ext cx="3446958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Visualization &amp; Customization</a:t>
            </a:r>
            <a:endParaRPr lang="en-US" sz="2000" dirty="0"/>
          </a:p>
        </p:txBody>
      </p:sp>
      <p:sp>
        <p:nvSpPr>
          <p:cNvPr id="18" name="Text 12">
            <a:extLst>
              <a:ext uri="{FF2B5EF4-FFF2-40B4-BE49-F238E27FC236}">
                <a16:creationId xmlns:a16="http://schemas.microsoft.com/office/drawing/2014/main" id="{6271F716-2884-6CD1-D155-DDCF63B59E76}"/>
              </a:ext>
            </a:extLst>
          </p:cNvPr>
          <p:cNvSpPr/>
          <p:nvPr/>
        </p:nvSpPr>
        <p:spPr>
          <a:xfrm>
            <a:off x="849399" y="4589376"/>
            <a:ext cx="4911130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Choose the best visualization type. Customize panels and use variables for dynamic filtering, such as server names or time ranges.</a:t>
            </a:r>
            <a:endParaRPr lang="en-US" sz="2000" dirty="0"/>
          </a:p>
        </p:txBody>
      </p:sp>
      <p:sp>
        <p:nvSpPr>
          <p:cNvPr id="19" name="Shape 13">
            <a:extLst>
              <a:ext uri="{FF2B5EF4-FFF2-40B4-BE49-F238E27FC236}">
                <a16:creationId xmlns:a16="http://schemas.microsoft.com/office/drawing/2014/main" id="{CB8EB077-90B2-36F9-0019-2E53C0867EBB}"/>
              </a:ext>
            </a:extLst>
          </p:cNvPr>
          <p:cNvSpPr/>
          <p:nvPr/>
        </p:nvSpPr>
        <p:spPr>
          <a:xfrm>
            <a:off x="6163953" y="3682814"/>
            <a:ext cx="5340053" cy="101600"/>
          </a:xfrm>
          <a:prstGeom prst="roundRect">
            <a:avLst>
              <a:gd name="adj" fmla="val 78139"/>
            </a:avLst>
          </a:prstGeom>
          <a:solidFill>
            <a:srgbClr val="008ACA"/>
          </a:solidFill>
          <a:ln/>
        </p:spPr>
        <p:txBody>
          <a:bodyPr/>
          <a:lstStyle/>
          <a:p>
            <a:endParaRPr lang="en-US" sz="2000"/>
          </a:p>
        </p:txBody>
      </p:sp>
      <p:sp>
        <p:nvSpPr>
          <p:cNvPr id="20" name="Shape 14">
            <a:extLst>
              <a:ext uri="{FF2B5EF4-FFF2-40B4-BE49-F238E27FC236}">
                <a16:creationId xmlns:a16="http://schemas.microsoft.com/office/drawing/2014/main" id="{FD45A9F0-3116-B530-149A-42AC30433F87}"/>
              </a:ext>
            </a:extLst>
          </p:cNvPr>
          <p:cNvSpPr/>
          <p:nvPr/>
        </p:nvSpPr>
        <p:spPr>
          <a:xfrm>
            <a:off x="8550411" y="3424747"/>
            <a:ext cx="567035" cy="567035"/>
          </a:xfrm>
          <a:prstGeom prst="roundRect">
            <a:avLst>
              <a:gd name="adj" fmla="val 134383"/>
            </a:avLst>
          </a:prstGeom>
          <a:solidFill>
            <a:srgbClr val="008ACA"/>
          </a:solidFill>
          <a:ln/>
        </p:spPr>
        <p:txBody>
          <a:bodyPr/>
          <a:lstStyle/>
          <a:p>
            <a:endParaRPr lang="en-US" sz="2000"/>
          </a:p>
        </p:txBody>
      </p:sp>
      <p:pic>
        <p:nvPicPr>
          <p:cNvPr id="21" name="Image 3" descr="preencoded.png">
            <a:extLst>
              <a:ext uri="{FF2B5EF4-FFF2-40B4-BE49-F238E27FC236}">
                <a16:creationId xmlns:a16="http://schemas.microsoft.com/office/drawing/2014/main" id="{9F75DAFB-1DE3-1E8F-0126-E0F43C4FE2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20472" y="3566530"/>
            <a:ext cx="226814" cy="283468"/>
          </a:xfrm>
          <a:prstGeom prst="rect">
            <a:avLst/>
          </a:prstGeom>
        </p:spPr>
      </p:pic>
      <p:sp>
        <p:nvSpPr>
          <p:cNvPr id="22" name="Text 15">
            <a:extLst>
              <a:ext uri="{FF2B5EF4-FFF2-40B4-BE49-F238E27FC236}">
                <a16:creationId xmlns:a16="http://schemas.microsoft.com/office/drawing/2014/main" id="{6EF1A7BD-EAEE-47D6-21F8-1FAFA6CE66CF}"/>
              </a:ext>
            </a:extLst>
          </p:cNvPr>
          <p:cNvSpPr/>
          <p:nvPr/>
        </p:nvSpPr>
        <p:spPr>
          <a:xfrm>
            <a:off x="6378364" y="4180694"/>
            <a:ext cx="2368352" cy="2952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92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Transformation</a:t>
            </a:r>
            <a:endParaRPr lang="en-US" sz="2000" dirty="0"/>
          </a:p>
        </p:txBody>
      </p:sp>
      <p:sp>
        <p:nvSpPr>
          <p:cNvPr id="23" name="Text 16">
            <a:extLst>
              <a:ext uri="{FF2B5EF4-FFF2-40B4-BE49-F238E27FC236}">
                <a16:creationId xmlns:a16="http://schemas.microsoft.com/office/drawing/2014/main" id="{8FF75CE3-71EA-9553-3A6D-5175336573BD}"/>
              </a:ext>
            </a:extLst>
          </p:cNvPr>
          <p:cNvSpPr/>
          <p:nvPr/>
        </p:nvSpPr>
        <p:spPr>
          <a:xfrm>
            <a:off x="6378365" y="4589376"/>
            <a:ext cx="4911229" cy="9072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37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Apply transformations to manipulate query results, enhancing clarity and presenting data in a more digestible format for analysis.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581034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6C7B713-FC4E-3235-A847-E1671B149228}"/>
              </a:ext>
            </a:extLst>
          </p:cNvPr>
          <p:cNvSpPr/>
          <p:nvPr/>
        </p:nvSpPr>
        <p:spPr>
          <a:xfrm>
            <a:off x="0" y="-706397"/>
            <a:ext cx="10610553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167"/>
              </a:lnSpc>
            </a:pPr>
            <a:r>
              <a:rPr lang="en-US" sz="3000" b="1" dirty="0">
                <a:solidFill>
                  <a:schemeClr val="bg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Sample Dashboards: Network &amp; System Monitoring</a:t>
            </a:r>
            <a:endParaRPr lang="en-US" sz="3000" dirty="0">
              <a:solidFill>
                <a:schemeClr val="bg1"/>
              </a:solidFill>
            </a:endParaRPr>
          </a:p>
        </p:txBody>
      </p:sp>
      <p:pic>
        <p:nvPicPr>
          <p:cNvPr id="3" name="Image 0" descr="preencoded.png">
            <a:extLst>
              <a:ext uri="{FF2B5EF4-FFF2-40B4-BE49-F238E27FC236}">
                <a16:creationId xmlns:a16="http://schemas.microsoft.com/office/drawing/2014/main" id="{BCCAD2D7-BFE2-CDCE-CC25-626AD9D25C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842" y="1521275"/>
            <a:ext cx="2062361" cy="2062361"/>
          </a:xfrm>
          <a:prstGeom prst="rect">
            <a:avLst/>
          </a:prstGeom>
        </p:spPr>
      </p:pic>
      <p:pic>
        <p:nvPicPr>
          <p:cNvPr id="4" name="Image 1" descr="preencoded.png">
            <a:extLst>
              <a:ext uri="{FF2B5EF4-FFF2-40B4-BE49-F238E27FC236}">
                <a16:creationId xmlns:a16="http://schemas.microsoft.com/office/drawing/2014/main" id="{E0D2246F-9FCE-2668-9603-AAC11DF58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6232" y="1521275"/>
            <a:ext cx="2062460" cy="2062460"/>
          </a:xfrm>
          <a:prstGeom prst="rect">
            <a:avLst/>
          </a:prstGeom>
        </p:spPr>
      </p:pic>
      <p:pic>
        <p:nvPicPr>
          <p:cNvPr id="5" name="Image 2" descr="preencoded.png">
            <a:extLst>
              <a:ext uri="{FF2B5EF4-FFF2-40B4-BE49-F238E27FC236}">
                <a16:creationId xmlns:a16="http://schemas.microsoft.com/office/drawing/2014/main" id="{28E8CB73-802A-7218-37B4-9E602CF058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4720" y="1521275"/>
            <a:ext cx="2062460" cy="2062460"/>
          </a:xfrm>
          <a:prstGeom prst="rect">
            <a:avLst/>
          </a:prstGeom>
        </p:spPr>
      </p:pic>
      <p:pic>
        <p:nvPicPr>
          <p:cNvPr id="6" name="Image 3" descr="preencoded.png">
            <a:extLst>
              <a:ext uri="{FF2B5EF4-FFF2-40B4-BE49-F238E27FC236}">
                <a16:creationId xmlns:a16="http://schemas.microsoft.com/office/drawing/2014/main" id="{20212943-DB5D-EE76-BFAD-9BD6084FFE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3209" y="1521275"/>
            <a:ext cx="2062460" cy="2062460"/>
          </a:xfrm>
          <a:prstGeom prst="rect">
            <a:avLst/>
          </a:prstGeom>
        </p:spPr>
      </p:pic>
      <p:pic>
        <p:nvPicPr>
          <p:cNvPr id="7" name="Image 4" descr="preencoded.png">
            <a:extLst>
              <a:ext uri="{FF2B5EF4-FFF2-40B4-BE49-F238E27FC236}">
                <a16:creationId xmlns:a16="http://schemas.microsoft.com/office/drawing/2014/main" id="{71AB3CE1-521F-4E33-5D57-8699E54292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61698" y="1521275"/>
            <a:ext cx="2062460" cy="2062460"/>
          </a:xfrm>
          <a:prstGeom prst="rect">
            <a:avLst/>
          </a:prstGeom>
        </p:spPr>
      </p:pic>
      <p:sp>
        <p:nvSpPr>
          <p:cNvPr id="8" name="Text 1">
            <a:extLst>
              <a:ext uri="{FF2B5EF4-FFF2-40B4-BE49-F238E27FC236}">
                <a16:creationId xmlns:a16="http://schemas.microsoft.com/office/drawing/2014/main" id="{D3B72183-6776-90D5-8711-298A23F0C104}"/>
              </a:ext>
            </a:extLst>
          </p:cNvPr>
          <p:cNvSpPr/>
          <p:nvPr/>
        </p:nvSpPr>
        <p:spPr>
          <a:xfrm>
            <a:off x="661492" y="3885162"/>
            <a:ext cx="10869018" cy="8167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pre-built and custom dashboards for various systems: </a:t>
            </a:r>
          </a:p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Cisco for network performance</a:t>
            </a:r>
          </a:p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VMware for virtualized environments</a:t>
            </a:r>
          </a:p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Dashboards for firewalls, network devices, Linux, and Windows. </a:t>
            </a:r>
          </a:p>
          <a:p>
            <a:pPr>
              <a:lnSpc>
                <a:spcPts val="2125"/>
              </a:lnSpc>
            </a:pPr>
            <a:endParaRPr lang="en-US" sz="2000" dirty="0">
              <a:solidFill>
                <a:srgbClr val="000000"/>
              </a:solidFill>
              <a:latin typeface="Inter" pitchFamily="34" charset="0"/>
              <a:ea typeface="Inter" pitchFamily="34" charset="-122"/>
              <a:cs typeface="Inter" pitchFamily="34" charset="-120"/>
            </a:endParaRPr>
          </a:p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Leverage </a:t>
            </a:r>
            <a:r>
              <a:rPr lang="en-US" sz="2000" dirty="0" err="1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Grafana.com's</a:t>
            </a: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 community dashboards for quick deployment.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83253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CA46D98C-549D-D15B-315A-0F6588F613F7}"/>
              </a:ext>
            </a:extLst>
          </p:cNvPr>
          <p:cNvSpPr/>
          <p:nvPr/>
        </p:nvSpPr>
        <p:spPr>
          <a:xfrm>
            <a:off x="0" y="90487"/>
            <a:ext cx="8544719" cy="5316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4167"/>
              </a:lnSpc>
            </a:pPr>
            <a:r>
              <a:rPr lang="en-US" sz="3000" b="1" dirty="0">
                <a:solidFill>
                  <a:schemeClr val="bg1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Advanced Features &amp; Customization Tips</a:t>
            </a:r>
            <a:endParaRPr lang="en-US" sz="3000" dirty="0">
              <a:solidFill>
                <a:schemeClr val="bg1"/>
              </a:solidFill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26210EF1-9B46-0EE8-5FE8-871814256314}"/>
              </a:ext>
            </a:extLst>
          </p:cNvPr>
          <p:cNvSpPr/>
          <p:nvPr/>
        </p:nvSpPr>
        <p:spPr>
          <a:xfrm>
            <a:off x="621734" y="948142"/>
            <a:ext cx="382687" cy="382687"/>
          </a:xfrm>
          <a:prstGeom prst="roundRect">
            <a:avLst>
              <a:gd name="adj" fmla="val 18671"/>
            </a:avLst>
          </a:prstGeom>
          <a:solidFill>
            <a:srgbClr val="CCEFFF"/>
          </a:solidFill>
          <a:ln w="7620">
            <a:solidFill>
              <a:srgbClr val="B2D5E5"/>
            </a:solidFill>
            <a:prstDash val="solid"/>
          </a:ln>
        </p:spPr>
        <p:txBody>
          <a:bodyPr/>
          <a:lstStyle/>
          <a:p>
            <a:endParaRPr lang="en-US" sz="2000"/>
          </a:p>
        </p:txBody>
      </p:sp>
      <p:sp>
        <p:nvSpPr>
          <p:cNvPr id="4" name="Text 2">
            <a:extLst>
              <a:ext uri="{FF2B5EF4-FFF2-40B4-BE49-F238E27FC236}">
                <a16:creationId xmlns:a16="http://schemas.microsoft.com/office/drawing/2014/main" id="{9E92812A-B888-76EE-D045-3B2E937AF33E}"/>
              </a:ext>
            </a:extLst>
          </p:cNvPr>
          <p:cNvSpPr/>
          <p:nvPr/>
        </p:nvSpPr>
        <p:spPr>
          <a:xfrm>
            <a:off x="685482" y="979992"/>
            <a:ext cx="255092" cy="318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000" dirty="0"/>
          </a:p>
        </p:txBody>
      </p:sp>
      <p:sp>
        <p:nvSpPr>
          <p:cNvPr id="5" name="Text 3">
            <a:extLst>
              <a:ext uri="{FF2B5EF4-FFF2-40B4-BE49-F238E27FC236}">
                <a16:creationId xmlns:a16="http://schemas.microsoft.com/office/drawing/2014/main" id="{1B4D23A2-717F-4BB2-79D9-459FD576823C}"/>
              </a:ext>
            </a:extLst>
          </p:cNvPr>
          <p:cNvSpPr/>
          <p:nvPr/>
        </p:nvSpPr>
        <p:spPr>
          <a:xfrm>
            <a:off x="1174483" y="1006583"/>
            <a:ext cx="2191544" cy="265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Scalable Dashboards</a:t>
            </a:r>
            <a:endParaRPr lang="en-US" sz="2000" dirty="0"/>
          </a:p>
        </p:txBody>
      </p:sp>
      <p:sp>
        <p:nvSpPr>
          <p:cNvPr id="6" name="Text 4">
            <a:extLst>
              <a:ext uri="{FF2B5EF4-FFF2-40B4-BE49-F238E27FC236}">
                <a16:creationId xmlns:a16="http://schemas.microsoft.com/office/drawing/2014/main" id="{718B5453-CADD-81B2-DC93-1A0393375CE2}"/>
              </a:ext>
            </a:extLst>
          </p:cNvPr>
          <p:cNvSpPr/>
          <p:nvPr/>
        </p:nvSpPr>
        <p:spPr>
          <a:xfrm>
            <a:off x="1174483" y="1374287"/>
            <a:ext cx="10316269" cy="6124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Utilize chained and templated variables to create highly scalable dashboards that adapt to different</a:t>
            </a:r>
          </a:p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contexts and data sets.</a:t>
            </a:r>
            <a:endParaRPr lang="en-US" sz="2000" dirty="0"/>
          </a:p>
        </p:txBody>
      </p:sp>
      <p:sp>
        <p:nvSpPr>
          <p:cNvPr id="7" name="Shape 5">
            <a:extLst>
              <a:ext uri="{FF2B5EF4-FFF2-40B4-BE49-F238E27FC236}">
                <a16:creationId xmlns:a16="http://schemas.microsoft.com/office/drawing/2014/main" id="{1BD4BFAD-8E4D-9746-0D25-861605DA389E}"/>
              </a:ext>
            </a:extLst>
          </p:cNvPr>
          <p:cNvSpPr/>
          <p:nvPr/>
        </p:nvSpPr>
        <p:spPr>
          <a:xfrm>
            <a:off x="621734" y="1986764"/>
            <a:ext cx="382687" cy="382687"/>
          </a:xfrm>
          <a:prstGeom prst="roundRect">
            <a:avLst>
              <a:gd name="adj" fmla="val 18671"/>
            </a:avLst>
          </a:prstGeom>
          <a:solidFill>
            <a:srgbClr val="CCEFFF"/>
          </a:solidFill>
          <a:ln w="7620">
            <a:solidFill>
              <a:srgbClr val="B2D5E5"/>
            </a:solidFill>
            <a:prstDash val="solid"/>
          </a:ln>
        </p:spPr>
        <p:txBody>
          <a:bodyPr/>
          <a:lstStyle/>
          <a:p>
            <a:endParaRPr lang="en-US" sz="2000"/>
          </a:p>
        </p:txBody>
      </p:sp>
      <p:sp>
        <p:nvSpPr>
          <p:cNvPr id="8" name="Text 6">
            <a:extLst>
              <a:ext uri="{FF2B5EF4-FFF2-40B4-BE49-F238E27FC236}">
                <a16:creationId xmlns:a16="http://schemas.microsoft.com/office/drawing/2014/main" id="{F15FE634-B17A-592C-8E20-5CA94A0F7B2C}"/>
              </a:ext>
            </a:extLst>
          </p:cNvPr>
          <p:cNvSpPr/>
          <p:nvPr/>
        </p:nvSpPr>
        <p:spPr>
          <a:xfrm>
            <a:off x="685482" y="2018614"/>
            <a:ext cx="255092" cy="318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000" dirty="0"/>
          </a:p>
        </p:txBody>
      </p:sp>
      <p:sp>
        <p:nvSpPr>
          <p:cNvPr id="9" name="Text 7">
            <a:extLst>
              <a:ext uri="{FF2B5EF4-FFF2-40B4-BE49-F238E27FC236}">
                <a16:creationId xmlns:a16="http://schemas.microsoft.com/office/drawing/2014/main" id="{67FF4B12-94B4-A7B6-4DDA-EB4F869CAF7A}"/>
              </a:ext>
            </a:extLst>
          </p:cNvPr>
          <p:cNvSpPr/>
          <p:nvPr/>
        </p:nvSpPr>
        <p:spPr>
          <a:xfrm>
            <a:off x="1174482" y="2045204"/>
            <a:ext cx="2145308" cy="265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Alerts &amp; Annotations</a:t>
            </a:r>
            <a:endParaRPr lang="en-US" sz="2000" dirty="0"/>
          </a:p>
        </p:txBody>
      </p:sp>
      <p:sp>
        <p:nvSpPr>
          <p:cNvPr id="10" name="Text 8">
            <a:extLst>
              <a:ext uri="{FF2B5EF4-FFF2-40B4-BE49-F238E27FC236}">
                <a16:creationId xmlns:a16="http://schemas.microsoft.com/office/drawing/2014/main" id="{7501DD93-9C0D-9FEC-926D-1A5E6A6749BF}"/>
              </a:ext>
            </a:extLst>
          </p:cNvPr>
          <p:cNvSpPr/>
          <p:nvPr/>
        </p:nvSpPr>
        <p:spPr>
          <a:xfrm>
            <a:off x="1174483" y="2412909"/>
            <a:ext cx="10316269" cy="272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Add annotations to highlight specific events and configure alerts for instant notification of anomalies.</a:t>
            </a:r>
            <a:endParaRPr lang="en-US" sz="2000" dirty="0"/>
          </a:p>
        </p:txBody>
      </p:sp>
      <p:sp>
        <p:nvSpPr>
          <p:cNvPr id="11" name="Shape 9">
            <a:extLst>
              <a:ext uri="{FF2B5EF4-FFF2-40B4-BE49-F238E27FC236}">
                <a16:creationId xmlns:a16="http://schemas.microsoft.com/office/drawing/2014/main" id="{B3688D6A-F503-78A0-3821-0CB84F876E2F}"/>
              </a:ext>
            </a:extLst>
          </p:cNvPr>
          <p:cNvSpPr/>
          <p:nvPr/>
        </p:nvSpPr>
        <p:spPr>
          <a:xfrm>
            <a:off x="621734" y="3025386"/>
            <a:ext cx="382687" cy="382687"/>
          </a:xfrm>
          <a:prstGeom prst="roundRect">
            <a:avLst>
              <a:gd name="adj" fmla="val 18671"/>
            </a:avLst>
          </a:prstGeom>
          <a:solidFill>
            <a:srgbClr val="CCEFFF"/>
          </a:solidFill>
          <a:ln w="7620">
            <a:solidFill>
              <a:srgbClr val="B2D5E5"/>
            </a:solidFill>
            <a:prstDash val="solid"/>
          </a:ln>
        </p:spPr>
        <p:txBody>
          <a:bodyPr/>
          <a:lstStyle/>
          <a:p>
            <a:endParaRPr lang="en-US" sz="2000"/>
          </a:p>
        </p:txBody>
      </p:sp>
      <p:sp>
        <p:nvSpPr>
          <p:cNvPr id="12" name="Text 10">
            <a:extLst>
              <a:ext uri="{FF2B5EF4-FFF2-40B4-BE49-F238E27FC236}">
                <a16:creationId xmlns:a16="http://schemas.microsoft.com/office/drawing/2014/main" id="{EE4B0D62-18AF-37AF-A13C-ED35BFEBFBEB}"/>
              </a:ext>
            </a:extLst>
          </p:cNvPr>
          <p:cNvSpPr/>
          <p:nvPr/>
        </p:nvSpPr>
        <p:spPr>
          <a:xfrm>
            <a:off x="685482" y="3057236"/>
            <a:ext cx="255092" cy="318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000" dirty="0"/>
          </a:p>
        </p:txBody>
      </p:sp>
      <p:sp>
        <p:nvSpPr>
          <p:cNvPr id="13" name="Text 11">
            <a:extLst>
              <a:ext uri="{FF2B5EF4-FFF2-40B4-BE49-F238E27FC236}">
                <a16:creationId xmlns:a16="http://schemas.microsoft.com/office/drawing/2014/main" id="{C9CFBCF0-183F-9768-7B52-C4E2B466A1B5}"/>
              </a:ext>
            </a:extLst>
          </p:cNvPr>
          <p:cNvSpPr/>
          <p:nvPr/>
        </p:nvSpPr>
        <p:spPr>
          <a:xfrm>
            <a:off x="1174482" y="3083826"/>
            <a:ext cx="2126457" cy="265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Enhanced Visuals</a:t>
            </a:r>
            <a:endParaRPr lang="en-US" sz="2000" dirty="0"/>
          </a:p>
        </p:txBody>
      </p:sp>
      <p:sp>
        <p:nvSpPr>
          <p:cNvPr id="14" name="Text 12">
            <a:extLst>
              <a:ext uri="{FF2B5EF4-FFF2-40B4-BE49-F238E27FC236}">
                <a16:creationId xmlns:a16="http://schemas.microsoft.com/office/drawing/2014/main" id="{14919AE7-A07B-C234-194B-44230656D63A}"/>
              </a:ext>
            </a:extLst>
          </p:cNvPr>
          <p:cNvSpPr/>
          <p:nvPr/>
        </p:nvSpPr>
        <p:spPr>
          <a:xfrm>
            <a:off x="1174483" y="3451531"/>
            <a:ext cx="10316269" cy="272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Customize panel titles, legends, and color schemes for optimal clarity and visual appeal.</a:t>
            </a:r>
            <a:endParaRPr lang="en-US" sz="2000" dirty="0"/>
          </a:p>
        </p:txBody>
      </p:sp>
      <p:sp>
        <p:nvSpPr>
          <p:cNvPr id="15" name="Shape 13">
            <a:extLst>
              <a:ext uri="{FF2B5EF4-FFF2-40B4-BE49-F238E27FC236}">
                <a16:creationId xmlns:a16="http://schemas.microsoft.com/office/drawing/2014/main" id="{4A9E6106-A66C-1336-2495-2E50832B686F}"/>
              </a:ext>
            </a:extLst>
          </p:cNvPr>
          <p:cNvSpPr/>
          <p:nvPr/>
        </p:nvSpPr>
        <p:spPr>
          <a:xfrm>
            <a:off x="621734" y="4064008"/>
            <a:ext cx="382687" cy="382687"/>
          </a:xfrm>
          <a:prstGeom prst="roundRect">
            <a:avLst>
              <a:gd name="adj" fmla="val 18671"/>
            </a:avLst>
          </a:prstGeom>
          <a:solidFill>
            <a:srgbClr val="CCEFFF"/>
          </a:solidFill>
          <a:ln w="7620">
            <a:solidFill>
              <a:srgbClr val="B2D5E5"/>
            </a:solidFill>
            <a:prstDash val="solid"/>
          </a:ln>
        </p:spPr>
        <p:txBody>
          <a:bodyPr/>
          <a:lstStyle/>
          <a:p>
            <a:endParaRPr lang="en-US" sz="2000"/>
          </a:p>
        </p:txBody>
      </p:sp>
      <p:sp>
        <p:nvSpPr>
          <p:cNvPr id="16" name="Text 14">
            <a:extLst>
              <a:ext uri="{FF2B5EF4-FFF2-40B4-BE49-F238E27FC236}">
                <a16:creationId xmlns:a16="http://schemas.microsoft.com/office/drawing/2014/main" id="{A2EFF4B4-4872-A98B-4256-2D23EE4C1B12}"/>
              </a:ext>
            </a:extLst>
          </p:cNvPr>
          <p:cNvSpPr/>
          <p:nvPr/>
        </p:nvSpPr>
        <p:spPr>
          <a:xfrm>
            <a:off x="685482" y="4095858"/>
            <a:ext cx="255092" cy="318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4</a:t>
            </a:r>
            <a:endParaRPr lang="en-US" sz="2000" dirty="0"/>
          </a:p>
        </p:txBody>
      </p:sp>
      <p:sp>
        <p:nvSpPr>
          <p:cNvPr id="17" name="Text 15">
            <a:extLst>
              <a:ext uri="{FF2B5EF4-FFF2-40B4-BE49-F238E27FC236}">
                <a16:creationId xmlns:a16="http://schemas.microsoft.com/office/drawing/2014/main" id="{24B675BA-F7B7-9786-D2DA-05C044C9E494}"/>
              </a:ext>
            </a:extLst>
          </p:cNvPr>
          <p:cNvSpPr/>
          <p:nvPr/>
        </p:nvSpPr>
        <p:spPr>
          <a:xfrm>
            <a:off x="1174483" y="4122448"/>
            <a:ext cx="2575421" cy="265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Advanced Visualizations</a:t>
            </a:r>
            <a:endParaRPr lang="en-US" sz="2000" dirty="0"/>
          </a:p>
        </p:txBody>
      </p:sp>
      <p:sp>
        <p:nvSpPr>
          <p:cNvPr id="18" name="Text 16">
            <a:extLst>
              <a:ext uri="{FF2B5EF4-FFF2-40B4-BE49-F238E27FC236}">
                <a16:creationId xmlns:a16="http://schemas.microsoft.com/office/drawing/2014/main" id="{481C7A7E-4317-66C1-F7E8-E169CC86B476}"/>
              </a:ext>
            </a:extLst>
          </p:cNvPr>
          <p:cNvSpPr/>
          <p:nvPr/>
        </p:nvSpPr>
        <p:spPr>
          <a:xfrm>
            <a:off x="1174483" y="4490152"/>
            <a:ext cx="10316269" cy="272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Explore heatmaps and geomaps for detailed pattern recognition and geographic data analysis.</a:t>
            </a:r>
            <a:endParaRPr lang="en-US" sz="2000" dirty="0"/>
          </a:p>
        </p:txBody>
      </p:sp>
      <p:sp>
        <p:nvSpPr>
          <p:cNvPr id="19" name="Shape 17">
            <a:extLst>
              <a:ext uri="{FF2B5EF4-FFF2-40B4-BE49-F238E27FC236}">
                <a16:creationId xmlns:a16="http://schemas.microsoft.com/office/drawing/2014/main" id="{EE45BEA4-FD04-7F77-E034-04CC7A347445}"/>
              </a:ext>
            </a:extLst>
          </p:cNvPr>
          <p:cNvSpPr/>
          <p:nvPr/>
        </p:nvSpPr>
        <p:spPr>
          <a:xfrm>
            <a:off x="621734" y="5102630"/>
            <a:ext cx="382687" cy="382687"/>
          </a:xfrm>
          <a:prstGeom prst="roundRect">
            <a:avLst>
              <a:gd name="adj" fmla="val 18671"/>
            </a:avLst>
          </a:prstGeom>
          <a:solidFill>
            <a:srgbClr val="CCEFFF"/>
          </a:solidFill>
          <a:ln w="7620">
            <a:solidFill>
              <a:srgbClr val="B2D5E5"/>
            </a:solidFill>
            <a:prstDash val="solid"/>
          </a:ln>
        </p:spPr>
        <p:txBody>
          <a:bodyPr/>
          <a:lstStyle/>
          <a:p>
            <a:endParaRPr lang="en-US" sz="2000"/>
          </a:p>
        </p:txBody>
      </p:sp>
      <p:sp>
        <p:nvSpPr>
          <p:cNvPr id="20" name="Text 18">
            <a:extLst>
              <a:ext uri="{FF2B5EF4-FFF2-40B4-BE49-F238E27FC236}">
                <a16:creationId xmlns:a16="http://schemas.microsoft.com/office/drawing/2014/main" id="{299BC4C6-094D-824D-439D-7B1BF22780D5}"/>
              </a:ext>
            </a:extLst>
          </p:cNvPr>
          <p:cNvSpPr/>
          <p:nvPr/>
        </p:nvSpPr>
        <p:spPr>
          <a:xfrm>
            <a:off x="685482" y="5134480"/>
            <a:ext cx="255092" cy="31888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>
              <a:lnSpc>
                <a:spcPts val="2000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5</a:t>
            </a:r>
            <a:endParaRPr lang="en-US" sz="2000" dirty="0"/>
          </a:p>
        </p:txBody>
      </p:sp>
      <p:sp>
        <p:nvSpPr>
          <p:cNvPr id="21" name="Text 19">
            <a:extLst>
              <a:ext uri="{FF2B5EF4-FFF2-40B4-BE49-F238E27FC236}">
                <a16:creationId xmlns:a16="http://schemas.microsoft.com/office/drawing/2014/main" id="{C495703C-3A97-1277-0E5A-76DF34E35D0A}"/>
              </a:ext>
            </a:extLst>
          </p:cNvPr>
          <p:cNvSpPr/>
          <p:nvPr/>
        </p:nvSpPr>
        <p:spPr>
          <a:xfrm>
            <a:off x="1174483" y="5161070"/>
            <a:ext cx="2341761" cy="26570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083"/>
              </a:lnSpc>
            </a:pPr>
            <a:r>
              <a:rPr lang="en-US" sz="20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Interactive Exploration</a:t>
            </a:r>
            <a:endParaRPr lang="en-US" sz="2000" dirty="0"/>
          </a:p>
        </p:txBody>
      </p:sp>
      <p:sp>
        <p:nvSpPr>
          <p:cNvPr id="22" name="Text 20">
            <a:extLst>
              <a:ext uri="{FF2B5EF4-FFF2-40B4-BE49-F238E27FC236}">
                <a16:creationId xmlns:a16="http://schemas.microsoft.com/office/drawing/2014/main" id="{F4E8EEC9-B57B-DF7D-363F-3CDF97989D21}"/>
              </a:ext>
            </a:extLst>
          </p:cNvPr>
          <p:cNvSpPr/>
          <p:nvPr/>
        </p:nvSpPr>
        <p:spPr>
          <a:xfrm>
            <a:off x="1174483" y="5528775"/>
            <a:ext cx="10316269" cy="27225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Create drilldown links to enable interactive data exploration, allowing users to dive deeper into </a:t>
            </a:r>
          </a:p>
          <a:p>
            <a:pPr>
              <a:lnSpc>
                <a:spcPts val="2125"/>
              </a:lnSpc>
            </a:pPr>
            <a:r>
              <a:rPr lang="en-US" sz="2000" dirty="0">
                <a:solidFill>
                  <a:srgbClr val="000000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specific metrics.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448501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964214" y="2667778"/>
            <a:ext cx="403027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421869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a4a45d7d-a3f7-4fcf-a203-14d708ac532a">
      <UserInfo>
        <DisplayName/>
        <AccountId xsi:nil="true"/>
        <AccountType/>
      </UserInfo>
    </SharedWithUsers>
    <TaxCatchAll xmlns="a4a45d7d-a3f7-4fcf-a203-14d708ac532a" xsi:nil="true"/>
    <lcf76f155ced4ddcb4097134ff3c332f xmlns="f0075c56-366a-45e6-a660-fede2cf3a396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AB71C875D99E04C94D4E49E0B03ECAD" ma:contentTypeVersion="18" ma:contentTypeDescription="Create a new document." ma:contentTypeScope="" ma:versionID="99d0d4738a35097d1e0d0497b0283791">
  <xsd:schema xmlns:xsd="http://www.w3.org/2001/XMLSchema" xmlns:xs="http://www.w3.org/2001/XMLSchema" xmlns:p="http://schemas.microsoft.com/office/2006/metadata/properties" xmlns:ns2="f0075c56-366a-45e6-a660-fede2cf3a396" xmlns:ns3="a4a45d7d-a3f7-4fcf-a203-14d708ac532a" targetNamespace="http://schemas.microsoft.com/office/2006/metadata/properties" ma:root="true" ma:fieldsID="fe643ef6ade33a13d29b051c2147142a" ns2:_="" ns3:_="">
    <xsd:import namespace="f0075c56-366a-45e6-a660-fede2cf3a396"/>
    <xsd:import namespace="a4a45d7d-a3f7-4fcf-a203-14d708ac532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075c56-366a-45e6-a660-fede2cf3a39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70bf798b-476f-4b6c-9cd4-c1c1d3ec0bc5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4a45d7d-a3f7-4fcf-a203-14d708ac532a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d37f9e51-815f-40d5-88aa-ed47e943bcda}" ma:internalName="TaxCatchAll" ma:showField="CatchAllData" ma:web="a4a45d7d-a3f7-4fcf-a203-14d708ac532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37BA7A7-FAC3-4833-892C-85CF3738218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7F26B1A-CF79-4976-B45E-93280CFFFE20}">
  <ds:schemaRefs>
    <ds:schemaRef ds:uri="http://schemas.microsoft.com/office/2006/documentManagement/types"/>
    <ds:schemaRef ds:uri="a4a45d7d-a3f7-4fcf-a203-14d708ac532a"/>
    <ds:schemaRef ds:uri="http://purl.org/dc/elements/1.1/"/>
    <ds:schemaRef ds:uri="f0075c56-366a-45e6-a660-fede2cf3a396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121C921-3ACF-4678-8FC8-C68B14B442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075c56-366a-45e6-a660-fede2cf3a396"/>
    <ds:schemaRef ds:uri="a4a45d7d-a3f7-4fcf-a203-14d708ac532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2f173612-6f45-4520-9df8-32d7ba5f2c44}" enabled="0" method="" siteId="{2f173612-6f45-4520-9df8-32d7ba5f2c4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1253</TotalTime>
  <Words>363</Words>
  <Application>Microsoft Macintosh PowerPoint</Application>
  <PresentationFormat>Widescreen</PresentationFormat>
  <Paragraphs>44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Inter</vt:lpstr>
      <vt:lpstr>Inter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Hieu. Nguyen Thanh - CTS ITS.MS.1 HCM</cp:lastModifiedBy>
  <cp:revision>8</cp:revision>
  <dcterms:created xsi:type="dcterms:W3CDTF">2019-03-04T10:06:58Z</dcterms:created>
  <dcterms:modified xsi:type="dcterms:W3CDTF">2025-07-13T19:08:56Z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0x0101005AB71C875D99E04C94D4E49E0B03ECAD</vt:lpwstr>
  </property>
  <property fmtid="{D5CDD505-2E9C-101B-9397-08002B2CF9AE}" pid="3" name="MediaServiceImageTags">
    <vt:lpwstr/>
  </property>
  <property fmtid="{D5CDD505-2E9C-101B-9397-08002B2CF9AE}" pid="4" name="Order">
    <vt:r8>81800</vt:r8>
  </property>
  <property fmtid="{D5CDD505-2E9C-101B-9397-08002B2CF9AE}" pid="5" name="xd_Signature">
    <vt:bool>false</vt:bool>
  </property>
  <property fmtid="{D5CDD505-2E9C-101B-9397-08002B2CF9AE}" pid="6" name="xd_ProgID">
    <vt:lpwstr/>
  </property>
  <property fmtid="{D5CDD505-2E9C-101B-9397-08002B2CF9AE}" pid="7" name="ComplianceAssetId">
    <vt:lpwstr/>
  </property>
  <property fmtid="{D5CDD505-2E9C-101B-9397-08002B2CF9AE}" pid="8" name="TemplateUrl">
    <vt:lpwstr/>
  </property>
  <property fmtid="{D5CDD505-2E9C-101B-9397-08002B2CF9AE}" pid="9" name="_ExtendedDescription">
    <vt:lpwstr/>
  </property>
  <property fmtid="{D5CDD505-2E9C-101B-9397-08002B2CF9AE}" pid="10" name="TriggerFlowInfo">
    <vt:lpwstr/>
  </property>
</Properties>
</file>