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474"/>
    <a:srgbClr val="D82828"/>
    <a:srgbClr val="B20C0C"/>
    <a:srgbClr val="FB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941-E13B-4553-BD7F-80138308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621B-14BC-4B90-B224-CD3DDBBB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3FEF-948D-4788-967B-2163A00F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D3FF-51DC-44CC-AD6A-B9CCAB6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C143-22BE-4C04-B9F7-D01183F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B64D-78D7-450B-8954-2633C2EB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CB6D-DBD5-4EC1-B6F8-FD2B6765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5C8A-E26B-4D89-A1B6-45A684A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518F-CF34-4EAE-820F-8FEB8F0B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F32-D2C5-4A62-A109-59A3A68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EBFBF-DE46-4E01-B470-1C9183C0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C9C6-8002-42C5-91BE-F1F60DCA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58F-DC77-4D7B-97AD-4086F290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4C7D-2F2F-4DA3-98F0-B5917204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2FB8-4999-42E4-AE49-C023943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7C1-D9A7-4F2D-BAEB-19EC2E3D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61F4-1CE9-4EEF-9709-0E25783D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4C1E-150B-43FB-AE97-0001AB1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C721-9DC5-4844-BF3D-7540E89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5F71-EAA8-4FD3-BE0F-2972F23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FC99-C639-4E49-9A17-F7E3E955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3A297-113C-41E3-B133-3564B313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3D-50AA-43F1-B048-BFE0A5B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518F-5C14-49EC-AC31-8241FEB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35ED-F0AC-4307-A382-6AB809B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2C5-4A4C-4CC2-9E27-18DE98B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1466-3B21-4337-B240-0B56B7A2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D48E-DC74-4F21-AC67-0AF4DCA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5AA8-B450-4117-9B46-9AC2E20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B4E1-915F-4AAC-AE86-4127640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F41E-6CC7-4742-B237-9E7B038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0205-277C-47B2-9D8F-1921C3F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32FA-96D9-4BAD-8229-29C8570F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737-CE21-467D-8671-55825908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66B5-DDD0-493F-B8D5-32A1C40B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EBBDB-399B-4ABD-AE9B-67CDDF0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AFAA-2FD9-45F3-9624-0F2A3BBE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8CE6-A382-44F7-93AF-FD07257C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82EBD-094C-408E-9A32-11BC729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9B9B-356F-4497-B9B0-0821185C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2A6A-B1EF-48F1-8FB1-8F1A3C4A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8A34-D163-4946-A4E2-2D165DE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754D-061E-4161-AB32-BBA6962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A4132-15D1-4F9D-B5F6-E5AD9C5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6B07-C8BB-4C7E-BC8D-485D0F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990A-940F-47D8-8942-032A28B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390-888E-4D63-A805-CC9AC46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79BA-613D-4144-9592-51750302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3776-B72F-4A0A-9427-A590D672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EF7C-906E-4309-A3BA-5CFBC185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FBB4-A43F-4D60-98FF-50BFCE0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FAC3-766F-4200-9D8A-6AD45A49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75B-5DFB-421A-8EB1-0293170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0FFF7-6354-46D8-86ED-B6C19442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EB02-B85F-4EBF-B931-A1E4A76A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0E21-52F4-4D2B-98ED-0C59789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F2DD-E3A0-4511-8552-D5690A5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1D72-3EA3-4FE3-B2E2-844458B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A9F6-E6C3-4053-9201-AF6AD64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601-DEDB-4448-99D5-8DA73B0B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8040-FB17-477D-B597-94C87655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757-74CC-4809-8044-B9BBA1E9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46EC-441D-4B3D-900F-7174AC47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C4C9B-7B87-4E34-B30E-BACE46ED8ED7}"/>
              </a:ext>
            </a:extLst>
          </p:cNvPr>
          <p:cNvGrpSpPr/>
          <p:nvPr/>
        </p:nvGrpSpPr>
        <p:grpSpPr>
          <a:xfrm>
            <a:off x="3157632" y="1610631"/>
            <a:ext cx="5876729" cy="3350985"/>
            <a:chOff x="3157632" y="1753506"/>
            <a:chExt cx="5876729" cy="335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297C41-66FA-4859-B4BF-9F5A3487F485}"/>
                </a:ext>
              </a:extLst>
            </p:cNvPr>
            <p:cNvSpPr/>
            <p:nvPr/>
          </p:nvSpPr>
          <p:spPr>
            <a:xfrm>
              <a:off x="3157632" y="1753506"/>
              <a:ext cx="5876729" cy="33509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66BAD-73D5-4E6C-98E3-8F6F41E99FA7}"/>
                </a:ext>
              </a:extLst>
            </p:cNvPr>
            <p:cNvSpPr txBox="1"/>
            <p:nvPr/>
          </p:nvSpPr>
          <p:spPr>
            <a:xfrm>
              <a:off x="5399203" y="1895080"/>
              <a:ext cx="139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ĐĂNG NHẬP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C4D056-A35F-47C7-8F7A-BB2F3DFE7E1B}"/>
                </a:ext>
              </a:extLst>
            </p:cNvPr>
            <p:cNvSpPr/>
            <p:nvPr/>
          </p:nvSpPr>
          <p:spPr>
            <a:xfrm>
              <a:off x="4271596" y="2405986"/>
              <a:ext cx="3648808" cy="5108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979C10B-6BFF-4727-A802-B82C92E348E0}"/>
                </a:ext>
              </a:extLst>
            </p:cNvPr>
            <p:cNvSpPr/>
            <p:nvPr/>
          </p:nvSpPr>
          <p:spPr>
            <a:xfrm>
              <a:off x="4271596" y="3173583"/>
              <a:ext cx="3648808" cy="5108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1F3BC59-1E56-4433-81AF-2CEAAE8621E1}"/>
                </a:ext>
              </a:extLst>
            </p:cNvPr>
            <p:cNvSpPr/>
            <p:nvPr/>
          </p:nvSpPr>
          <p:spPr>
            <a:xfrm>
              <a:off x="4271596" y="3941180"/>
              <a:ext cx="3648808" cy="510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2"/>
                  </a:solidFill>
                </a:rPr>
                <a:t>Login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5243B-F508-4C91-9EFD-E603E6F20542}"/>
                </a:ext>
              </a:extLst>
            </p:cNvPr>
            <p:cNvSpPr txBox="1"/>
            <p:nvPr/>
          </p:nvSpPr>
          <p:spPr>
            <a:xfrm>
              <a:off x="5367700" y="4624363"/>
              <a:ext cx="1456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u="sng" dirty="0">
                  <a:solidFill>
                    <a:schemeClr val="tx2"/>
                  </a:solidFill>
                </a:rPr>
                <a:t>Quên mật khẩu</a:t>
              </a:r>
              <a:endParaRPr lang="en-US" sz="1400" u="sng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1C479-B19B-4562-A60E-9B3EB5530ED0}"/>
                </a:ext>
              </a:extLst>
            </p:cNvPr>
            <p:cNvSpPr txBox="1"/>
            <p:nvPr/>
          </p:nvSpPr>
          <p:spPr>
            <a:xfrm>
              <a:off x="4385891" y="2507513"/>
              <a:ext cx="1802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Tên đăng nhập</a:t>
              </a:r>
              <a:endPara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12396-906F-4F82-861F-8F2FA3FF7D61}"/>
                </a:ext>
              </a:extLst>
            </p:cNvPr>
            <p:cNvSpPr txBox="1"/>
            <p:nvPr/>
          </p:nvSpPr>
          <p:spPr>
            <a:xfrm>
              <a:off x="4385891" y="3275109"/>
              <a:ext cx="1863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Mật khẩu</a:t>
              </a:r>
              <a:endPara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D2BA77-E1C4-4CA2-ADD6-CBC0B03ED8CA}"/>
              </a:ext>
            </a:extLst>
          </p:cNvPr>
          <p:cNvGrpSpPr/>
          <p:nvPr/>
        </p:nvGrpSpPr>
        <p:grpSpPr>
          <a:xfrm>
            <a:off x="3157632" y="1610631"/>
            <a:ext cx="5876729" cy="3350985"/>
            <a:chOff x="3157632" y="1753506"/>
            <a:chExt cx="5876729" cy="335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297C41-66FA-4859-B4BF-9F5A3487F485}"/>
                </a:ext>
              </a:extLst>
            </p:cNvPr>
            <p:cNvSpPr/>
            <p:nvPr/>
          </p:nvSpPr>
          <p:spPr>
            <a:xfrm>
              <a:off x="3157632" y="1753506"/>
              <a:ext cx="5876729" cy="33509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66BAD-73D5-4E6C-98E3-8F6F41E99FA7}"/>
                </a:ext>
              </a:extLst>
            </p:cNvPr>
            <p:cNvSpPr txBox="1"/>
            <p:nvPr/>
          </p:nvSpPr>
          <p:spPr>
            <a:xfrm>
              <a:off x="5399203" y="1895080"/>
              <a:ext cx="139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ĐĂNG NHẬP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C4D056-A35F-47C7-8F7A-BB2F3DFE7E1B}"/>
                </a:ext>
              </a:extLst>
            </p:cNvPr>
            <p:cNvSpPr/>
            <p:nvPr/>
          </p:nvSpPr>
          <p:spPr>
            <a:xfrm>
              <a:off x="4271596" y="2405986"/>
              <a:ext cx="3648808" cy="510833"/>
            </a:xfrm>
            <a:prstGeom prst="roundRect">
              <a:avLst/>
            </a:prstGeom>
            <a:solidFill>
              <a:srgbClr val="FBD7D7"/>
            </a:solidFill>
            <a:ln>
              <a:solidFill>
                <a:srgbClr val="B20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979C10B-6BFF-4727-A802-B82C92E348E0}"/>
                </a:ext>
              </a:extLst>
            </p:cNvPr>
            <p:cNvSpPr/>
            <p:nvPr/>
          </p:nvSpPr>
          <p:spPr>
            <a:xfrm>
              <a:off x="4271596" y="3173583"/>
              <a:ext cx="3648808" cy="5108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1F3BC59-1E56-4433-81AF-2CEAAE8621E1}"/>
                </a:ext>
              </a:extLst>
            </p:cNvPr>
            <p:cNvSpPr/>
            <p:nvPr/>
          </p:nvSpPr>
          <p:spPr>
            <a:xfrm>
              <a:off x="4271596" y="3941180"/>
              <a:ext cx="3648808" cy="510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2"/>
                  </a:solidFill>
                </a:rPr>
                <a:t>Login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5243B-F508-4C91-9EFD-E603E6F20542}"/>
                </a:ext>
              </a:extLst>
            </p:cNvPr>
            <p:cNvSpPr txBox="1"/>
            <p:nvPr/>
          </p:nvSpPr>
          <p:spPr>
            <a:xfrm>
              <a:off x="5367700" y="4624363"/>
              <a:ext cx="1456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u="sng" dirty="0">
                  <a:solidFill>
                    <a:schemeClr val="tx2"/>
                  </a:solidFill>
                </a:rPr>
                <a:t>Quên mật khẩu</a:t>
              </a:r>
              <a:endParaRPr lang="en-US" sz="1400" u="sng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1C479-B19B-4562-A60E-9B3EB5530ED0}"/>
                </a:ext>
              </a:extLst>
            </p:cNvPr>
            <p:cNvSpPr txBox="1"/>
            <p:nvPr/>
          </p:nvSpPr>
          <p:spPr>
            <a:xfrm>
              <a:off x="4385891" y="2521105"/>
              <a:ext cx="268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solidFill>
                    <a:srgbClr val="E67474"/>
                  </a:solidFill>
                </a:rPr>
                <a:t>Tên đăng nhậ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không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tồn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endPara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12396-906F-4F82-861F-8F2FA3FF7D61}"/>
                </a:ext>
              </a:extLst>
            </p:cNvPr>
            <p:cNvSpPr txBox="1"/>
            <p:nvPr/>
          </p:nvSpPr>
          <p:spPr>
            <a:xfrm>
              <a:off x="4385891" y="3275109"/>
              <a:ext cx="1863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Mật khẩu</a:t>
              </a:r>
              <a:endPara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2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E7E6DA-9936-4909-AD99-957E1344C5AD}"/>
              </a:ext>
            </a:extLst>
          </p:cNvPr>
          <p:cNvGrpSpPr/>
          <p:nvPr/>
        </p:nvGrpSpPr>
        <p:grpSpPr>
          <a:xfrm>
            <a:off x="3157632" y="1601106"/>
            <a:ext cx="5876729" cy="3350985"/>
            <a:chOff x="3157632" y="1753506"/>
            <a:chExt cx="5876729" cy="335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297C41-66FA-4859-B4BF-9F5A3487F485}"/>
                </a:ext>
              </a:extLst>
            </p:cNvPr>
            <p:cNvSpPr/>
            <p:nvPr/>
          </p:nvSpPr>
          <p:spPr>
            <a:xfrm>
              <a:off x="3157632" y="1753506"/>
              <a:ext cx="5876729" cy="33509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66BAD-73D5-4E6C-98E3-8F6F41E99FA7}"/>
                </a:ext>
              </a:extLst>
            </p:cNvPr>
            <p:cNvSpPr txBox="1"/>
            <p:nvPr/>
          </p:nvSpPr>
          <p:spPr>
            <a:xfrm>
              <a:off x="5399203" y="1895080"/>
              <a:ext cx="139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ĐĂNG NHẬP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1F3BC59-1E56-4433-81AF-2CEAAE8621E1}"/>
                </a:ext>
              </a:extLst>
            </p:cNvPr>
            <p:cNvSpPr/>
            <p:nvPr/>
          </p:nvSpPr>
          <p:spPr>
            <a:xfrm>
              <a:off x="4271596" y="3941180"/>
              <a:ext cx="3648808" cy="510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2"/>
                  </a:solidFill>
                </a:rPr>
                <a:t>Login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5243B-F508-4C91-9EFD-E603E6F20542}"/>
                </a:ext>
              </a:extLst>
            </p:cNvPr>
            <p:cNvSpPr txBox="1"/>
            <p:nvPr/>
          </p:nvSpPr>
          <p:spPr>
            <a:xfrm>
              <a:off x="5367700" y="4624363"/>
              <a:ext cx="1456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u="sng" dirty="0">
                  <a:solidFill>
                    <a:schemeClr val="tx2"/>
                  </a:solidFill>
                </a:rPr>
                <a:t>Quên mật khẩu</a:t>
              </a:r>
              <a:endParaRPr lang="en-US" sz="1400" u="sng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255CCB-47C1-4FA7-86AC-02C3D3D8B3B3}"/>
                </a:ext>
              </a:extLst>
            </p:cNvPr>
            <p:cNvSpPr/>
            <p:nvPr/>
          </p:nvSpPr>
          <p:spPr>
            <a:xfrm>
              <a:off x="4271591" y="3173580"/>
              <a:ext cx="3648808" cy="510833"/>
            </a:xfrm>
            <a:prstGeom prst="roundRect">
              <a:avLst/>
            </a:prstGeom>
            <a:solidFill>
              <a:srgbClr val="FBD7D7"/>
            </a:solidFill>
            <a:ln>
              <a:solidFill>
                <a:srgbClr val="B20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3DCB03-EB53-46B7-B8E6-A29DF49076DD}"/>
                </a:ext>
              </a:extLst>
            </p:cNvPr>
            <p:cNvSpPr/>
            <p:nvPr/>
          </p:nvSpPr>
          <p:spPr>
            <a:xfrm>
              <a:off x="4271591" y="2405980"/>
              <a:ext cx="3648808" cy="5108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1C479-B19B-4562-A60E-9B3EB5530ED0}"/>
                </a:ext>
              </a:extLst>
            </p:cNvPr>
            <p:cNvSpPr txBox="1"/>
            <p:nvPr/>
          </p:nvSpPr>
          <p:spPr>
            <a:xfrm>
              <a:off x="4385891" y="3275107"/>
              <a:ext cx="268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Mật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khẩu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không</a:t>
              </a:r>
              <a:r>
                <a:rPr lang="en-US" sz="1400" dirty="0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rgbClr val="E674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endParaRPr lang="en-US" sz="1400" dirty="0">
                <a:solidFill>
                  <a:srgbClr val="E674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12396-906F-4F82-861F-8F2FA3FF7D61}"/>
                </a:ext>
              </a:extLst>
            </p:cNvPr>
            <p:cNvSpPr txBox="1"/>
            <p:nvPr/>
          </p:nvSpPr>
          <p:spPr>
            <a:xfrm>
              <a:off x="4385891" y="2507508"/>
              <a:ext cx="1863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endPara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5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 </cp:lastModifiedBy>
  <cp:revision>7</cp:revision>
  <dcterms:created xsi:type="dcterms:W3CDTF">2018-04-06T03:01:42Z</dcterms:created>
  <dcterms:modified xsi:type="dcterms:W3CDTF">2018-04-06T10:57:07Z</dcterms:modified>
</cp:coreProperties>
</file>