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E5"/>
    <a:srgbClr val="F1F4F7"/>
    <a:srgbClr val="FFFFFF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74" autoAdjust="0"/>
  </p:normalViewPr>
  <p:slideViewPr>
    <p:cSldViewPr snapToGrid="0">
      <p:cViewPr>
        <p:scale>
          <a:sx n="194" d="100"/>
          <a:sy n="194" d="100"/>
        </p:scale>
        <p:origin x="110" y="-17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57A4C-901C-4D83-9355-B6DDA9F23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A936E-1AFC-4686-A196-4E3CF00C1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3E148-05A1-42CE-8C51-B4D8318B6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1635-8A96-47FE-8AA3-DBAD63642A50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7F602-37BC-4F16-B4EF-8B1AC361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18AA8-C5E1-44F9-991C-7A7BA44C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1824-A1CC-4FCF-85AD-4985CAB2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9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B97E-1F9F-47E2-908E-99CE8906F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2A635-D043-47BA-929B-E31D1C5CE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D7056-2856-4B7F-8BE7-323A39D67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1635-8A96-47FE-8AA3-DBAD63642A50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1BD32-8ABD-4C57-99B8-49B3FE28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C76E7-BB34-4214-ADB0-5F4591587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1824-A1CC-4FCF-85AD-4985CAB2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9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37D5E5-EF12-4E1E-9BBE-959C30A96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F1F93-D824-4340-93DA-6239CC48C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5351E-D316-43F2-9A21-334F8737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1635-8A96-47FE-8AA3-DBAD63642A50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346B1-B6B5-4D23-B156-5842A6F21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C69BD-FA91-4FFF-B7D0-BF40738AC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1824-A1CC-4FCF-85AD-4985CAB2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2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1E45-6CAC-4141-9816-04F03C5C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0194-2D7A-4897-8C79-B18DC5D09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CC250-6514-4343-968A-4D65BFC7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1635-8A96-47FE-8AA3-DBAD63642A50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6D88A-3801-48E8-AD02-F42546DA9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DADAE-FB36-4572-B50C-98866E85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1824-A1CC-4FCF-85AD-4985CAB2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4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7E6F-17D6-4AAA-9992-AA0D9A1BE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E134F-B69C-4B09-857C-AC2D0F86F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C69FD-63E2-4F0E-AD57-88FAC617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1635-8A96-47FE-8AA3-DBAD63642A50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0B1AC-DA56-46FF-80DF-1BB0C51C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B186F-F7A4-4DC4-9928-EE47907F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1824-A1CC-4FCF-85AD-4985CAB2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2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8EE4-45F8-4A59-9206-408F1DA8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51BAF-8506-4A5B-81A8-183E8D90C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62548-5590-40BF-AB24-65F8D4DF6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FA8C6-68CE-4980-9314-A1B58E1C4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1635-8A96-47FE-8AA3-DBAD63642A50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494B6-0A18-4E10-BC60-BC0D7660B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9E456-47FC-4D24-8EC1-B4B89707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1824-A1CC-4FCF-85AD-4985CAB2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5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D49D-5CEC-43EB-AED6-487FB4F1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65E86-D9C3-410B-8F86-CC6879D0C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4FF1D-9649-4D7A-BB08-6BB292B47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8A86D-E361-4BCE-82A1-8A4D090D1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B77A83-E0EB-4CE4-8097-DB2A8D399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D1FA1F-DF29-4596-AC6D-4656D72C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1635-8A96-47FE-8AA3-DBAD63642A50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550FB1-9287-471D-96AD-13D64C92C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14B23F-5F7E-4C00-AF86-B191705C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1824-A1CC-4FCF-85AD-4985CAB2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0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A505-879B-4A55-9789-1B63B432D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75D24F-93CA-4101-909B-8AC73194D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1635-8A96-47FE-8AA3-DBAD63642A50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C3606-3A90-4D34-8F03-D4E24AB9D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CD6EC-8C36-4B3F-B1BC-CB98CD89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1824-A1CC-4FCF-85AD-4985CAB2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3DD85A-8BCE-4947-BC84-9DF0C808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1635-8A96-47FE-8AA3-DBAD63642A50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477518-4DB3-4782-B649-17826674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625EC-00D3-4490-9869-C165A940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1824-A1CC-4FCF-85AD-4985CAB2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0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0FBF-923A-42DE-BCF1-87ED7011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49B6F-7319-4A37-84BF-A46BD6E6C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2D4FD-5DB0-4F51-80F0-4372BFD81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9C5A4-39F6-469A-8D77-57AF0CA8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1635-8A96-47FE-8AA3-DBAD63642A50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39E48-01D7-4757-8751-9401C94B1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094EE-AACD-4EB2-9B08-46069BAB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1824-A1CC-4FCF-85AD-4985CAB2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5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C7E4-B154-45FC-BFAB-62B0D27F8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37BB1-DD6A-48BC-89B7-42AC01F50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91D94-4097-45E7-86C7-24520DBD4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A0CC2-A4A7-4BB0-B228-40E8A5C74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1635-8A96-47FE-8AA3-DBAD63642A50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7F66E-7DD8-4B6D-9772-DE445FE13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CDDFB-FB50-4ACB-A941-D8001E6E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1824-A1CC-4FCF-85AD-4985CAB2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3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1D2621-3471-4EBA-A02F-5285B01C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A212C-AF60-4AB2-96B0-6686BC9B8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D29BD-A5FC-4C8B-ABCF-E10A97342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E1635-8A96-47FE-8AA3-DBAD63642A50}" type="datetimeFigureOut">
              <a:rPr lang="en-US" smtClean="0"/>
              <a:t>2018-04-06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66A88-34A0-473A-9A11-C89008A5A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6E12C-9096-4A2D-87D2-CA0DB0382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51824-A1CC-4FCF-85AD-4985CAB2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ADEF19-5078-41FC-AD09-F648F6508B31}"/>
              </a:ext>
            </a:extLst>
          </p:cNvPr>
          <p:cNvSpPr/>
          <p:nvPr/>
        </p:nvSpPr>
        <p:spPr>
          <a:xfrm>
            <a:off x="0" y="518746"/>
            <a:ext cx="12192000" cy="546574"/>
          </a:xfrm>
          <a:prstGeom prst="rect">
            <a:avLst/>
          </a:prstGeom>
          <a:solidFill>
            <a:srgbClr val="008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1FF3F9-4D60-4D53-A837-98B0F8DCBD2B}"/>
              </a:ext>
            </a:extLst>
          </p:cNvPr>
          <p:cNvGrpSpPr/>
          <p:nvPr/>
        </p:nvGrpSpPr>
        <p:grpSpPr>
          <a:xfrm>
            <a:off x="10582031" y="585810"/>
            <a:ext cx="1531757" cy="412445"/>
            <a:chOff x="10582031" y="585810"/>
            <a:chExt cx="1531757" cy="41244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F447FCC-90A4-4E3D-87C8-FC394868EB2F}"/>
                </a:ext>
              </a:extLst>
            </p:cNvPr>
            <p:cNvGrpSpPr/>
            <p:nvPr/>
          </p:nvGrpSpPr>
          <p:grpSpPr>
            <a:xfrm>
              <a:off x="11701343" y="585810"/>
              <a:ext cx="412445" cy="412445"/>
              <a:chOff x="11701343" y="585810"/>
              <a:chExt cx="412445" cy="412445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66041C4-40A0-47E7-9428-BD37D58BF4F8}"/>
                  </a:ext>
                </a:extLst>
              </p:cNvPr>
              <p:cNvSpPr/>
              <p:nvPr/>
            </p:nvSpPr>
            <p:spPr>
              <a:xfrm>
                <a:off x="11701343" y="585810"/>
                <a:ext cx="412445" cy="412445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3956E3-652D-4E08-AB99-C13228F33DAA}"/>
                  </a:ext>
                </a:extLst>
              </p:cNvPr>
              <p:cNvSpPr txBox="1"/>
              <p:nvPr/>
            </p:nvSpPr>
            <p:spPr>
              <a:xfrm>
                <a:off x="11711155" y="668921"/>
                <a:ext cx="4026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5"/>
                    </a:solidFill>
                  </a:rPr>
                  <a:t>AVT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454EAB-DA31-405E-B8E3-7E7063AC194A}"/>
                </a:ext>
              </a:extLst>
            </p:cNvPr>
            <p:cNvSpPr txBox="1"/>
            <p:nvPr/>
          </p:nvSpPr>
          <p:spPr>
            <a:xfrm>
              <a:off x="10582031" y="620280"/>
              <a:ext cx="11193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User Name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C2F1FCE-BD1F-4DD5-B5A4-1CF3C9CA7534}"/>
              </a:ext>
            </a:extLst>
          </p:cNvPr>
          <p:cNvSpPr/>
          <p:nvPr/>
        </p:nvSpPr>
        <p:spPr>
          <a:xfrm>
            <a:off x="0" y="1065320"/>
            <a:ext cx="12192000" cy="5476157"/>
          </a:xfrm>
          <a:prstGeom prst="rect">
            <a:avLst/>
          </a:prstGeom>
          <a:solidFill>
            <a:srgbClr val="F1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C7146C-D854-4FDE-94FD-A0821A458CAA}"/>
              </a:ext>
            </a:extLst>
          </p:cNvPr>
          <p:cNvSpPr/>
          <p:nvPr/>
        </p:nvSpPr>
        <p:spPr>
          <a:xfrm>
            <a:off x="0" y="1065320"/>
            <a:ext cx="2446215" cy="54761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44BA5B-7011-4D9C-B105-9D2B892779BA}"/>
              </a:ext>
            </a:extLst>
          </p:cNvPr>
          <p:cNvSpPr/>
          <p:nvPr/>
        </p:nvSpPr>
        <p:spPr>
          <a:xfrm>
            <a:off x="150489" y="603045"/>
            <a:ext cx="2149231" cy="37302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 here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FA86787-4CBF-428E-98E4-753EC4075180}"/>
              </a:ext>
            </a:extLst>
          </p:cNvPr>
          <p:cNvCxnSpPr/>
          <p:nvPr/>
        </p:nvCxnSpPr>
        <p:spPr>
          <a:xfrm>
            <a:off x="0" y="2032016"/>
            <a:ext cx="244621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02F876E-07EA-4244-813F-9205E43A2846}"/>
              </a:ext>
            </a:extLst>
          </p:cNvPr>
          <p:cNvGrpSpPr/>
          <p:nvPr/>
        </p:nvGrpSpPr>
        <p:grpSpPr>
          <a:xfrm>
            <a:off x="150489" y="1132644"/>
            <a:ext cx="412445" cy="416023"/>
            <a:chOff x="79755" y="1146041"/>
            <a:chExt cx="412445" cy="41602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03D55D1-679F-44C2-BDCB-6D21721D455C}"/>
                </a:ext>
              </a:extLst>
            </p:cNvPr>
            <p:cNvSpPr/>
            <p:nvPr/>
          </p:nvSpPr>
          <p:spPr>
            <a:xfrm>
              <a:off x="79755" y="1149619"/>
              <a:ext cx="412445" cy="412445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6974CF7-34DB-4892-B277-2AADE1542670}"/>
                </a:ext>
              </a:extLst>
            </p:cNvPr>
            <p:cNvSpPr txBox="1"/>
            <p:nvPr/>
          </p:nvSpPr>
          <p:spPr>
            <a:xfrm>
              <a:off x="89567" y="1146041"/>
              <a:ext cx="402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5"/>
                  </a:solidFill>
                </a:rPr>
                <a:t>AVT </a:t>
              </a:r>
              <a:r>
                <a:rPr lang="en-US" sz="1000" dirty="0" err="1">
                  <a:solidFill>
                    <a:schemeClr val="accent5"/>
                  </a:solidFill>
                </a:rPr>
                <a:t>Zalo</a:t>
              </a:r>
              <a:endParaRPr lang="en-US" sz="10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20B024C-14A6-4DDF-8282-4DEADB862FE1}"/>
              </a:ext>
            </a:extLst>
          </p:cNvPr>
          <p:cNvSpPr txBox="1"/>
          <p:nvPr/>
        </p:nvSpPr>
        <p:spPr>
          <a:xfrm>
            <a:off x="711743" y="1114904"/>
            <a:ext cx="14299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Username </a:t>
            </a:r>
            <a:r>
              <a:rPr lang="en-US" sz="1100" dirty="0" err="1"/>
              <a:t>Zalo</a:t>
            </a:r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583ED3-5335-4EA1-965D-32C31C5F2953}"/>
              </a:ext>
            </a:extLst>
          </p:cNvPr>
          <p:cNvSpPr txBox="1"/>
          <p:nvPr/>
        </p:nvSpPr>
        <p:spPr>
          <a:xfrm>
            <a:off x="723235" y="1321670"/>
            <a:ext cx="14299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ID: 0987654321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1C1B876-949E-4970-91BC-4B942EB21E68}"/>
              </a:ext>
            </a:extLst>
          </p:cNvPr>
          <p:cNvSpPr/>
          <p:nvPr/>
        </p:nvSpPr>
        <p:spPr>
          <a:xfrm>
            <a:off x="714560" y="1632119"/>
            <a:ext cx="1022290" cy="256185"/>
          </a:xfrm>
          <a:prstGeom prst="roundRect">
            <a:avLst/>
          </a:prstGeom>
          <a:solidFill>
            <a:srgbClr val="008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Chuyển</a:t>
            </a:r>
            <a:r>
              <a:rPr lang="en-US" sz="900" dirty="0"/>
              <a:t> </a:t>
            </a:r>
            <a:r>
              <a:rPr lang="en-US" sz="900" dirty="0" err="1"/>
              <a:t>tài</a:t>
            </a:r>
            <a:r>
              <a:rPr lang="en-US" sz="900" dirty="0"/>
              <a:t> </a:t>
            </a:r>
            <a:r>
              <a:rPr lang="en-US" sz="900" dirty="0" err="1"/>
              <a:t>khoản</a:t>
            </a:r>
            <a:endParaRPr lang="en-US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AD85D9-FA67-456E-AA65-FE3D65E5DFDA}"/>
              </a:ext>
            </a:extLst>
          </p:cNvPr>
          <p:cNvSpPr/>
          <p:nvPr/>
        </p:nvSpPr>
        <p:spPr>
          <a:xfrm>
            <a:off x="0" y="2032016"/>
            <a:ext cx="2446215" cy="4154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95CBDC-8699-4128-900B-753A909D61CB}"/>
              </a:ext>
            </a:extLst>
          </p:cNvPr>
          <p:cNvSpPr txBox="1"/>
          <p:nvPr/>
        </p:nvSpPr>
        <p:spPr>
          <a:xfrm>
            <a:off x="2056949" y="2099082"/>
            <a:ext cx="389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BF5EA5-5413-47B3-91B3-955610DE2168}"/>
              </a:ext>
            </a:extLst>
          </p:cNvPr>
          <p:cNvSpPr/>
          <p:nvPr/>
        </p:nvSpPr>
        <p:spPr>
          <a:xfrm>
            <a:off x="0" y="2461318"/>
            <a:ext cx="2446215" cy="4154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 động post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284F88B-8513-4C42-BA13-E59E806170F2}"/>
              </a:ext>
            </a:extLst>
          </p:cNvPr>
          <p:cNvGrpSpPr/>
          <p:nvPr/>
        </p:nvGrpSpPr>
        <p:grpSpPr>
          <a:xfrm>
            <a:off x="-3" y="2890620"/>
            <a:ext cx="2446215" cy="415433"/>
            <a:chOff x="-3" y="2890620"/>
            <a:chExt cx="2446215" cy="4154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3968562-903E-47DB-BA96-20E86BCA09C5}"/>
                </a:ext>
              </a:extLst>
            </p:cNvPr>
            <p:cNvSpPr/>
            <p:nvPr/>
          </p:nvSpPr>
          <p:spPr>
            <a:xfrm>
              <a:off x="-3" y="2890620"/>
              <a:ext cx="2446215" cy="4154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Tự</a:t>
              </a: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động</a:t>
              </a: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comment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CBC3AB0-B8B7-41AD-BC7A-EA85B45A8965}"/>
                </a:ext>
              </a:extLst>
            </p:cNvPr>
            <p:cNvSpPr txBox="1"/>
            <p:nvPr/>
          </p:nvSpPr>
          <p:spPr>
            <a:xfrm>
              <a:off x="2056948" y="2960154"/>
              <a:ext cx="3892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▼</a:t>
              </a:r>
              <a:endParaRPr lang="en-US" sz="12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138605C-4E3E-4FE7-A34E-F7DAF736A3F9}"/>
              </a:ext>
            </a:extLst>
          </p:cNvPr>
          <p:cNvGrpSpPr/>
          <p:nvPr/>
        </p:nvGrpSpPr>
        <p:grpSpPr>
          <a:xfrm>
            <a:off x="-2" y="3319498"/>
            <a:ext cx="2446215" cy="415433"/>
            <a:chOff x="-2" y="3319498"/>
            <a:chExt cx="2446215" cy="4154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10576E5-73EF-41E3-84D1-5C713E89F1A2}"/>
                </a:ext>
              </a:extLst>
            </p:cNvPr>
            <p:cNvSpPr/>
            <p:nvPr/>
          </p:nvSpPr>
          <p:spPr>
            <a:xfrm>
              <a:off x="-2" y="3319498"/>
              <a:ext cx="2446215" cy="4154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Tự</a:t>
              </a: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động</a:t>
              </a: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nhắn</a:t>
              </a: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tin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AC0208D-C442-42E3-8A67-FD59B0A8B94A}"/>
                </a:ext>
              </a:extLst>
            </p:cNvPr>
            <p:cNvSpPr txBox="1"/>
            <p:nvPr/>
          </p:nvSpPr>
          <p:spPr>
            <a:xfrm>
              <a:off x="2056948" y="3390390"/>
              <a:ext cx="3892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▼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170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ADEF19-5078-41FC-AD09-F648F6508B31}"/>
              </a:ext>
            </a:extLst>
          </p:cNvPr>
          <p:cNvSpPr/>
          <p:nvPr/>
        </p:nvSpPr>
        <p:spPr>
          <a:xfrm>
            <a:off x="0" y="518746"/>
            <a:ext cx="12192000" cy="546574"/>
          </a:xfrm>
          <a:prstGeom prst="rect">
            <a:avLst/>
          </a:prstGeom>
          <a:solidFill>
            <a:srgbClr val="008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1FF3F9-4D60-4D53-A837-98B0F8DCBD2B}"/>
              </a:ext>
            </a:extLst>
          </p:cNvPr>
          <p:cNvGrpSpPr/>
          <p:nvPr/>
        </p:nvGrpSpPr>
        <p:grpSpPr>
          <a:xfrm>
            <a:off x="10582031" y="585810"/>
            <a:ext cx="1531757" cy="412445"/>
            <a:chOff x="10582031" y="585810"/>
            <a:chExt cx="1531757" cy="41244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F447FCC-90A4-4E3D-87C8-FC394868EB2F}"/>
                </a:ext>
              </a:extLst>
            </p:cNvPr>
            <p:cNvGrpSpPr/>
            <p:nvPr/>
          </p:nvGrpSpPr>
          <p:grpSpPr>
            <a:xfrm>
              <a:off x="11701343" y="585810"/>
              <a:ext cx="412445" cy="412445"/>
              <a:chOff x="11701343" y="585810"/>
              <a:chExt cx="412445" cy="412445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66041C4-40A0-47E7-9428-BD37D58BF4F8}"/>
                  </a:ext>
                </a:extLst>
              </p:cNvPr>
              <p:cNvSpPr/>
              <p:nvPr/>
            </p:nvSpPr>
            <p:spPr>
              <a:xfrm>
                <a:off x="11701343" y="585810"/>
                <a:ext cx="412445" cy="412445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3956E3-652D-4E08-AB99-C13228F33DAA}"/>
                  </a:ext>
                </a:extLst>
              </p:cNvPr>
              <p:cNvSpPr txBox="1"/>
              <p:nvPr/>
            </p:nvSpPr>
            <p:spPr>
              <a:xfrm>
                <a:off x="11711155" y="668921"/>
                <a:ext cx="4026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5"/>
                    </a:solidFill>
                  </a:rPr>
                  <a:t>AVT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454EAB-DA31-405E-B8E3-7E7063AC194A}"/>
                </a:ext>
              </a:extLst>
            </p:cNvPr>
            <p:cNvSpPr txBox="1"/>
            <p:nvPr/>
          </p:nvSpPr>
          <p:spPr>
            <a:xfrm>
              <a:off x="10582031" y="620280"/>
              <a:ext cx="11193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User Name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C2F1FCE-BD1F-4DD5-B5A4-1CF3C9CA7534}"/>
              </a:ext>
            </a:extLst>
          </p:cNvPr>
          <p:cNvSpPr/>
          <p:nvPr/>
        </p:nvSpPr>
        <p:spPr>
          <a:xfrm>
            <a:off x="0" y="1065320"/>
            <a:ext cx="12192000" cy="5476157"/>
          </a:xfrm>
          <a:prstGeom prst="rect">
            <a:avLst/>
          </a:prstGeom>
          <a:solidFill>
            <a:srgbClr val="F1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C7146C-D854-4FDE-94FD-A0821A458CAA}"/>
              </a:ext>
            </a:extLst>
          </p:cNvPr>
          <p:cNvSpPr/>
          <p:nvPr/>
        </p:nvSpPr>
        <p:spPr>
          <a:xfrm>
            <a:off x="0" y="1065320"/>
            <a:ext cx="2446215" cy="54761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44BA5B-7011-4D9C-B105-9D2B892779BA}"/>
              </a:ext>
            </a:extLst>
          </p:cNvPr>
          <p:cNvSpPr/>
          <p:nvPr/>
        </p:nvSpPr>
        <p:spPr>
          <a:xfrm>
            <a:off x="150489" y="603045"/>
            <a:ext cx="2149231" cy="37302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 here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FA86787-4CBF-428E-98E4-753EC4075180}"/>
              </a:ext>
            </a:extLst>
          </p:cNvPr>
          <p:cNvCxnSpPr/>
          <p:nvPr/>
        </p:nvCxnSpPr>
        <p:spPr>
          <a:xfrm>
            <a:off x="0" y="2032016"/>
            <a:ext cx="244621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02F876E-07EA-4244-813F-9205E43A2846}"/>
              </a:ext>
            </a:extLst>
          </p:cNvPr>
          <p:cNvGrpSpPr/>
          <p:nvPr/>
        </p:nvGrpSpPr>
        <p:grpSpPr>
          <a:xfrm>
            <a:off x="150489" y="1132644"/>
            <a:ext cx="412445" cy="416023"/>
            <a:chOff x="79755" y="1146041"/>
            <a:chExt cx="412445" cy="41602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03D55D1-679F-44C2-BDCB-6D21721D455C}"/>
                </a:ext>
              </a:extLst>
            </p:cNvPr>
            <p:cNvSpPr/>
            <p:nvPr/>
          </p:nvSpPr>
          <p:spPr>
            <a:xfrm>
              <a:off x="79755" y="1149619"/>
              <a:ext cx="412445" cy="412445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6974CF7-34DB-4892-B277-2AADE1542670}"/>
                </a:ext>
              </a:extLst>
            </p:cNvPr>
            <p:cNvSpPr txBox="1"/>
            <p:nvPr/>
          </p:nvSpPr>
          <p:spPr>
            <a:xfrm>
              <a:off x="89567" y="1146041"/>
              <a:ext cx="402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5"/>
                  </a:solidFill>
                </a:rPr>
                <a:t>AVT </a:t>
              </a:r>
              <a:r>
                <a:rPr lang="en-US" sz="1000" dirty="0" err="1">
                  <a:solidFill>
                    <a:schemeClr val="accent5"/>
                  </a:solidFill>
                </a:rPr>
                <a:t>Zalo</a:t>
              </a:r>
              <a:endParaRPr lang="en-US" sz="10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20B024C-14A6-4DDF-8282-4DEADB862FE1}"/>
              </a:ext>
            </a:extLst>
          </p:cNvPr>
          <p:cNvSpPr txBox="1"/>
          <p:nvPr/>
        </p:nvSpPr>
        <p:spPr>
          <a:xfrm>
            <a:off x="711743" y="1114904"/>
            <a:ext cx="14299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Username </a:t>
            </a:r>
            <a:r>
              <a:rPr lang="en-US" sz="1100" dirty="0" err="1"/>
              <a:t>Zalo</a:t>
            </a:r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583ED3-5335-4EA1-965D-32C31C5F2953}"/>
              </a:ext>
            </a:extLst>
          </p:cNvPr>
          <p:cNvSpPr txBox="1"/>
          <p:nvPr/>
        </p:nvSpPr>
        <p:spPr>
          <a:xfrm>
            <a:off x="723235" y="1321670"/>
            <a:ext cx="14299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ID: 0987654321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1C1B876-949E-4970-91BC-4B942EB21E68}"/>
              </a:ext>
            </a:extLst>
          </p:cNvPr>
          <p:cNvSpPr/>
          <p:nvPr/>
        </p:nvSpPr>
        <p:spPr>
          <a:xfrm>
            <a:off x="714560" y="1632119"/>
            <a:ext cx="1022290" cy="256185"/>
          </a:xfrm>
          <a:prstGeom prst="roundRect">
            <a:avLst/>
          </a:prstGeom>
          <a:solidFill>
            <a:srgbClr val="008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Chuyển</a:t>
            </a:r>
            <a:r>
              <a:rPr lang="en-US" sz="900" dirty="0"/>
              <a:t> </a:t>
            </a:r>
            <a:r>
              <a:rPr lang="en-US" sz="900" dirty="0" err="1"/>
              <a:t>tài</a:t>
            </a:r>
            <a:r>
              <a:rPr lang="en-US" sz="900" dirty="0"/>
              <a:t> </a:t>
            </a:r>
            <a:r>
              <a:rPr lang="en-US" sz="900" dirty="0" err="1"/>
              <a:t>khoản</a:t>
            </a:r>
            <a:endParaRPr lang="en-US" sz="90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6F6B529-041F-4E0B-A133-D2455FF6796D}"/>
              </a:ext>
            </a:extLst>
          </p:cNvPr>
          <p:cNvGrpSpPr/>
          <p:nvPr/>
        </p:nvGrpSpPr>
        <p:grpSpPr>
          <a:xfrm>
            <a:off x="0" y="3189769"/>
            <a:ext cx="2446215" cy="415433"/>
            <a:chOff x="0" y="2461318"/>
            <a:chExt cx="2446215" cy="4154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EBF5EA5-5413-47B3-91B3-955610DE2168}"/>
                </a:ext>
              </a:extLst>
            </p:cNvPr>
            <p:cNvSpPr/>
            <p:nvPr/>
          </p:nvSpPr>
          <p:spPr>
            <a:xfrm>
              <a:off x="0" y="2461318"/>
              <a:ext cx="2446215" cy="4154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Tự động post</a:t>
              </a:r>
              <a:endPara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BCB8D47-48B6-442E-8C03-B38A41D20ABE}"/>
                </a:ext>
              </a:extLst>
            </p:cNvPr>
            <p:cNvSpPr txBox="1"/>
            <p:nvPr/>
          </p:nvSpPr>
          <p:spPr>
            <a:xfrm>
              <a:off x="2056949" y="2530041"/>
              <a:ext cx="3892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▼</a:t>
              </a:r>
              <a:endParaRPr lang="en-US" sz="12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284F88B-8513-4C42-BA13-E59E806170F2}"/>
              </a:ext>
            </a:extLst>
          </p:cNvPr>
          <p:cNvGrpSpPr/>
          <p:nvPr/>
        </p:nvGrpSpPr>
        <p:grpSpPr>
          <a:xfrm>
            <a:off x="-3" y="3619071"/>
            <a:ext cx="2446215" cy="415433"/>
            <a:chOff x="-3" y="2890620"/>
            <a:chExt cx="2446215" cy="4154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3968562-903E-47DB-BA96-20E86BCA09C5}"/>
                </a:ext>
              </a:extLst>
            </p:cNvPr>
            <p:cNvSpPr/>
            <p:nvPr/>
          </p:nvSpPr>
          <p:spPr>
            <a:xfrm>
              <a:off x="-3" y="2890620"/>
              <a:ext cx="2446215" cy="4154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Tự</a:t>
              </a: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động</a:t>
              </a: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comment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CBC3AB0-B8B7-41AD-BC7A-EA85B45A8965}"/>
                </a:ext>
              </a:extLst>
            </p:cNvPr>
            <p:cNvSpPr txBox="1"/>
            <p:nvPr/>
          </p:nvSpPr>
          <p:spPr>
            <a:xfrm>
              <a:off x="2056948" y="2960154"/>
              <a:ext cx="3892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▼</a:t>
              </a:r>
              <a:endParaRPr lang="en-US" sz="12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138605C-4E3E-4FE7-A34E-F7DAF736A3F9}"/>
              </a:ext>
            </a:extLst>
          </p:cNvPr>
          <p:cNvGrpSpPr/>
          <p:nvPr/>
        </p:nvGrpSpPr>
        <p:grpSpPr>
          <a:xfrm>
            <a:off x="-2" y="4047949"/>
            <a:ext cx="2446215" cy="415433"/>
            <a:chOff x="-2" y="3319498"/>
            <a:chExt cx="2446215" cy="4154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10576E5-73EF-41E3-84D1-5C713E89F1A2}"/>
                </a:ext>
              </a:extLst>
            </p:cNvPr>
            <p:cNvSpPr/>
            <p:nvPr/>
          </p:nvSpPr>
          <p:spPr>
            <a:xfrm>
              <a:off x="-2" y="3319498"/>
              <a:ext cx="2446215" cy="4154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Tự</a:t>
              </a: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động</a:t>
              </a: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nhắn</a:t>
              </a: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tin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AC0208D-C442-42E3-8A67-FD59B0A8B94A}"/>
                </a:ext>
              </a:extLst>
            </p:cNvPr>
            <p:cNvSpPr txBox="1"/>
            <p:nvPr/>
          </p:nvSpPr>
          <p:spPr>
            <a:xfrm>
              <a:off x="2056948" y="3390390"/>
              <a:ext cx="3892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▼</a:t>
              </a:r>
              <a:endParaRPr lang="en-US" sz="120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41C349C3-2C7D-4165-9DE9-675485EF4B3E}"/>
              </a:ext>
            </a:extLst>
          </p:cNvPr>
          <p:cNvSpPr/>
          <p:nvPr/>
        </p:nvSpPr>
        <p:spPr>
          <a:xfrm>
            <a:off x="9773728" y="1060368"/>
            <a:ext cx="2418272" cy="1437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8F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CF3893-162B-4D6E-A764-48E53809D4CE}"/>
              </a:ext>
            </a:extLst>
          </p:cNvPr>
          <p:cNvSpPr txBox="1"/>
          <p:nvPr/>
        </p:nvSpPr>
        <p:spPr>
          <a:xfrm>
            <a:off x="9978431" y="1271668"/>
            <a:ext cx="2042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vi-VN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1.000.000 đ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92569D0-F161-4A54-9F76-53FF148CC6E4}"/>
              </a:ext>
            </a:extLst>
          </p:cNvPr>
          <p:cNvSpPr/>
          <p:nvPr/>
        </p:nvSpPr>
        <p:spPr>
          <a:xfrm>
            <a:off x="9978431" y="2099082"/>
            <a:ext cx="956894" cy="276999"/>
          </a:xfrm>
          <a:prstGeom prst="roundRect">
            <a:avLst/>
          </a:prstGeom>
          <a:solidFill>
            <a:srgbClr val="008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Cài</a:t>
            </a:r>
            <a:r>
              <a:rPr lang="en-US" sz="1000" dirty="0"/>
              <a:t> </a:t>
            </a:r>
            <a:r>
              <a:rPr lang="en-US" sz="1000" dirty="0" err="1"/>
              <a:t>đặt</a:t>
            </a:r>
            <a:endParaRPr lang="en-US" sz="10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C72A780-A192-454B-BF71-50116BB12B76}"/>
              </a:ext>
            </a:extLst>
          </p:cNvPr>
          <p:cNvSpPr/>
          <p:nvPr/>
        </p:nvSpPr>
        <p:spPr>
          <a:xfrm>
            <a:off x="11063847" y="2099222"/>
            <a:ext cx="956894" cy="276999"/>
          </a:xfrm>
          <a:prstGeom prst="roundRect">
            <a:avLst/>
          </a:prstGeom>
          <a:solidFill>
            <a:srgbClr val="008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Đăng</a:t>
            </a:r>
            <a:r>
              <a:rPr lang="en-US" sz="1000" dirty="0"/>
              <a:t> </a:t>
            </a:r>
            <a:r>
              <a:rPr lang="en-US" sz="1000" dirty="0" err="1"/>
              <a:t>xuất</a:t>
            </a:r>
            <a:endParaRPr lang="en-US" sz="10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3179231-F079-4F03-A571-0524FC0FAE97}"/>
              </a:ext>
            </a:extLst>
          </p:cNvPr>
          <p:cNvSpPr/>
          <p:nvPr/>
        </p:nvSpPr>
        <p:spPr>
          <a:xfrm>
            <a:off x="10520546" y="1685445"/>
            <a:ext cx="956894" cy="276999"/>
          </a:xfrm>
          <a:prstGeom prst="roundRect">
            <a:avLst/>
          </a:prstGeom>
          <a:solidFill>
            <a:srgbClr val="008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Nạp</a:t>
            </a:r>
            <a:r>
              <a:rPr lang="en-US" sz="1000" dirty="0"/>
              <a:t> </a:t>
            </a:r>
            <a:r>
              <a:rPr lang="en-US" sz="1000" dirty="0" err="1"/>
              <a:t>tiền</a:t>
            </a:r>
            <a:endParaRPr lang="en-US" sz="1000" dirty="0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D7D69159-CB77-4AC3-806A-4C4286E24291}"/>
              </a:ext>
            </a:extLst>
          </p:cNvPr>
          <p:cNvCxnSpPr>
            <a:cxnSpLocks/>
          </p:cNvCxnSpPr>
          <p:nvPr/>
        </p:nvCxnSpPr>
        <p:spPr>
          <a:xfrm flipV="1">
            <a:off x="7890449" y="1410168"/>
            <a:ext cx="1695760" cy="827413"/>
          </a:xfrm>
          <a:prstGeom prst="curvedConnector3">
            <a:avLst>
              <a:gd name="adj1" fmla="val 477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BADBC6-1B5C-4F36-85FF-BB9303DE4255}"/>
              </a:ext>
            </a:extLst>
          </p:cNvPr>
          <p:cNvSpPr txBox="1"/>
          <p:nvPr/>
        </p:nvSpPr>
        <p:spPr>
          <a:xfrm>
            <a:off x="7097843" y="2114930"/>
            <a:ext cx="921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Drop down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B1A1D686-65A0-406B-BDDF-30A3F082C77B}"/>
              </a:ext>
            </a:extLst>
          </p:cNvPr>
          <p:cNvCxnSpPr>
            <a:cxnSpLocks/>
          </p:cNvCxnSpPr>
          <p:nvPr/>
        </p:nvCxnSpPr>
        <p:spPr>
          <a:xfrm rot="10800000">
            <a:off x="2574733" y="2245736"/>
            <a:ext cx="1625468" cy="71441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33B7A03-11FB-4D79-A853-73522AA46B03}"/>
              </a:ext>
            </a:extLst>
          </p:cNvPr>
          <p:cNvSpPr txBox="1"/>
          <p:nvPr/>
        </p:nvSpPr>
        <p:spPr>
          <a:xfrm>
            <a:off x="4200201" y="2829349"/>
            <a:ext cx="921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Drop down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3775553-AD34-44DC-AE2B-FCFC1A9882AB}"/>
              </a:ext>
            </a:extLst>
          </p:cNvPr>
          <p:cNvSpPr/>
          <p:nvPr/>
        </p:nvSpPr>
        <p:spPr>
          <a:xfrm>
            <a:off x="0" y="2032016"/>
            <a:ext cx="2446215" cy="4154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95CBDC-8699-4128-900B-753A909D61CB}"/>
              </a:ext>
            </a:extLst>
          </p:cNvPr>
          <p:cNvSpPr txBox="1"/>
          <p:nvPr/>
        </p:nvSpPr>
        <p:spPr>
          <a:xfrm>
            <a:off x="2056949" y="2099082"/>
            <a:ext cx="389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▲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39FBAB-D14C-402F-958A-E6D412A8B95D}"/>
              </a:ext>
            </a:extLst>
          </p:cNvPr>
          <p:cNvSpPr txBox="1"/>
          <p:nvPr/>
        </p:nvSpPr>
        <p:spPr>
          <a:xfrm>
            <a:off x="1564849" y="23760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0" name="Rectangle 49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68C9F61B-133F-41DE-973F-714F19B54D01}"/>
              </a:ext>
            </a:extLst>
          </p:cNvPr>
          <p:cNvSpPr/>
          <p:nvPr/>
        </p:nvSpPr>
        <p:spPr>
          <a:xfrm>
            <a:off x="0" y="2447327"/>
            <a:ext cx="2446215" cy="359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SĐT</a:t>
            </a:r>
          </a:p>
        </p:txBody>
      </p:sp>
      <p:sp>
        <p:nvSpPr>
          <p:cNvPr id="51" name="Rectangle 50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E92D77CB-F001-4847-BEB9-C4AE1F75FA43}"/>
              </a:ext>
            </a:extLst>
          </p:cNvPr>
          <p:cNvSpPr/>
          <p:nvPr/>
        </p:nvSpPr>
        <p:spPr>
          <a:xfrm>
            <a:off x="0" y="2818548"/>
            <a:ext cx="2446215" cy="359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FB UID</a:t>
            </a:r>
          </a:p>
        </p:txBody>
      </p:sp>
    </p:spTree>
    <p:extLst>
      <p:ext uri="{BB962C8B-B14F-4D97-AF65-F5344CB8AC3E}">
        <p14:creationId xmlns:p14="http://schemas.microsoft.com/office/powerpoint/2010/main" val="600703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92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Đào Duy Nam</dc:creator>
  <cp:lastModifiedBy> </cp:lastModifiedBy>
  <cp:revision>17</cp:revision>
  <dcterms:created xsi:type="dcterms:W3CDTF">2018-04-06T09:40:24Z</dcterms:created>
  <dcterms:modified xsi:type="dcterms:W3CDTF">2018-04-06T16:25:41Z</dcterms:modified>
</cp:coreProperties>
</file>