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8" r:id="rId4"/>
    <p:sldId id="269" r:id="rId5"/>
    <p:sldId id="256" r:id="rId6"/>
    <p:sldId id="264" r:id="rId7"/>
    <p:sldId id="266" r:id="rId8"/>
    <p:sldId id="265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E5"/>
    <a:srgbClr val="FBAFAF"/>
    <a:srgbClr val="BEE9F8"/>
    <a:srgbClr val="F7AB8D"/>
    <a:srgbClr val="1EC0E0"/>
    <a:srgbClr val="D42E12"/>
    <a:srgbClr val="E4751A"/>
    <a:srgbClr val="F1F4F7"/>
    <a:srgbClr val="E7E6E6"/>
    <a:srgbClr val="97E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7A4C-901C-4D83-9355-B6DDA9F23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A936E-1AFC-4686-A196-4E3CF00C1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3E148-05A1-42CE-8C51-B4D8318B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7F602-37BC-4F16-B4EF-8B1AC361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8AA8-C5E1-44F9-991C-7A7BA44C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B97E-1F9F-47E2-908E-99CE8906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2A635-D043-47BA-929B-E31D1C5CE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D7056-2856-4B7F-8BE7-323A39D6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BD32-8ABD-4C57-99B8-49B3FE28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76E7-BB34-4214-ADB0-5F459158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7D5E5-EF12-4E1E-9BBE-959C30A96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1F93-D824-4340-93DA-6239CC48C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351E-D316-43F2-9A21-334F8737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46B1-B6B5-4D23-B156-5842A6F2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69BD-FA91-4FFF-B7D0-BF40738A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2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1E45-6CAC-4141-9816-04F03C5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0194-2D7A-4897-8C79-B18DC5D09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C250-6514-4343-968A-4D65BFC7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D88A-3801-48E8-AD02-F42546DA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ADAE-FB36-4572-B50C-98866E85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7E6F-17D6-4AAA-9992-AA0D9A1B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134F-B69C-4B09-857C-AC2D0F86F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69FD-63E2-4F0E-AD57-88FAC617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0B1AC-DA56-46FF-80DF-1BB0C51C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B186F-F7A4-4DC4-9928-EE47907F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8EE4-45F8-4A59-9206-408F1DA8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51BAF-8506-4A5B-81A8-183E8D90C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62548-5590-40BF-AB24-65F8D4DF6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FA8C6-68CE-4980-9314-A1B58E1C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494B6-0A18-4E10-BC60-BC0D7660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9E456-47FC-4D24-8EC1-B4B89707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D49D-5CEC-43EB-AED6-487FB4F1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5E86-D9C3-410B-8F86-CC6879D0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4FF1D-9649-4D7A-BB08-6BB292B47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A86D-E361-4BCE-82A1-8A4D090D1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77A83-E0EB-4CE4-8097-DB2A8D399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1FA1F-DF29-4596-AC6D-4656D72C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50FB1-9287-471D-96AD-13D64C92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4B23F-5F7E-4C00-AF86-B191705C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A505-879B-4A55-9789-1B63B432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5D24F-93CA-4101-909B-8AC73194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C3606-3A90-4D34-8F03-D4E24AB9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CD6EC-8C36-4B3F-B1BC-CB98CD89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DD85A-8BCE-4947-BC84-9DF0C808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77518-4DB3-4782-B649-17826674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625EC-00D3-4490-9869-C165A940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0FBF-923A-42DE-BCF1-87ED7011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9B6F-7319-4A37-84BF-A46BD6E6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2D4FD-5DB0-4F51-80F0-4372BFD8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C5A4-39F6-469A-8D77-57AF0CA8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39E48-01D7-4757-8751-9401C94B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94EE-AACD-4EB2-9B08-46069BAB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C7E4-B154-45FC-BFAB-62B0D27F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37BB1-DD6A-48BC-89B7-42AC01F50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91D94-4097-45E7-86C7-24520DBD4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A0CC2-A4A7-4BB0-B228-40E8A5C7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F66E-7DD8-4B6D-9772-DE445FE1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DDFB-FB50-4ACB-A941-D8001E6E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3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D2621-3471-4EBA-A02F-5285B01C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A212C-AF60-4AB2-96B0-6686BC9B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29BD-A5FC-4C8B-ABCF-E10A97342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1635-8A96-47FE-8AA3-DBAD63642A50}" type="datetimeFigureOut">
              <a:rPr lang="en-US" smtClean="0"/>
              <a:t>2018-04-07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6A88-34A0-473A-9A11-C89008A5A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E12C-9096-4A2D-87D2-CA0DB038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7DFC08-F11A-4F0F-B2FA-AC18A5C964B7}"/>
              </a:ext>
            </a:extLst>
          </p:cNvPr>
          <p:cNvSpPr/>
          <p:nvPr/>
        </p:nvSpPr>
        <p:spPr>
          <a:xfrm>
            <a:off x="0" y="523875"/>
            <a:ext cx="12192000" cy="6019800"/>
          </a:xfrm>
          <a:prstGeom prst="rect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97C41-66FA-4859-B4BF-9F5A3487F485}"/>
              </a:ext>
            </a:extLst>
          </p:cNvPr>
          <p:cNvSpPr/>
          <p:nvPr/>
        </p:nvSpPr>
        <p:spPr>
          <a:xfrm>
            <a:off x="3367454" y="1953531"/>
            <a:ext cx="5468815" cy="3181177"/>
          </a:xfrm>
          <a:prstGeom prst="rect">
            <a:avLst/>
          </a:prstGeom>
          <a:solidFill>
            <a:srgbClr val="BEE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66BAD-73D5-4E6C-98E3-8F6F41E99FA7}"/>
              </a:ext>
            </a:extLst>
          </p:cNvPr>
          <p:cNvSpPr txBox="1"/>
          <p:nvPr/>
        </p:nvSpPr>
        <p:spPr>
          <a:xfrm>
            <a:off x="4510457" y="2109351"/>
            <a:ext cx="318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 HỆ THỐNG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C4D056-A35F-47C7-8F7A-BB2F3DFE7E1B}"/>
              </a:ext>
            </a:extLst>
          </p:cNvPr>
          <p:cNvSpPr/>
          <p:nvPr/>
        </p:nvSpPr>
        <p:spPr>
          <a:xfrm>
            <a:off x="4404096" y="2572947"/>
            <a:ext cx="3395538" cy="484947"/>
          </a:xfrm>
          <a:prstGeom prst="roundRect">
            <a:avLst/>
          </a:prstGeom>
          <a:solidFill>
            <a:schemeClr val="bg1"/>
          </a:solidFill>
          <a:ln>
            <a:solidFill>
              <a:srgbClr val="008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 đăng nhập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79C10B-6BFF-4727-A802-B82C92E348E0}"/>
              </a:ext>
            </a:extLst>
          </p:cNvPr>
          <p:cNvSpPr/>
          <p:nvPr/>
        </p:nvSpPr>
        <p:spPr>
          <a:xfrm>
            <a:off x="4404096" y="3301647"/>
            <a:ext cx="3395538" cy="484947"/>
          </a:xfrm>
          <a:prstGeom prst="roundRect">
            <a:avLst/>
          </a:prstGeom>
          <a:solidFill>
            <a:schemeClr val="bg1"/>
          </a:solidFill>
          <a:ln>
            <a:solidFill>
              <a:srgbClr val="008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 khẩu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3BC59-1E56-4433-81AF-2CEAAE8621E1}"/>
              </a:ext>
            </a:extLst>
          </p:cNvPr>
          <p:cNvSpPr/>
          <p:nvPr/>
        </p:nvSpPr>
        <p:spPr>
          <a:xfrm>
            <a:off x="4404096" y="4030347"/>
            <a:ext cx="3395538" cy="484947"/>
          </a:xfrm>
          <a:prstGeom prst="roundRect">
            <a:avLst/>
          </a:prstGeom>
          <a:solidFill>
            <a:srgbClr val="1EC0E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Đăng nhập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5243B-F508-4C91-9EFD-E603E6F20542}"/>
              </a:ext>
            </a:extLst>
          </p:cNvPr>
          <p:cNvSpPr txBox="1"/>
          <p:nvPr/>
        </p:nvSpPr>
        <p:spPr>
          <a:xfrm>
            <a:off x="5286739" y="4679670"/>
            <a:ext cx="161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u="sng">
                <a:solidFill>
                  <a:schemeClr val="tx2"/>
                </a:solidFill>
              </a:rPr>
              <a:t>Quên mật khẩu</a:t>
            </a:r>
            <a:endParaRPr lang="en-US" sz="1400" u="sng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7608C-818B-4692-A917-8AC461F79980}"/>
              </a:ext>
            </a:extLst>
          </p:cNvPr>
          <p:cNvSpPr txBox="1"/>
          <p:nvPr/>
        </p:nvSpPr>
        <p:spPr>
          <a:xfrm>
            <a:off x="4398230" y="977093"/>
            <a:ext cx="3395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Zalo</a:t>
            </a: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 Marketing</a:t>
            </a:r>
          </a:p>
        </p:txBody>
      </p:sp>
    </p:spTree>
    <p:extLst>
      <p:ext uri="{BB962C8B-B14F-4D97-AF65-F5344CB8AC3E}">
        <p14:creationId xmlns:p14="http://schemas.microsoft.com/office/powerpoint/2010/main" val="41856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7DFC08-F11A-4F0F-B2FA-AC18A5C964B7}"/>
              </a:ext>
            </a:extLst>
          </p:cNvPr>
          <p:cNvSpPr/>
          <p:nvPr/>
        </p:nvSpPr>
        <p:spPr>
          <a:xfrm>
            <a:off x="0" y="523875"/>
            <a:ext cx="12192000" cy="6019800"/>
          </a:xfrm>
          <a:prstGeom prst="rect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97C41-66FA-4859-B4BF-9F5A3487F485}"/>
              </a:ext>
            </a:extLst>
          </p:cNvPr>
          <p:cNvSpPr/>
          <p:nvPr/>
        </p:nvSpPr>
        <p:spPr>
          <a:xfrm>
            <a:off x="3367454" y="1953531"/>
            <a:ext cx="5468815" cy="3181177"/>
          </a:xfrm>
          <a:prstGeom prst="rect">
            <a:avLst/>
          </a:prstGeom>
          <a:solidFill>
            <a:srgbClr val="BEE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66BAD-73D5-4E6C-98E3-8F6F41E99FA7}"/>
              </a:ext>
            </a:extLst>
          </p:cNvPr>
          <p:cNvSpPr txBox="1"/>
          <p:nvPr/>
        </p:nvSpPr>
        <p:spPr>
          <a:xfrm>
            <a:off x="4510457" y="2109351"/>
            <a:ext cx="318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 HỆ THỐNG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C4D056-A35F-47C7-8F7A-BB2F3DFE7E1B}"/>
              </a:ext>
            </a:extLst>
          </p:cNvPr>
          <p:cNvSpPr/>
          <p:nvPr/>
        </p:nvSpPr>
        <p:spPr>
          <a:xfrm>
            <a:off x="4404096" y="2572947"/>
            <a:ext cx="3395538" cy="484947"/>
          </a:xfrm>
          <a:prstGeom prst="roundRect">
            <a:avLst/>
          </a:prstGeom>
          <a:solidFill>
            <a:srgbClr val="FBAFA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 đăng nhập không tồn tại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79C10B-6BFF-4727-A802-B82C92E348E0}"/>
              </a:ext>
            </a:extLst>
          </p:cNvPr>
          <p:cNvSpPr/>
          <p:nvPr/>
        </p:nvSpPr>
        <p:spPr>
          <a:xfrm>
            <a:off x="4404096" y="3301647"/>
            <a:ext cx="3395538" cy="484947"/>
          </a:xfrm>
          <a:prstGeom prst="roundRect">
            <a:avLst/>
          </a:prstGeom>
          <a:solidFill>
            <a:schemeClr val="bg1"/>
          </a:solidFill>
          <a:ln>
            <a:solidFill>
              <a:srgbClr val="008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 khẩu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3BC59-1E56-4433-81AF-2CEAAE8621E1}"/>
              </a:ext>
            </a:extLst>
          </p:cNvPr>
          <p:cNvSpPr/>
          <p:nvPr/>
        </p:nvSpPr>
        <p:spPr>
          <a:xfrm>
            <a:off x="4404096" y="4030347"/>
            <a:ext cx="3395538" cy="484947"/>
          </a:xfrm>
          <a:prstGeom prst="roundRect">
            <a:avLst/>
          </a:prstGeom>
          <a:solidFill>
            <a:srgbClr val="1EC0E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Đăng nhập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5243B-F508-4C91-9EFD-E603E6F20542}"/>
              </a:ext>
            </a:extLst>
          </p:cNvPr>
          <p:cNvSpPr txBox="1"/>
          <p:nvPr/>
        </p:nvSpPr>
        <p:spPr>
          <a:xfrm>
            <a:off x="5286739" y="4679670"/>
            <a:ext cx="161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u="sng">
                <a:solidFill>
                  <a:schemeClr val="tx2"/>
                </a:solidFill>
              </a:rPr>
              <a:t>Quên mật khẩu</a:t>
            </a:r>
            <a:endParaRPr lang="en-US" sz="1400" u="sng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7608C-818B-4692-A917-8AC461F79980}"/>
              </a:ext>
            </a:extLst>
          </p:cNvPr>
          <p:cNvSpPr txBox="1"/>
          <p:nvPr/>
        </p:nvSpPr>
        <p:spPr>
          <a:xfrm>
            <a:off x="4398230" y="977093"/>
            <a:ext cx="3395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Zalo</a:t>
            </a: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 Marketing</a:t>
            </a:r>
          </a:p>
        </p:txBody>
      </p:sp>
    </p:spTree>
    <p:extLst>
      <p:ext uri="{BB962C8B-B14F-4D97-AF65-F5344CB8AC3E}">
        <p14:creationId xmlns:p14="http://schemas.microsoft.com/office/powerpoint/2010/main" val="240228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7DFC08-F11A-4F0F-B2FA-AC18A5C964B7}"/>
              </a:ext>
            </a:extLst>
          </p:cNvPr>
          <p:cNvSpPr/>
          <p:nvPr/>
        </p:nvSpPr>
        <p:spPr>
          <a:xfrm>
            <a:off x="0" y="523875"/>
            <a:ext cx="12192000" cy="6019800"/>
          </a:xfrm>
          <a:prstGeom prst="rect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97C41-66FA-4859-B4BF-9F5A3487F485}"/>
              </a:ext>
            </a:extLst>
          </p:cNvPr>
          <p:cNvSpPr/>
          <p:nvPr/>
        </p:nvSpPr>
        <p:spPr>
          <a:xfrm>
            <a:off x="3367454" y="1953531"/>
            <a:ext cx="5468815" cy="3181177"/>
          </a:xfrm>
          <a:prstGeom prst="rect">
            <a:avLst/>
          </a:prstGeom>
          <a:solidFill>
            <a:srgbClr val="BEE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66BAD-73D5-4E6C-98E3-8F6F41E99FA7}"/>
              </a:ext>
            </a:extLst>
          </p:cNvPr>
          <p:cNvSpPr txBox="1"/>
          <p:nvPr/>
        </p:nvSpPr>
        <p:spPr>
          <a:xfrm>
            <a:off x="4510457" y="2109351"/>
            <a:ext cx="318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 HỆ THỐNG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C4D056-A35F-47C7-8F7A-BB2F3DFE7E1B}"/>
              </a:ext>
            </a:extLst>
          </p:cNvPr>
          <p:cNvSpPr/>
          <p:nvPr/>
        </p:nvSpPr>
        <p:spPr>
          <a:xfrm>
            <a:off x="4404096" y="2572947"/>
            <a:ext cx="3395538" cy="484947"/>
          </a:xfrm>
          <a:prstGeom prst="roundRect">
            <a:avLst/>
          </a:prstGeom>
          <a:solidFill>
            <a:schemeClr val="bg1"/>
          </a:solidFill>
          <a:ln>
            <a:solidFill>
              <a:srgbClr val="008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 đăng nhập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79C10B-6BFF-4727-A802-B82C92E348E0}"/>
              </a:ext>
            </a:extLst>
          </p:cNvPr>
          <p:cNvSpPr/>
          <p:nvPr/>
        </p:nvSpPr>
        <p:spPr>
          <a:xfrm>
            <a:off x="4404096" y="3301647"/>
            <a:ext cx="3395538" cy="484947"/>
          </a:xfrm>
          <a:prstGeom prst="roundRect">
            <a:avLst/>
          </a:prstGeom>
          <a:solidFill>
            <a:srgbClr val="FBAFA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 khẩu không đúng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3BC59-1E56-4433-81AF-2CEAAE8621E1}"/>
              </a:ext>
            </a:extLst>
          </p:cNvPr>
          <p:cNvSpPr/>
          <p:nvPr/>
        </p:nvSpPr>
        <p:spPr>
          <a:xfrm>
            <a:off x="4404096" y="4030347"/>
            <a:ext cx="3395538" cy="484947"/>
          </a:xfrm>
          <a:prstGeom prst="roundRect">
            <a:avLst/>
          </a:prstGeom>
          <a:solidFill>
            <a:srgbClr val="1EC0E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Đăng nhập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5243B-F508-4C91-9EFD-E603E6F20542}"/>
              </a:ext>
            </a:extLst>
          </p:cNvPr>
          <p:cNvSpPr txBox="1"/>
          <p:nvPr/>
        </p:nvSpPr>
        <p:spPr>
          <a:xfrm>
            <a:off x="5286739" y="4679670"/>
            <a:ext cx="161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u="sng">
                <a:solidFill>
                  <a:schemeClr val="tx2"/>
                </a:solidFill>
              </a:rPr>
              <a:t>Quên mật khẩu</a:t>
            </a:r>
            <a:endParaRPr lang="en-US" sz="1400" u="sng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7608C-818B-4692-A917-8AC461F79980}"/>
              </a:ext>
            </a:extLst>
          </p:cNvPr>
          <p:cNvSpPr txBox="1"/>
          <p:nvPr/>
        </p:nvSpPr>
        <p:spPr>
          <a:xfrm>
            <a:off x="4398230" y="977093"/>
            <a:ext cx="3395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Zalo</a:t>
            </a: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 Marketing</a:t>
            </a:r>
          </a:p>
        </p:txBody>
      </p:sp>
    </p:spTree>
    <p:extLst>
      <p:ext uri="{BB962C8B-B14F-4D97-AF65-F5344CB8AC3E}">
        <p14:creationId xmlns:p14="http://schemas.microsoft.com/office/powerpoint/2010/main" val="329456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7DFC08-F11A-4F0F-B2FA-AC18A5C964B7}"/>
              </a:ext>
            </a:extLst>
          </p:cNvPr>
          <p:cNvSpPr/>
          <p:nvPr/>
        </p:nvSpPr>
        <p:spPr>
          <a:xfrm>
            <a:off x="0" y="523875"/>
            <a:ext cx="12192000" cy="6019800"/>
          </a:xfrm>
          <a:prstGeom prst="rect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97C41-66FA-4859-B4BF-9F5A3487F485}"/>
              </a:ext>
            </a:extLst>
          </p:cNvPr>
          <p:cNvSpPr/>
          <p:nvPr/>
        </p:nvSpPr>
        <p:spPr>
          <a:xfrm>
            <a:off x="3367454" y="1953531"/>
            <a:ext cx="5468815" cy="3181177"/>
          </a:xfrm>
          <a:prstGeom prst="rect">
            <a:avLst/>
          </a:prstGeom>
          <a:solidFill>
            <a:srgbClr val="BEE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66BAD-73D5-4E6C-98E3-8F6F41E99FA7}"/>
              </a:ext>
            </a:extLst>
          </p:cNvPr>
          <p:cNvSpPr txBox="1"/>
          <p:nvPr/>
        </p:nvSpPr>
        <p:spPr>
          <a:xfrm>
            <a:off x="4510457" y="2109351"/>
            <a:ext cx="318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 chào </a:t>
            </a:r>
            <a:r>
              <a:rPr lang="en-US" sz="1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en-US"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Vui lòng đăng nhập Zalo để tiếp tục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C4D056-A35F-47C7-8F7A-BB2F3DFE7E1B}"/>
              </a:ext>
            </a:extLst>
          </p:cNvPr>
          <p:cNvSpPr/>
          <p:nvPr/>
        </p:nvSpPr>
        <p:spPr>
          <a:xfrm>
            <a:off x="5191126" y="2843247"/>
            <a:ext cx="2608508" cy="484947"/>
          </a:xfrm>
          <a:prstGeom prst="roundRect">
            <a:avLst/>
          </a:prstGeom>
          <a:solidFill>
            <a:schemeClr val="bg1"/>
          </a:solidFill>
          <a:ln>
            <a:solidFill>
              <a:srgbClr val="008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điện thoại Zalo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3BC59-1E56-4433-81AF-2CEAAE8621E1}"/>
              </a:ext>
            </a:extLst>
          </p:cNvPr>
          <p:cNvSpPr/>
          <p:nvPr/>
        </p:nvSpPr>
        <p:spPr>
          <a:xfrm>
            <a:off x="4404096" y="4116543"/>
            <a:ext cx="3395538" cy="484947"/>
          </a:xfrm>
          <a:prstGeom prst="roundRect">
            <a:avLst/>
          </a:prstGeom>
          <a:solidFill>
            <a:srgbClr val="1EC0E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Đăng nhập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7608C-818B-4692-A917-8AC461F79980}"/>
              </a:ext>
            </a:extLst>
          </p:cNvPr>
          <p:cNvSpPr txBox="1"/>
          <p:nvPr/>
        </p:nvSpPr>
        <p:spPr>
          <a:xfrm>
            <a:off x="4398230" y="977093"/>
            <a:ext cx="3395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Zalo</a:t>
            </a: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 Marketing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5DDE28-FCAC-43FC-AF46-E63BDA2F2814}"/>
              </a:ext>
            </a:extLst>
          </p:cNvPr>
          <p:cNvSpPr/>
          <p:nvPr/>
        </p:nvSpPr>
        <p:spPr>
          <a:xfrm>
            <a:off x="4398230" y="2843247"/>
            <a:ext cx="726220" cy="475111"/>
          </a:xfrm>
          <a:prstGeom prst="roundRect">
            <a:avLst/>
          </a:prstGeom>
          <a:solidFill>
            <a:schemeClr val="bg1"/>
          </a:solidFill>
          <a:ln>
            <a:solidFill>
              <a:srgbClr val="008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+84 </a:t>
            </a:r>
            <a:r>
              <a:rPr lang="en-US"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46C98B-0FEA-4372-BC14-42B19A826252}"/>
              </a:ext>
            </a:extLst>
          </p:cNvPr>
          <p:cNvSpPr/>
          <p:nvPr/>
        </p:nvSpPr>
        <p:spPr>
          <a:xfrm>
            <a:off x="4398229" y="3473640"/>
            <a:ext cx="3395538" cy="484947"/>
          </a:xfrm>
          <a:prstGeom prst="roundRect">
            <a:avLst/>
          </a:prstGeom>
          <a:solidFill>
            <a:schemeClr val="bg1"/>
          </a:solidFill>
          <a:ln>
            <a:solidFill>
              <a:srgbClr val="008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 khẩu</a:t>
            </a:r>
          </a:p>
        </p:txBody>
      </p:sp>
    </p:spTree>
    <p:extLst>
      <p:ext uri="{BB962C8B-B14F-4D97-AF65-F5344CB8AC3E}">
        <p14:creationId xmlns:p14="http://schemas.microsoft.com/office/powerpoint/2010/main" val="72323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ADEF19-5078-41FC-AD09-F648F6508B31}"/>
              </a:ext>
            </a:extLst>
          </p:cNvPr>
          <p:cNvSpPr/>
          <p:nvPr/>
        </p:nvSpPr>
        <p:spPr>
          <a:xfrm>
            <a:off x="0" y="518745"/>
            <a:ext cx="12192000" cy="999631"/>
          </a:xfrm>
          <a:prstGeom prst="rect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FF3F9-4D60-4D53-A837-98B0F8DCBD2B}"/>
              </a:ext>
            </a:extLst>
          </p:cNvPr>
          <p:cNvGrpSpPr/>
          <p:nvPr/>
        </p:nvGrpSpPr>
        <p:grpSpPr>
          <a:xfrm>
            <a:off x="10366181" y="924560"/>
            <a:ext cx="1764274" cy="475053"/>
            <a:chOff x="10582031" y="585810"/>
            <a:chExt cx="1531757" cy="4124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447FCC-90A4-4E3D-87C8-FC394868EB2F}"/>
                </a:ext>
              </a:extLst>
            </p:cNvPr>
            <p:cNvGrpSpPr/>
            <p:nvPr/>
          </p:nvGrpSpPr>
          <p:grpSpPr>
            <a:xfrm>
              <a:off x="11701343" y="585810"/>
              <a:ext cx="412445" cy="412445"/>
              <a:chOff x="11701343" y="585810"/>
              <a:chExt cx="412445" cy="41244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6041C4-40A0-47E7-9428-BD37D58BF4F8}"/>
                  </a:ext>
                </a:extLst>
              </p:cNvPr>
              <p:cNvSpPr/>
              <p:nvPr/>
            </p:nvSpPr>
            <p:spPr>
              <a:xfrm>
                <a:off x="11701343" y="585810"/>
                <a:ext cx="412445" cy="41244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3956E3-652D-4E08-AB99-C13228F33DAA}"/>
                  </a:ext>
                </a:extLst>
              </p:cNvPr>
              <p:cNvSpPr txBox="1"/>
              <p:nvPr/>
            </p:nvSpPr>
            <p:spPr>
              <a:xfrm>
                <a:off x="11711155" y="668921"/>
                <a:ext cx="402633" cy="21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00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54EAB-DA31-405E-B8E3-7E7063AC194A}"/>
                </a:ext>
              </a:extLst>
            </p:cNvPr>
            <p:cNvSpPr txBox="1"/>
            <p:nvPr/>
          </p:nvSpPr>
          <p:spPr>
            <a:xfrm>
              <a:off x="10582031" y="620280"/>
              <a:ext cx="1119312" cy="293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C2F1FCE-BD1F-4DD5-B5A4-1CF3C9CA7534}"/>
              </a:ext>
            </a:extLst>
          </p:cNvPr>
          <p:cNvSpPr/>
          <p:nvPr/>
        </p:nvSpPr>
        <p:spPr>
          <a:xfrm>
            <a:off x="-3" y="1515350"/>
            <a:ext cx="12192000" cy="5007914"/>
          </a:xfrm>
          <a:prstGeom prst="rect">
            <a:avLst/>
          </a:prstGeom>
          <a:solidFill>
            <a:srgbClr val="F1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131C26F9-896C-4063-A9B0-4C04E50D6765}"/>
              </a:ext>
            </a:extLst>
          </p:cNvPr>
          <p:cNvSpPr/>
          <p:nvPr/>
        </p:nvSpPr>
        <p:spPr>
          <a:xfrm>
            <a:off x="6844500" y="1175703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94B45D5A-976C-47C8-8EF4-215EB8811A1B}"/>
              </a:ext>
            </a:extLst>
          </p:cNvPr>
          <p:cNvSpPr/>
          <p:nvPr/>
        </p:nvSpPr>
        <p:spPr>
          <a:xfrm>
            <a:off x="5144654" y="1172451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2CDD0512-8003-4FDC-847A-207FB25984EB}"/>
              </a:ext>
            </a:extLst>
          </p:cNvPr>
          <p:cNvSpPr/>
          <p:nvPr/>
        </p:nvSpPr>
        <p:spPr>
          <a:xfrm>
            <a:off x="3453023" y="1172451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B48A90B7-BD8F-4078-B454-FCE7BF78B409}"/>
              </a:ext>
            </a:extLst>
          </p:cNvPr>
          <p:cNvSpPr/>
          <p:nvPr/>
        </p:nvSpPr>
        <p:spPr>
          <a:xfrm>
            <a:off x="1761392" y="1178956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Zalo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2AE0569C-1F52-4D07-A2D3-D064F462133E}"/>
              </a:ext>
            </a:extLst>
          </p:cNvPr>
          <p:cNvSpPr/>
          <p:nvPr/>
        </p:nvSpPr>
        <p:spPr>
          <a:xfrm>
            <a:off x="61546" y="1185461"/>
            <a:ext cx="1767254" cy="342900"/>
          </a:xfrm>
          <a:prstGeom prst="trapezoid">
            <a:avLst/>
          </a:prstGeom>
          <a:solidFill>
            <a:srgbClr val="F1F4F7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486E6-6029-4280-813A-7FC9A85B5499}"/>
              </a:ext>
            </a:extLst>
          </p:cNvPr>
          <p:cNvSpPr txBox="1"/>
          <p:nvPr/>
        </p:nvSpPr>
        <p:spPr>
          <a:xfrm>
            <a:off x="448408" y="668921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Zalo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 Marketing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8B27F08E-F4A7-428C-B346-F7594646D5B9}"/>
              </a:ext>
            </a:extLst>
          </p:cNvPr>
          <p:cNvSpPr/>
          <p:nvPr/>
        </p:nvSpPr>
        <p:spPr>
          <a:xfrm>
            <a:off x="293914" y="3151548"/>
            <a:ext cx="2400300" cy="626132"/>
          </a:xfrm>
          <a:prstGeom prst="homePlat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Nạp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endParaRPr lang="en-US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5E25C3BE-5C3A-4108-9CDB-C5CDA02AA8CB}"/>
              </a:ext>
            </a:extLst>
          </p:cNvPr>
          <p:cNvSpPr/>
          <p:nvPr/>
        </p:nvSpPr>
        <p:spPr>
          <a:xfrm>
            <a:off x="293914" y="2514981"/>
            <a:ext cx="2400300" cy="626132"/>
          </a:xfrm>
          <a:prstGeom prst="homePlat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AF7F8-9C7D-410C-9167-EB4630AF9167}"/>
              </a:ext>
            </a:extLst>
          </p:cNvPr>
          <p:cNvSpPr/>
          <p:nvPr/>
        </p:nvSpPr>
        <p:spPr>
          <a:xfrm>
            <a:off x="2380181" y="1715754"/>
            <a:ext cx="9544050" cy="4607106"/>
          </a:xfrm>
          <a:prstGeom prst="rect">
            <a:avLst/>
          </a:prstGeom>
          <a:solidFill>
            <a:srgbClr val="BEE9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*H</a:t>
            </a:r>
            <a:r>
              <a:rPr lang="vi-VN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F9F9801-F8C2-48A2-B1DC-C9CA8448E13E}"/>
              </a:ext>
            </a:extLst>
          </p:cNvPr>
          <p:cNvSpPr/>
          <p:nvPr/>
        </p:nvSpPr>
        <p:spPr>
          <a:xfrm>
            <a:off x="172060" y="1854998"/>
            <a:ext cx="2543410" cy="663463"/>
          </a:xfrm>
          <a:prstGeom prst="homePlate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H</a:t>
            </a:r>
            <a:r>
              <a:rPr lang="vi-VN" sz="14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0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ADEF19-5078-41FC-AD09-F648F6508B31}"/>
              </a:ext>
            </a:extLst>
          </p:cNvPr>
          <p:cNvSpPr/>
          <p:nvPr/>
        </p:nvSpPr>
        <p:spPr>
          <a:xfrm>
            <a:off x="0" y="518745"/>
            <a:ext cx="12192000" cy="999631"/>
          </a:xfrm>
          <a:prstGeom prst="rect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2F1FCE-BD1F-4DD5-B5A4-1CF3C9CA7534}"/>
              </a:ext>
            </a:extLst>
          </p:cNvPr>
          <p:cNvSpPr/>
          <p:nvPr/>
        </p:nvSpPr>
        <p:spPr>
          <a:xfrm>
            <a:off x="-3" y="1515350"/>
            <a:ext cx="12192000" cy="5007914"/>
          </a:xfrm>
          <a:prstGeom prst="rect">
            <a:avLst/>
          </a:prstGeom>
          <a:solidFill>
            <a:srgbClr val="F1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131C26F9-896C-4063-A9B0-4C04E50D6765}"/>
              </a:ext>
            </a:extLst>
          </p:cNvPr>
          <p:cNvSpPr/>
          <p:nvPr/>
        </p:nvSpPr>
        <p:spPr>
          <a:xfrm>
            <a:off x="6844500" y="1175703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94B45D5A-976C-47C8-8EF4-215EB8811A1B}"/>
              </a:ext>
            </a:extLst>
          </p:cNvPr>
          <p:cNvSpPr/>
          <p:nvPr/>
        </p:nvSpPr>
        <p:spPr>
          <a:xfrm>
            <a:off x="5144654" y="1172451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2CDD0512-8003-4FDC-847A-207FB25984EB}"/>
              </a:ext>
            </a:extLst>
          </p:cNvPr>
          <p:cNvSpPr/>
          <p:nvPr/>
        </p:nvSpPr>
        <p:spPr>
          <a:xfrm>
            <a:off x="3453023" y="1172451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B48A90B7-BD8F-4078-B454-FCE7BF78B409}"/>
              </a:ext>
            </a:extLst>
          </p:cNvPr>
          <p:cNvSpPr/>
          <p:nvPr/>
        </p:nvSpPr>
        <p:spPr>
          <a:xfrm>
            <a:off x="1761392" y="1178956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Zalo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2AE0569C-1F52-4D07-A2D3-D064F462133E}"/>
              </a:ext>
            </a:extLst>
          </p:cNvPr>
          <p:cNvSpPr/>
          <p:nvPr/>
        </p:nvSpPr>
        <p:spPr>
          <a:xfrm>
            <a:off x="61546" y="1185461"/>
            <a:ext cx="1767254" cy="342900"/>
          </a:xfrm>
          <a:prstGeom prst="trapezoid">
            <a:avLst/>
          </a:prstGeom>
          <a:solidFill>
            <a:srgbClr val="F1F4F7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486E6-6029-4280-813A-7FC9A85B5499}"/>
              </a:ext>
            </a:extLst>
          </p:cNvPr>
          <p:cNvSpPr txBox="1"/>
          <p:nvPr/>
        </p:nvSpPr>
        <p:spPr>
          <a:xfrm>
            <a:off x="448408" y="668921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Zalo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 Marketing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8B27F08E-F4A7-428C-B346-F7594646D5B9}"/>
              </a:ext>
            </a:extLst>
          </p:cNvPr>
          <p:cNvSpPr/>
          <p:nvPr/>
        </p:nvSpPr>
        <p:spPr>
          <a:xfrm>
            <a:off x="293914" y="3151548"/>
            <a:ext cx="2400300" cy="626132"/>
          </a:xfrm>
          <a:prstGeom prst="homePlat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Nạp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endParaRPr lang="en-US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F9F9801-F8C2-48A2-B1DC-C9CA8448E13E}"/>
              </a:ext>
            </a:extLst>
          </p:cNvPr>
          <p:cNvSpPr/>
          <p:nvPr/>
        </p:nvSpPr>
        <p:spPr>
          <a:xfrm>
            <a:off x="293914" y="1892329"/>
            <a:ext cx="2400300" cy="626132"/>
          </a:xfrm>
          <a:prstGeom prst="homePlat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H</a:t>
            </a:r>
            <a:r>
              <a:rPr lang="vi-VN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AF7F8-9C7D-410C-9167-EB4630AF9167}"/>
              </a:ext>
            </a:extLst>
          </p:cNvPr>
          <p:cNvSpPr/>
          <p:nvPr/>
        </p:nvSpPr>
        <p:spPr>
          <a:xfrm>
            <a:off x="2380181" y="1715754"/>
            <a:ext cx="9544050" cy="4607106"/>
          </a:xfrm>
          <a:prstGeom prst="rect">
            <a:avLst/>
          </a:prstGeom>
          <a:solidFill>
            <a:srgbClr val="BEE9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5E25C3BE-5C3A-4108-9CDB-C5CDA02AA8CB}"/>
              </a:ext>
            </a:extLst>
          </p:cNvPr>
          <p:cNvSpPr/>
          <p:nvPr/>
        </p:nvSpPr>
        <p:spPr>
          <a:xfrm>
            <a:off x="172056" y="2514980"/>
            <a:ext cx="2543413" cy="663464"/>
          </a:xfrm>
          <a:prstGeom prst="homePlate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FD6D9C-E48B-4CFF-865E-E3F04991E3E0}"/>
              </a:ext>
            </a:extLst>
          </p:cNvPr>
          <p:cNvGrpSpPr/>
          <p:nvPr/>
        </p:nvGrpSpPr>
        <p:grpSpPr>
          <a:xfrm>
            <a:off x="3357704" y="2308967"/>
            <a:ext cx="795130" cy="795130"/>
            <a:chOff x="3707296" y="2633870"/>
            <a:chExt cx="795130" cy="79513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8E5B05-429C-4990-8166-5537FF8A11B2}"/>
                </a:ext>
              </a:extLst>
            </p:cNvPr>
            <p:cNvSpPr/>
            <p:nvPr/>
          </p:nvSpPr>
          <p:spPr>
            <a:xfrm>
              <a:off x="3707296" y="2633870"/>
              <a:ext cx="795130" cy="795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597A8BBB-73F5-4E02-84AE-8B87B1EE5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6870" y="2703444"/>
              <a:ext cx="655982" cy="65598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8AF999-7BAE-4214-B284-C4136AD21B1B}"/>
              </a:ext>
            </a:extLst>
          </p:cNvPr>
          <p:cNvSpPr txBox="1"/>
          <p:nvPr/>
        </p:nvSpPr>
        <p:spPr>
          <a:xfrm>
            <a:off x="4816324" y="2313404"/>
            <a:ext cx="288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400" err="1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timvenhanh</a:t>
            </a:r>
            <a:endParaRPr lang="en-US" sz="1400">
              <a:solidFill>
                <a:srgbClr val="008F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69654D-65F9-44E9-BBF6-E96607A774A9}"/>
              </a:ext>
            </a:extLst>
          </p:cNvPr>
          <p:cNvSpPr txBox="1"/>
          <p:nvPr/>
        </p:nvSpPr>
        <p:spPr>
          <a:xfrm>
            <a:off x="5532651" y="3616588"/>
            <a:ext cx="231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14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400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1.000.000 đ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1C1B876-949E-4970-91BC-4B942EB21E68}"/>
              </a:ext>
            </a:extLst>
          </p:cNvPr>
          <p:cNvSpPr/>
          <p:nvPr/>
        </p:nvSpPr>
        <p:spPr>
          <a:xfrm>
            <a:off x="7619436" y="2314551"/>
            <a:ext cx="1248376" cy="312842"/>
          </a:xfrm>
          <a:prstGeom prst="roundRect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1CFFD90-A405-4DD7-A5D7-3691F79548E9}"/>
              </a:ext>
            </a:extLst>
          </p:cNvPr>
          <p:cNvSpPr/>
          <p:nvPr/>
        </p:nvSpPr>
        <p:spPr>
          <a:xfrm>
            <a:off x="7619334" y="4063756"/>
            <a:ext cx="1248376" cy="312842"/>
          </a:xfrm>
          <a:prstGeom prst="roundRect">
            <a:avLst/>
          </a:prstGeom>
          <a:gradFill>
            <a:gsLst>
              <a:gs pos="0">
                <a:srgbClr val="E4751A"/>
              </a:gs>
              <a:gs pos="100000">
                <a:srgbClr val="D42E1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0678F-16F8-41F1-AE2E-8C64D73F42A3}"/>
              </a:ext>
            </a:extLst>
          </p:cNvPr>
          <p:cNvSpPr txBox="1"/>
          <p:nvPr/>
        </p:nvSpPr>
        <p:spPr>
          <a:xfrm>
            <a:off x="2715469" y="1820306"/>
            <a:ext cx="305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834760-CC52-47F4-A6FD-3C3FAE398972}"/>
              </a:ext>
            </a:extLst>
          </p:cNvPr>
          <p:cNvSpPr txBox="1"/>
          <p:nvPr/>
        </p:nvSpPr>
        <p:spPr>
          <a:xfrm>
            <a:off x="5287429" y="2746396"/>
            <a:ext cx="288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400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*************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70F6A2D-F707-494D-8E60-018FA1A6EA43}"/>
              </a:ext>
            </a:extLst>
          </p:cNvPr>
          <p:cNvSpPr/>
          <p:nvPr/>
        </p:nvSpPr>
        <p:spPr>
          <a:xfrm>
            <a:off x="7619436" y="2751159"/>
            <a:ext cx="1248376" cy="312842"/>
          </a:xfrm>
          <a:prstGeom prst="roundRect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24ECA1-FFA9-4D8B-8FC8-C2996AD32455}"/>
              </a:ext>
            </a:extLst>
          </p:cNvPr>
          <p:cNvSpPr txBox="1"/>
          <p:nvPr/>
        </p:nvSpPr>
        <p:spPr>
          <a:xfrm>
            <a:off x="5707843" y="3179081"/>
            <a:ext cx="288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400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DD80E62-DD28-4CA7-8B5B-A11FE3553600}"/>
              </a:ext>
            </a:extLst>
          </p:cNvPr>
          <p:cNvSpPr/>
          <p:nvPr/>
        </p:nvSpPr>
        <p:spPr>
          <a:xfrm>
            <a:off x="7619334" y="3181520"/>
            <a:ext cx="1248376" cy="312842"/>
          </a:xfrm>
          <a:prstGeom prst="roundRect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078CA9-637C-4D51-AF7A-AB1A2921344C}"/>
              </a:ext>
            </a:extLst>
          </p:cNvPr>
          <p:cNvGrpSpPr/>
          <p:nvPr/>
        </p:nvGrpSpPr>
        <p:grpSpPr>
          <a:xfrm>
            <a:off x="10366181" y="924560"/>
            <a:ext cx="1764274" cy="475053"/>
            <a:chOff x="10582031" y="585810"/>
            <a:chExt cx="1531757" cy="41244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20EA5A4-D889-4625-AD8A-D51FB065B994}"/>
                </a:ext>
              </a:extLst>
            </p:cNvPr>
            <p:cNvGrpSpPr/>
            <p:nvPr/>
          </p:nvGrpSpPr>
          <p:grpSpPr>
            <a:xfrm>
              <a:off x="11701343" y="585810"/>
              <a:ext cx="412445" cy="412445"/>
              <a:chOff x="11701343" y="585810"/>
              <a:chExt cx="412445" cy="41244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BEC4A08-43DC-4C00-AA2A-3B8DD6D56DBF}"/>
                  </a:ext>
                </a:extLst>
              </p:cNvPr>
              <p:cNvSpPr/>
              <p:nvPr/>
            </p:nvSpPr>
            <p:spPr>
              <a:xfrm>
                <a:off x="11701343" y="585810"/>
                <a:ext cx="412445" cy="41244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6BE7543-5FF2-4641-9F4C-921F94E82253}"/>
                  </a:ext>
                </a:extLst>
              </p:cNvPr>
              <p:cNvSpPr txBox="1"/>
              <p:nvPr/>
            </p:nvSpPr>
            <p:spPr>
              <a:xfrm>
                <a:off x="11711155" y="668921"/>
                <a:ext cx="402633" cy="21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00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92232A-2002-4C14-AAAA-18696512A0D8}"/>
                </a:ext>
              </a:extLst>
            </p:cNvPr>
            <p:cNvSpPr txBox="1"/>
            <p:nvPr/>
          </p:nvSpPr>
          <p:spPr>
            <a:xfrm>
              <a:off x="10582031" y="620280"/>
              <a:ext cx="1119312" cy="293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141265C-5039-4878-8973-EBCB1C39FE24}"/>
              </a:ext>
            </a:extLst>
          </p:cNvPr>
          <p:cNvSpPr txBox="1"/>
          <p:nvPr/>
        </p:nvSpPr>
        <p:spPr>
          <a:xfrm>
            <a:off x="2715469" y="4666188"/>
            <a:ext cx="305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Zalo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C76361C-4F3B-4CC1-8CB8-65C9123B6E5B}"/>
              </a:ext>
            </a:extLst>
          </p:cNvPr>
          <p:cNvGrpSpPr/>
          <p:nvPr/>
        </p:nvGrpSpPr>
        <p:grpSpPr>
          <a:xfrm>
            <a:off x="3357704" y="5130166"/>
            <a:ext cx="795130" cy="795130"/>
            <a:chOff x="3707296" y="2633870"/>
            <a:chExt cx="795130" cy="79513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D279F5-28F2-4BE3-B152-B664E2DBCC1C}"/>
                </a:ext>
              </a:extLst>
            </p:cNvPr>
            <p:cNvSpPr/>
            <p:nvPr/>
          </p:nvSpPr>
          <p:spPr>
            <a:xfrm>
              <a:off x="3707296" y="2633870"/>
              <a:ext cx="795130" cy="795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Graphic 50" descr="User">
              <a:extLst>
                <a:ext uri="{FF2B5EF4-FFF2-40B4-BE49-F238E27FC236}">
                  <a16:creationId xmlns:a16="http://schemas.microsoft.com/office/drawing/2014/main" id="{BBB48AD6-0411-431C-8309-62E8E35D2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76870" y="2703444"/>
              <a:ext cx="655982" cy="655982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E7A64D5-9964-4D4C-A9B3-8369C89A93D6}"/>
              </a:ext>
            </a:extLst>
          </p:cNvPr>
          <p:cNvSpPr txBox="1"/>
          <p:nvPr/>
        </p:nvSpPr>
        <p:spPr>
          <a:xfrm>
            <a:off x="4336650" y="5102058"/>
            <a:ext cx="288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Zalo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400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</a:t>
            </a:r>
            <a:r>
              <a:rPr lang="en-US" sz="1400" err="1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Timvenhanh</a:t>
            </a:r>
            <a:endParaRPr lang="en-US" sz="1400">
              <a:solidFill>
                <a:srgbClr val="008F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9146B1-9CE2-4D06-B4A5-CF7729853887}"/>
              </a:ext>
            </a:extLst>
          </p:cNvPr>
          <p:cNvSpPr txBox="1"/>
          <p:nvPr/>
        </p:nvSpPr>
        <p:spPr>
          <a:xfrm>
            <a:off x="4730608" y="5531108"/>
            <a:ext cx="288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SĐT:  </a:t>
            </a:r>
            <a:r>
              <a:rPr lang="en-US" sz="1400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0123456789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3A1EAF2-3219-41D3-866B-7A1EFDE7BF01}"/>
              </a:ext>
            </a:extLst>
          </p:cNvPr>
          <p:cNvSpPr/>
          <p:nvPr/>
        </p:nvSpPr>
        <p:spPr>
          <a:xfrm>
            <a:off x="7619334" y="5127636"/>
            <a:ext cx="1248376" cy="312842"/>
          </a:xfrm>
          <a:prstGeom prst="roundRect">
            <a:avLst/>
          </a:prstGeom>
          <a:gradFill>
            <a:gsLst>
              <a:gs pos="0">
                <a:srgbClr val="E4751A"/>
              </a:gs>
              <a:gs pos="100000">
                <a:srgbClr val="D42E1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DC1CBBE-4C8F-4232-AD81-B249FA2C5A24}"/>
              </a:ext>
            </a:extLst>
          </p:cNvPr>
          <p:cNvSpPr/>
          <p:nvPr/>
        </p:nvSpPr>
        <p:spPr>
          <a:xfrm>
            <a:off x="7619334" y="3619270"/>
            <a:ext cx="1248376" cy="312842"/>
          </a:xfrm>
          <a:prstGeom prst="roundRect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Nạp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8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ADEF19-5078-41FC-AD09-F648F6508B31}"/>
              </a:ext>
            </a:extLst>
          </p:cNvPr>
          <p:cNvSpPr/>
          <p:nvPr/>
        </p:nvSpPr>
        <p:spPr>
          <a:xfrm>
            <a:off x="0" y="518745"/>
            <a:ext cx="12192000" cy="999631"/>
          </a:xfrm>
          <a:prstGeom prst="rect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131C26F9-896C-4063-A9B0-4C04E50D6765}"/>
              </a:ext>
            </a:extLst>
          </p:cNvPr>
          <p:cNvSpPr/>
          <p:nvPr/>
        </p:nvSpPr>
        <p:spPr>
          <a:xfrm>
            <a:off x="6844500" y="1175703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2F1FCE-BD1F-4DD5-B5A4-1CF3C9CA7534}"/>
              </a:ext>
            </a:extLst>
          </p:cNvPr>
          <p:cNvSpPr/>
          <p:nvPr/>
        </p:nvSpPr>
        <p:spPr>
          <a:xfrm>
            <a:off x="-3" y="1515350"/>
            <a:ext cx="12192000" cy="5007914"/>
          </a:xfrm>
          <a:prstGeom prst="rect">
            <a:avLst/>
          </a:prstGeom>
          <a:solidFill>
            <a:srgbClr val="F1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94B45D5A-976C-47C8-8EF4-215EB8811A1B}"/>
              </a:ext>
            </a:extLst>
          </p:cNvPr>
          <p:cNvSpPr/>
          <p:nvPr/>
        </p:nvSpPr>
        <p:spPr>
          <a:xfrm>
            <a:off x="5144654" y="1172451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2CDD0512-8003-4FDC-847A-207FB25984EB}"/>
              </a:ext>
            </a:extLst>
          </p:cNvPr>
          <p:cNvSpPr/>
          <p:nvPr/>
        </p:nvSpPr>
        <p:spPr>
          <a:xfrm>
            <a:off x="3453023" y="1172451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B48A90B7-BD8F-4078-B454-FCE7BF78B409}"/>
              </a:ext>
            </a:extLst>
          </p:cNvPr>
          <p:cNvSpPr/>
          <p:nvPr/>
        </p:nvSpPr>
        <p:spPr>
          <a:xfrm>
            <a:off x="1761392" y="1178956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Zalo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2AE0569C-1F52-4D07-A2D3-D064F462133E}"/>
              </a:ext>
            </a:extLst>
          </p:cNvPr>
          <p:cNvSpPr/>
          <p:nvPr/>
        </p:nvSpPr>
        <p:spPr>
          <a:xfrm>
            <a:off x="61546" y="1185461"/>
            <a:ext cx="1767254" cy="342900"/>
          </a:xfrm>
          <a:prstGeom prst="trapezoid">
            <a:avLst/>
          </a:prstGeom>
          <a:solidFill>
            <a:srgbClr val="F1F4F7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486E6-6029-4280-813A-7FC9A85B5499}"/>
              </a:ext>
            </a:extLst>
          </p:cNvPr>
          <p:cNvSpPr txBox="1"/>
          <p:nvPr/>
        </p:nvSpPr>
        <p:spPr>
          <a:xfrm>
            <a:off x="448408" y="668921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Zalo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 Marketing</a:t>
            </a: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5E25C3BE-5C3A-4108-9CDB-C5CDA02AA8CB}"/>
              </a:ext>
            </a:extLst>
          </p:cNvPr>
          <p:cNvSpPr/>
          <p:nvPr/>
        </p:nvSpPr>
        <p:spPr>
          <a:xfrm>
            <a:off x="293914" y="2514980"/>
            <a:ext cx="2400300" cy="626132"/>
          </a:xfrm>
          <a:prstGeom prst="homePlat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078CA9-637C-4D51-AF7A-AB1A2921344C}"/>
              </a:ext>
            </a:extLst>
          </p:cNvPr>
          <p:cNvGrpSpPr/>
          <p:nvPr/>
        </p:nvGrpSpPr>
        <p:grpSpPr>
          <a:xfrm>
            <a:off x="10366181" y="924560"/>
            <a:ext cx="1764274" cy="475053"/>
            <a:chOff x="10582031" y="585810"/>
            <a:chExt cx="1531757" cy="41244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20EA5A4-D889-4625-AD8A-D51FB065B994}"/>
                </a:ext>
              </a:extLst>
            </p:cNvPr>
            <p:cNvGrpSpPr/>
            <p:nvPr/>
          </p:nvGrpSpPr>
          <p:grpSpPr>
            <a:xfrm>
              <a:off x="11701343" y="585810"/>
              <a:ext cx="412445" cy="412445"/>
              <a:chOff x="11701343" y="585810"/>
              <a:chExt cx="412445" cy="41244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BEC4A08-43DC-4C00-AA2A-3B8DD6D56DBF}"/>
                  </a:ext>
                </a:extLst>
              </p:cNvPr>
              <p:cNvSpPr/>
              <p:nvPr/>
            </p:nvSpPr>
            <p:spPr>
              <a:xfrm>
                <a:off x="11701343" y="585810"/>
                <a:ext cx="412445" cy="41244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6BE7543-5FF2-4641-9F4C-921F94E82253}"/>
                  </a:ext>
                </a:extLst>
              </p:cNvPr>
              <p:cNvSpPr txBox="1"/>
              <p:nvPr/>
            </p:nvSpPr>
            <p:spPr>
              <a:xfrm>
                <a:off x="11711155" y="668921"/>
                <a:ext cx="402633" cy="21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00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92232A-2002-4C14-AAAA-18696512A0D8}"/>
                </a:ext>
              </a:extLst>
            </p:cNvPr>
            <p:cNvSpPr txBox="1"/>
            <p:nvPr/>
          </p:nvSpPr>
          <p:spPr>
            <a:xfrm>
              <a:off x="10582031" y="620280"/>
              <a:ext cx="1119312" cy="293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</a:p>
          </p:txBody>
        </p:sp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F9F9801-F8C2-48A2-B1DC-C9CA8448E13E}"/>
              </a:ext>
            </a:extLst>
          </p:cNvPr>
          <p:cNvSpPr/>
          <p:nvPr/>
        </p:nvSpPr>
        <p:spPr>
          <a:xfrm>
            <a:off x="293914" y="1892329"/>
            <a:ext cx="2400300" cy="626132"/>
          </a:xfrm>
          <a:prstGeom prst="homePlat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H</a:t>
            </a:r>
            <a:r>
              <a:rPr lang="vi-VN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AF7F8-9C7D-410C-9167-EB4630AF9167}"/>
              </a:ext>
            </a:extLst>
          </p:cNvPr>
          <p:cNvSpPr/>
          <p:nvPr/>
        </p:nvSpPr>
        <p:spPr>
          <a:xfrm>
            <a:off x="2380181" y="1715754"/>
            <a:ext cx="9544050" cy="4607106"/>
          </a:xfrm>
          <a:prstGeom prst="rect">
            <a:avLst/>
          </a:prstGeom>
          <a:solidFill>
            <a:srgbClr val="BEE9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*Nạp tiền*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8B27F08E-F4A7-428C-B346-F7594646D5B9}"/>
              </a:ext>
            </a:extLst>
          </p:cNvPr>
          <p:cNvSpPr/>
          <p:nvPr/>
        </p:nvSpPr>
        <p:spPr>
          <a:xfrm>
            <a:off x="172059" y="3151547"/>
            <a:ext cx="2543410" cy="663463"/>
          </a:xfrm>
          <a:prstGeom prst="homePlate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Nạp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6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ADEF19-5078-41FC-AD09-F648F6508B31}"/>
              </a:ext>
            </a:extLst>
          </p:cNvPr>
          <p:cNvSpPr/>
          <p:nvPr/>
        </p:nvSpPr>
        <p:spPr>
          <a:xfrm>
            <a:off x="0" y="518745"/>
            <a:ext cx="12192000" cy="999631"/>
          </a:xfrm>
          <a:prstGeom prst="rect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2AE0569C-1F52-4D07-A2D3-D064F462133E}"/>
              </a:ext>
            </a:extLst>
          </p:cNvPr>
          <p:cNvSpPr/>
          <p:nvPr/>
        </p:nvSpPr>
        <p:spPr>
          <a:xfrm>
            <a:off x="61546" y="1185461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FF3F9-4D60-4D53-A837-98B0F8DCBD2B}"/>
              </a:ext>
            </a:extLst>
          </p:cNvPr>
          <p:cNvGrpSpPr/>
          <p:nvPr/>
        </p:nvGrpSpPr>
        <p:grpSpPr>
          <a:xfrm>
            <a:off x="10366181" y="924560"/>
            <a:ext cx="1764274" cy="475053"/>
            <a:chOff x="10582031" y="585810"/>
            <a:chExt cx="1531757" cy="4124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447FCC-90A4-4E3D-87C8-FC394868EB2F}"/>
                </a:ext>
              </a:extLst>
            </p:cNvPr>
            <p:cNvGrpSpPr/>
            <p:nvPr/>
          </p:nvGrpSpPr>
          <p:grpSpPr>
            <a:xfrm>
              <a:off x="11701343" y="585810"/>
              <a:ext cx="412445" cy="412445"/>
              <a:chOff x="11701343" y="585810"/>
              <a:chExt cx="412445" cy="41244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6041C4-40A0-47E7-9428-BD37D58BF4F8}"/>
                  </a:ext>
                </a:extLst>
              </p:cNvPr>
              <p:cNvSpPr/>
              <p:nvPr/>
            </p:nvSpPr>
            <p:spPr>
              <a:xfrm>
                <a:off x="11701343" y="585810"/>
                <a:ext cx="412445" cy="41244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3956E3-652D-4E08-AB99-C13228F33DAA}"/>
                  </a:ext>
                </a:extLst>
              </p:cNvPr>
              <p:cNvSpPr txBox="1"/>
              <p:nvPr/>
            </p:nvSpPr>
            <p:spPr>
              <a:xfrm>
                <a:off x="11711155" y="668921"/>
                <a:ext cx="402633" cy="21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00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54EAB-DA31-405E-B8E3-7E7063AC194A}"/>
                </a:ext>
              </a:extLst>
            </p:cNvPr>
            <p:cNvSpPr txBox="1"/>
            <p:nvPr/>
          </p:nvSpPr>
          <p:spPr>
            <a:xfrm>
              <a:off x="10582031" y="620280"/>
              <a:ext cx="1119312" cy="293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C2F1FCE-BD1F-4DD5-B5A4-1CF3C9CA7534}"/>
              </a:ext>
            </a:extLst>
          </p:cNvPr>
          <p:cNvSpPr/>
          <p:nvPr/>
        </p:nvSpPr>
        <p:spPr>
          <a:xfrm>
            <a:off x="-3" y="1515350"/>
            <a:ext cx="12192000" cy="5007914"/>
          </a:xfrm>
          <a:prstGeom prst="rect">
            <a:avLst/>
          </a:prstGeom>
          <a:solidFill>
            <a:srgbClr val="F1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131C26F9-896C-4063-A9B0-4C04E50D6765}"/>
              </a:ext>
            </a:extLst>
          </p:cNvPr>
          <p:cNvSpPr/>
          <p:nvPr/>
        </p:nvSpPr>
        <p:spPr>
          <a:xfrm>
            <a:off x="6844500" y="1175703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94B45D5A-976C-47C8-8EF4-215EB8811A1B}"/>
              </a:ext>
            </a:extLst>
          </p:cNvPr>
          <p:cNvSpPr/>
          <p:nvPr/>
        </p:nvSpPr>
        <p:spPr>
          <a:xfrm>
            <a:off x="5144654" y="1172451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2CDD0512-8003-4FDC-847A-207FB25984EB}"/>
              </a:ext>
            </a:extLst>
          </p:cNvPr>
          <p:cNvSpPr/>
          <p:nvPr/>
        </p:nvSpPr>
        <p:spPr>
          <a:xfrm>
            <a:off x="3453023" y="1172451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486E6-6029-4280-813A-7FC9A85B5499}"/>
              </a:ext>
            </a:extLst>
          </p:cNvPr>
          <p:cNvSpPr txBox="1"/>
          <p:nvPr/>
        </p:nvSpPr>
        <p:spPr>
          <a:xfrm>
            <a:off x="448408" y="668921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Zalo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 Marketing</a:t>
            </a: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5E25C3BE-5C3A-4108-9CDB-C5CDA02AA8CB}"/>
              </a:ext>
            </a:extLst>
          </p:cNvPr>
          <p:cNvSpPr/>
          <p:nvPr/>
        </p:nvSpPr>
        <p:spPr>
          <a:xfrm>
            <a:off x="293914" y="2514981"/>
            <a:ext cx="2400300" cy="626132"/>
          </a:xfrm>
          <a:prstGeom prst="homePlat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Tìm kiếm khu vực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AF7F8-9C7D-410C-9167-EB4630AF9167}"/>
              </a:ext>
            </a:extLst>
          </p:cNvPr>
          <p:cNvSpPr/>
          <p:nvPr/>
        </p:nvSpPr>
        <p:spPr>
          <a:xfrm>
            <a:off x="2380181" y="1715754"/>
            <a:ext cx="9544050" cy="4607106"/>
          </a:xfrm>
          <a:prstGeom prst="rect">
            <a:avLst/>
          </a:prstGeom>
          <a:solidFill>
            <a:srgbClr val="BEE9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F9F9801-F8C2-48A2-B1DC-C9CA8448E13E}"/>
              </a:ext>
            </a:extLst>
          </p:cNvPr>
          <p:cNvSpPr/>
          <p:nvPr/>
        </p:nvSpPr>
        <p:spPr>
          <a:xfrm>
            <a:off x="172060" y="1854998"/>
            <a:ext cx="2543410" cy="663463"/>
          </a:xfrm>
          <a:prstGeom prst="homePlate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Từ danh sách SĐT</a:t>
            </a: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B48A90B7-BD8F-4078-B454-FCE7BF78B409}"/>
              </a:ext>
            </a:extLst>
          </p:cNvPr>
          <p:cNvSpPr/>
          <p:nvPr/>
        </p:nvSpPr>
        <p:spPr>
          <a:xfrm>
            <a:off x="1761392" y="1178956"/>
            <a:ext cx="1767254" cy="342900"/>
          </a:xfrm>
          <a:prstGeom prst="trapezoid">
            <a:avLst/>
          </a:prstGeom>
          <a:solidFill>
            <a:srgbClr val="F1F4F7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400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Zalo</a:t>
            </a:r>
            <a:endParaRPr lang="en-US" sz="1400">
              <a:solidFill>
                <a:srgbClr val="008F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1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ADEF19-5078-41FC-AD09-F648F6508B31}"/>
              </a:ext>
            </a:extLst>
          </p:cNvPr>
          <p:cNvSpPr/>
          <p:nvPr/>
        </p:nvSpPr>
        <p:spPr>
          <a:xfrm>
            <a:off x="0" y="518745"/>
            <a:ext cx="12192000" cy="999631"/>
          </a:xfrm>
          <a:prstGeom prst="rect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2AE0569C-1F52-4D07-A2D3-D064F462133E}"/>
              </a:ext>
            </a:extLst>
          </p:cNvPr>
          <p:cNvSpPr/>
          <p:nvPr/>
        </p:nvSpPr>
        <p:spPr>
          <a:xfrm>
            <a:off x="61546" y="1185461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FF3F9-4D60-4D53-A837-98B0F8DCBD2B}"/>
              </a:ext>
            </a:extLst>
          </p:cNvPr>
          <p:cNvGrpSpPr/>
          <p:nvPr/>
        </p:nvGrpSpPr>
        <p:grpSpPr>
          <a:xfrm>
            <a:off x="10366181" y="924560"/>
            <a:ext cx="1764274" cy="475053"/>
            <a:chOff x="10582031" y="585810"/>
            <a:chExt cx="1531757" cy="4124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447FCC-90A4-4E3D-87C8-FC394868EB2F}"/>
                </a:ext>
              </a:extLst>
            </p:cNvPr>
            <p:cNvGrpSpPr/>
            <p:nvPr/>
          </p:nvGrpSpPr>
          <p:grpSpPr>
            <a:xfrm>
              <a:off x="11701343" y="585810"/>
              <a:ext cx="412445" cy="412445"/>
              <a:chOff x="11701343" y="585810"/>
              <a:chExt cx="412445" cy="41244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6041C4-40A0-47E7-9428-BD37D58BF4F8}"/>
                  </a:ext>
                </a:extLst>
              </p:cNvPr>
              <p:cNvSpPr/>
              <p:nvPr/>
            </p:nvSpPr>
            <p:spPr>
              <a:xfrm>
                <a:off x="11701343" y="585810"/>
                <a:ext cx="412445" cy="41244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3956E3-652D-4E08-AB99-C13228F33DAA}"/>
                  </a:ext>
                </a:extLst>
              </p:cNvPr>
              <p:cNvSpPr txBox="1"/>
              <p:nvPr/>
            </p:nvSpPr>
            <p:spPr>
              <a:xfrm>
                <a:off x="11711155" y="668921"/>
                <a:ext cx="402633" cy="21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00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54EAB-DA31-405E-B8E3-7E7063AC194A}"/>
                </a:ext>
              </a:extLst>
            </p:cNvPr>
            <p:cNvSpPr txBox="1"/>
            <p:nvPr/>
          </p:nvSpPr>
          <p:spPr>
            <a:xfrm>
              <a:off x="10582031" y="620280"/>
              <a:ext cx="1119312" cy="293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C2F1FCE-BD1F-4DD5-B5A4-1CF3C9CA7534}"/>
              </a:ext>
            </a:extLst>
          </p:cNvPr>
          <p:cNvSpPr/>
          <p:nvPr/>
        </p:nvSpPr>
        <p:spPr>
          <a:xfrm>
            <a:off x="-3" y="1515350"/>
            <a:ext cx="12192000" cy="5007914"/>
          </a:xfrm>
          <a:prstGeom prst="rect">
            <a:avLst/>
          </a:prstGeom>
          <a:solidFill>
            <a:srgbClr val="F1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131C26F9-896C-4063-A9B0-4C04E50D6765}"/>
              </a:ext>
            </a:extLst>
          </p:cNvPr>
          <p:cNvSpPr/>
          <p:nvPr/>
        </p:nvSpPr>
        <p:spPr>
          <a:xfrm>
            <a:off x="6844500" y="1175703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94B45D5A-976C-47C8-8EF4-215EB8811A1B}"/>
              </a:ext>
            </a:extLst>
          </p:cNvPr>
          <p:cNvSpPr/>
          <p:nvPr/>
        </p:nvSpPr>
        <p:spPr>
          <a:xfrm>
            <a:off x="5144654" y="1172451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2CDD0512-8003-4FDC-847A-207FB25984EB}"/>
              </a:ext>
            </a:extLst>
          </p:cNvPr>
          <p:cNvSpPr/>
          <p:nvPr/>
        </p:nvSpPr>
        <p:spPr>
          <a:xfrm>
            <a:off x="3453023" y="1172451"/>
            <a:ext cx="1767254" cy="342900"/>
          </a:xfrm>
          <a:prstGeom prst="trapezoid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endParaRPr lang="en-US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486E6-6029-4280-813A-7FC9A85B5499}"/>
              </a:ext>
            </a:extLst>
          </p:cNvPr>
          <p:cNvSpPr txBox="1"/>
          <p:nvPr/>
        </p:nvSpPr>
        <p:spPr>
          <a:xfrm>
            <a:off x="448408" y="668921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Zalo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Aachen" panose="00000400000000000000" pitchFamily="2" charset="0"/>
                <a:cs typeface="Arial" panose="020B0604020202020204" pitchFamily="34" charset="0"/>
              </a:rPr>
              <a:t> Marketing</a:t>
            </a: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B48A90B7-BD8F-4078-B454-FCE7BF78B409}"/>
              </a:ext>
            </a:extLst>
          </p:cNvPr>
          <p:cNvSpPr/>
          <p:nvPr/>
        </p:nvSpPr>
        <p:spPr>
          <a:xfrm>
            <a:off x="1761392" y="1178956"/>
            <a:ext cx="1767254" cy="342900"/>
          </a:xfrm>
          <a:prstGeom prst="trapezoid">
            <a:avLst/>
          </a:prstGeom>
          <a:solidFill>
            <a:srgbClr val="F1F4F7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400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err="1">
                <a:solidFill>
                  <a:srgbClr val="008F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Zalo</a:t>
            </a:r>
            <a:endParaRPr lang="en-US" sz="1400">
              <a:solidFill>
                <a:srgbClr val="008F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619421C0-AE4F-4F34-ADCF-41970C5B02D8}"/>
              </a:ext>
            </a:extLst>
          </p:cNvPr>
          <p:cNvSpPr/>
          <p:nvPr/>
        </p:nvSpPr>
        <p:spPr>
          <a:xfrm>
            <a:off x="293914" y="1892329"/>
            <a:ext cx="2400300" cy="626132"/>
          </a:xfrm>
          <a:prstGeom prst="homePlat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Từ danh sách SĐT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AF7F8-9C7D-410C-9167-EB4630AF9167}"/>
              </a:ext>
            </a:extLst>
          </p:cNvPr>
          <p:cNvSpPr/>
          <p:nvPr/>
        </p:nvSpPr>
        <p:spPr>
          <a:xfrm>
            <a:off x="2380181" y="1715754"/>
            <a:ext cx="9544050" cy="4607106"/>
          </a:xfrm>
          <a:prstGeom prst="rect">
            <a:avLst/>
          </a:prstGeom>
          <a:solidFill>
            <a:srgbClr val="BEE9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5CF91687-AC0C-4F39-946F-3A8EBF81B434}"/>
              </a:ext>
            </a:extLst>
          </p:cNvPr>
          <p:cNvSpPr/>
          <p:nvPr/>
        </p:nvSpPr>
        <p:spPr>
          <a:xfrm>
            <a:off x="172056" y="2514980"/>
            <a:ext cx="2543413" cy="663464"/>
          </a:xfrm>
          <a:prstGeom prst="homePlate">
            <a:avLst/>
          </a:prstGeom>
          <a:gradFill>
            <a:gsLst>
              <a:gs pos="82500">
                <a:srgbClr val="0598E4">
                  <a:lumMod val="100000"/>
                </a:srgbClr>
              </a:gs>
              <a:gs pos="82500">
                <a:srgbClr val="0598E4"/>
              </a:gs>
              <a:gs pos="0">
                <a:srgbClr val="1EC0E0"/>
              </a:gs>
              <a:gs pos="100000">
                <a:srgbClr val="008FE5"/>
              </a:gs>
            </a:gsLst>
            <a:lin ang="42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Tìm kiếm khu vực</a:t>
            </a:r>
          </a:p>
        </p:txBody>
      </p:sp>
    </p:spTree>
    <p:extLst>
      <p:ext uri="{BB962C8B-B14F-4D97-AF65-F5344CB8AC3E}">
        <p14:creationId xmlns:p14="http://schemas.microsoft.com/office/powerpoint/2010/main" val="320999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273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VnAachen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Đào Duy Nam</dc:creator>
  <cp:lastModifiedBy>Dao Duy Nam 20162789</cp:lastModifiedBy>
  <cp:revision>41</cp:revision>
  <dcterms:created xsi:type="dcterms:W3CDTF">2018-04-06T09:40:24Z</dcterms:created>
  <dcterms:modified xsi:type="dcterms:W3CDTF">2018-04-07T16:14:23Z</dcterms:modified>
</cp:coreProperties>
</file>