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69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941-E13B-4553-BD7F-80138308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F621B-14BC-4B90-B224-CD3DDBBB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3FEF-948D-4788-967B-2163A00F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D3FF-51DC-44CC-AD6A-B9CCAB6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C143-22BE-4C04-B9F7-D01183F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B64D-78D7-450B-8954-2633C2EB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CB6D-DBD5-4EC1-B6F8-FD2B6765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5C8A-E26B-4D89-A1B6-45A684A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518F-CF34-4EAE-820F-8FEB8F0B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F32-D2C5-4A62-A109-59A3A68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EBFBF-DE46-4E01-B470-1C9183C0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C9C6-8002-42C5-91BE-F1F60DCA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158F-DC77-4D7B-97AD-4086F290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4C7D-2F2F-4DA3-98F0-B5917204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2FB8-4999-42E4-AE49-C0239436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7C1-D9A7-4F2D-BAEB-19EC2E3D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61F4-1CE9-4EEF-9709-0E25783D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4C1E-150B-43FB-AE97-0001AB1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C721-9DC5-4844-BF3D-7540E893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5F71-EAA8-4FD3-BE0F-2972F232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FC99-C639-4E49-9A17-F7E3E955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3A297-113C-41E3-B133-3564B313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3D-50AA-43F1-B048-BFE0A5B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518F-5C14-49EC-AC31-8241FEB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35ED-F0AC-4307-A382-6AB809BC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2C5-4A4C-4CC2-9E27-18DE98B6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1466-3B21-4337-B240-0B56B7A2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D48E-DC74-4F21-AC67-0AF4DCA2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5AA8-B450-4117-9B46-9AC2E20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B4E1-915F-4AAC-AE86-4127640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F41E-6CC7-4742-B237-9E7B0387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0205-277C-47B2-9D8F-1921C3F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32FA-96D9-4BAD-8229-29C8570F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6737-CE21-467D-8671-55825908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666B5-DDD0-493F-B8D5-32A1C40B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EBBDB-399B-4ABD-AE9B-67CDDF01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AFAA-2FD9-45F3-9624-0F2A3BBE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8CE6-A382-44F7-93AF-FD07257C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82EBD-094C-408E-9A32-11BC729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9B9B-356F-4497-B9B0-0821185C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2A6A-B1EF-48F1-8FB1-8F1A3C4A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8A34-D163-4946-A4E2-2D165DE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754D-061E-4161-AB32-BBA6962C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A4132-15D1-4F9D-B5F6-E5AD9C55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16B07-C8BB-4C7E-BC8D-485D0F63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A990A-940F-47D8-8942-032A28B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390-888E-4D63-A805-CC9AC465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79BA-613D-4144-9592-51750302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3776-B72F-4A0A-9427-A590D672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EF7C-906E-4309-A3BA-5CFBC185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3FBB4-A43F-4D60-98FF-50BFCE0F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FAC3-766F-4200-9D8A-6AD45A49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75B-5DFB-421A-8EB1-0293170A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0FFF7-6354-46D8-86ED-B6C19442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EB02-B85F-4EBF-B931-A1E4A76A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0E21-52F4-4D2B-98ED-0C59789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F2DD-E3A0-4511-8552-D5690A5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1D72-3EA3-4FE3-B2E2-844458B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AA9F6-E6C3-4053-9201-AF6AD64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601-DEDB-4448-99D5-8DA73B0B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8040-FB17-477D-B597-94C87655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A277-767F-43FC-B4C2-E33FE12B25BD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757-74CC-4809-8044-B9BBA1E9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46EC-441D-4B3D-900F-7174AC47A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1FC4-65BE-445F-9DA2-F1BC206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10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4937943" y="1617756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Blackoak Std" panose="04050907060602020202" pitchFamily="82" charset="0"/>
              </a:rPr>
              <a:t>SIGN 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3897921" y="2171754"/>
            <a:ext cx="4396154" cy="615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3897921" y="2989545"/>
            <a:ext cx="4396154" cy="615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3897921" y="3807336"/>
            <a:ext cx="4396154" cy="615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2"/>
                </a:solidFill>
              </a:rPr>
              <a:t>Login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367700" y="4721580"/>
            <a:ext cx="179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u="sng">
                <a:solidFill>
                  <a:schemeClr val="tx2"/>
                </a:solidFill>
              </a:rPr>
              <a:t>Quên </a:t>
            </a:r>
            <a:r>
              <a:rPr lang="vi-VN" sz="1400" u="sng" err="1">
                <a:solidFill>
                  <a:schemeClr val="tx2"/>
                </a:solidFill>
              </a:rPr>
              <a:t>mật</a:t>
            </a:r>
            <a:r>
              <a:rPr lang="vi-VN" sz="1400" u="sng">
                <a:solidFill>
                  <a:schemeClr val="tx2"/>
                </a:solidFill>
              </a:rPr>
              <a:t> </a:t>
            </a:r>
            <a:r>
              <a:rPr lang="vi-VN" sz="1400" u="sng" err="1">
                <a:solidFill>
                  <a:schemeClr val="tx2"/>
                </a:solidFill>
              </a:rPr>
              <a:t>khẩu</a:t>
            </a:r>
            <a:r>
              <a:rPr lang="en-US" sz="1400" u="sng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1C479-B19B-4562-A60E-9B3EB5530ED0}"/>
              </a:ext>
            </a:extLst>
          </p:cNvPr>
          <p:cNvSpPr txBox="1"/>
          <p:nvPr/>
        </p:nvSpPr>
        <p:spPr>
          <a:xfrm>
            <a:off x="4086956" y="2294633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1">
                    <a:lumMod val="40000"/>
                    <a:lumOff val="60000"/>
                  </a:schemeClr>
                </a:solidFill>
              </a:rPr>
              <a:t>Tên đăng nhập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2396-906F-4F82-861F-8F2FA3FF7D61}"/>
              </a:ext>
            </a:extLst>
          </p:cNvPr>
          <p:cNvSpPr txBox="1"/>
          <p:nvPr/>
        </p:nvSpPr>
        <p:spPr>
          <a:xfrm>
            <a:off x="4086956" y="3134431"/>
            <a:ext cx="186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1">
                    <a:lumMod val="40000"/>
                    <a:lumOff val="60000"/>
                  </a:schemeClr>
                </a:solidFill>
              </a:rPr>
              <a:t>Mật khẩu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5D4435D-73F4-442C-B6CC-CB6AA8BBA8DA}"/>
              </a:ext>
            </a:extLst>
          </p:cNvPr>
          <p:cNvSpPr txBox="1"/>
          <p:nvPr/>
        </p:nvSpPr>
        <p:spPr>
          <a:xfrm>
            <a:off x="5158850" y="5029357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Chưa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có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tài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khoản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42F2086-1DB5-4560-A479-79C29FBC8FF4}"/>
              </a:ext>
            </a:extLst>
          </p:cNvPr>
          <p:cNvSpPr txBox="1"/>
          <p:nvPr/>
        </p:nvSpPr>
        <p:spPr>
          <a:xfrm>
            <a:off x="4976043" y="5482028"/>
            <a:ext cx="2453457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err="1"/>
              <a:t>Đăng</a:t>
            </a:r>
            <a:r>
              <a:rPr lang="en-US" sz="2000" b="1"/>
              <a:t> </a:t>
            </a:r>
            <a:r>
              <a:rPr lang="en-US" sz="2000" b="1" err="1"/>
              <a:t>ký</a:t>
            </a:r>
            <a:r>
              <a:rPr lang="en-US" sz="2000" b="1"/>
              <a:t> </a:t>
            </a:r>
            <a:r>
              <a:rPr lang="en-US" sz="2000" b="1" err="1"/>
              <a:t>ngay</a:t>
            </a:r>
            <a:r>
              <a:rPr lang="en-US" sz="2000" b="1"/>
              <a:t> 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:a16="http://schemas.microsoft.com/office/drawing/2014/main" id="{2BF1E5F4-000F-43C6-8375-D788AA20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11878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0000"/>
                </a:solidFill>
                <a:latin typeface="Bodoni MT Black" panose="02070A03080606020203" pitchFamily="18" charset="0"/>
              </a:rPr>
              <a:t>TIMVENHANH.COM</a:t>
            </a:r>
          </a:p>
        </p:txBody>
      </p:sp>
      <p:pic>
        <p:nvPicPr>
          <p:cNvPr id="17" name="Hình ảnh 16" descr="Ảnh có chứa bầu trời&#10;&#10;Mô tả được tạo với mức tin cậy cao">
            <a:extLst>
              <a:ext uri="{FF2B5EF4-FFF2-40B4-BE49-F238E27FC236}">
                <a16:creationId xmlns:a16="http://schemas.microsoft.com/office/drawing/2014/main" id="{99532F68-5909-4780-9C0C-6B8C4224F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70862"/>
            <a:ext cx="2657475" cy="1320559"/>
          </a:xfrm>
          <a:prstGeom prst="rect">
            <a:avLst/>
          </a:prstGeom>
        </p:spPr>
      </p:pic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D4AF283-6AA6-4502-AEA9-8F0706236051}"/>
              </a:ext>
            </a:extLst>
          </p:cNvPr>
          <p:cNvSpPr/>
          <p:nvPr/>
        </p:nvSpPr>
        <p:spPr>
          <a:xfrm>
            <a:off x="1" y="6291663"/>
            <a:ext cx="12192000" cy="649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rgbClr val="FF0000"/>
                </a:solidFill>
              </a:rPr>
              <a:t>Hotline: 0969966699 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ABD9F07-995C-486B-8B55-029ACB604CD4}"/>
              </a:ext>
            </a:extLst>
          </p:cNvPr>
          <p:cNvSpPr txBox="1"/>
          <p:nvPr/>
        </p:nvSpPr>
        <p:spPr>
          <a:xfrm>
            <a:off x="7695181" y="0"/>
            <a:ext cx="3344777" cy="369332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Tìm kiếm</a:t>
            </a: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B2C56B89-453A-4873-A307-DC92A2D88064}"/>
              </a:ext>
            </a:extLst>
          </p:cNvPr>
          <p:cNvSpPr/>
          <p:nvPr/>
        </p:nvSpPr>
        <p:spPr>
          <a:xfrm>
            <a:off x="11196368" y="0"/>
            <a:ext cx="995632" cy="3693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D253ECB8-BE02-457D-98AD-37C7DDEC6FC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02" y="70862"/>
            <a:ext cx="279164" cy="279164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0007D53-962D-47C7-AC38-ADC4F2DCFA3F}"/>
              </a:ext>
            </a:extLst>
          </p:cNvPr>
          <p:cNvSpPr txBox="1"/>
          <p:nvPr/>
        </p:nvSpPr>
        <p:spPr>
          <a:xfrm>
            <a:off x="7972255" y="78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Ngôn ngữ</a:t>
            </a:r>
          </a:p>
        </p:txBody>
      </p:sp>
      <p:pic>
        <p:nvPicPr>
          <p:cNvPr id="29" name="Hình ảnh 28" descr="Ảnh có chứa mẫu họa&#10;&#10;Mô tả được tạo với mức tin cậy cao">
            <a:extLst>
              <a:ext uri="{FF2B5EF4-FFF2-40B4-BE49-F238E27FC236}">
                <a16:creationId xmlns:a16="http://schemas.microsoft.com/office/drawing/2014/main" id="{958BDF88-2301-4A66-8E3F-30B06A943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46" y="819422"/>
            <a:ext cx="446778" cy="313487"/>
          </a:xfrm>
          <a:prstGeom prst="rect">
            <a:avLst/>
          </a:prstGeom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C848764-6AFA-44A9-9EE9-74B86B54518D}"/>
              </a:ext>
            </a:extLst>
          </p:cNvPr>
          <p:cNvSpPr txBox="1"/>
          <p:nvPr/>
        </p:nvSpPr>
        <p:spPr>
          <a:xfrm>
            <a:off x="10044873" y="818551"/>
            <a:ext cx="99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Liên hệ</a:t>
            </a:r>
          </a:p>
        </p:txBody>
      </p:sp>
      <p:pic>
        <p:nvPicPr>
          <p:cNvPr id="33" name="Hình ảnh 32" descr="Ảnh có chứa bộ sơ cứu, mẫu họa&#10;&#10;Mô tả được tạo với mức tin cậy cao">
            <a:extLst>
              <a:ext uri="{FF2B5EF4-FFF2-40B4-BE49-F238E27FC236}">
                <a16:creationId xmlns:a16="http://schemas.microsoft.com/office/drawing/2014/main" id="{318F7612-7156-423E-AA95-A9F79739D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05" y="6305022"/>
            <a:ext cx="649706" cy="649706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F3DCDB2A-BB5E-429F-B04D-A11622743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92" y="6308574"/>
            <a:ext cx="649707" cy="649707"/>
          </a:xfrm>
          <a:prstGeom prst="rect">
            <a:avLst/>
          </a:prstGeom>
        </p:spPr>
      </p:pic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CEFF58BD-6832-4B0C-BC38-BA3ED8BE8F5A}"/>
              </a:ext>
            </a:extLst>
          </p:cNvPr>
          <p:cNvSpPr txBox="1"/>
          <p:nvPr/>
        </p:nvSpPr>
        <p:spPr>
          <a:xfrm>
            <a:off x="1781539" y="6251891"/>
            <a:ext cx="48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CHI NHÁNH HÀ NỘI</a:t>
            </a:r>
          </a:p>
          <a:p>
            <a:pPr algn="ctr"/>
            <a:r>
              <a:rPr lang="en-US"/>
              <a:t>202 B3D Nam Trung Yên, Cấu Giấy, Hà Nội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CEDE14EA-2979-402C-861B-3B8F69B6D2D2}"/>
              </a:ext>
            </a:extLst>
          </p:cNvPr>
          <p:cNvSpPr txBox="1"/>
          <p:nvPr/>
        </p:nvSpPr>
        <p:spPr>
          <a:xfrm>
            <a:off x="7564733" y="6274751"/>
            <a:ext cx="213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CHI NHÁNH TP.HCM</a:t>
            </a:r>
          </a:p>
          <a:p>
            <a:r>
              <a:rPr lang="en-US"/>
              <a:t>969 bac xyz mnp aaa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687BA7F-A5B7-4723-A27D-C102649A08F7}"/>
              </a:ext>
            </a:extLst>
          </p:cNvPr>
          <p:cNvSpPr txBox="1"/>
          <p:nvPr/>
        </p:nvSpPr>
        <p:spPr>
          <a:xfrm>
            <a:off x="2847974" y="651181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Mua vé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5D2A57FC-E6CB-4633-8C76-ECCF77769D0A}"/>
              </a:ext>
            </a:extLst>
          </p:cNvPr>
          <p:cNvSpPr txBox="1"/>
          <p:nvPr/>
        </p:nvSpPr>
        <p:spPr>
          <a:xfrm>
            <a:off x="4023030" y="688883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Giới Thiệu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16B3B17E-9496-444A-9920-684113C451A6}"/>
              </a:ext>
            </a:extLst>
          </p:cNvPr>
          <p:cNvSpPr txBox="1"/>
          <p:nvPr/>
        </p:nvSpPr>
        <p:spPr>
          <a:xfrm>
            <a:off x="5265129" y="695563"/>
            <a:ext cx="1371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41856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5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</Words>
  <Application>Microsoft Office PowerPoint</Application>
  <PresentationFormat>Màn hình rộng</PresentationFormat>
  <Paragraphs>19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8" baseType="lpstr">
      <vt:lpstr>Arial</vt:lpstr>
      <vt:lpstr>Blackoak Std</vt:lpstr>
      <vt:lpstr>Bodoni MT Black</vt:lpstr>
      <vt:lpstr>Calibri</vt:lpstr>
      <vt:lpstr>Calibri Light</vt:lpstr>
      <vt:lpstr>Office Theme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Nam</dc:creator>
  <cp:lastModifiedBy> </cp:lastModifiedBy>
  <cp:revision>9</cp:revision>
  <dcterms:created xsi:type="dcterms:W3CDTF">2018-04-06T03:01:42Z</dcterms:created>
  <dcterms:modified xsi:type="dcterms:W3CDTF">2018-04-06T10:24:02Z</dcterms:modified>
</cp:coreProperties>
</file>