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28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28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8AE233-57D6-4E64-92AB-85E78451FD4C}" type="datetimeFigureOut">
              <a:rPr lang="en-US" smtClean="0"/>
              <a:t>24/09/2020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F214B3-F14D-4B8E-8BC2-F9C9FC6D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2BB4-3B88-412B-A795-BE2E590C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/>
              <a:t>JavaScript là gì?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DC118-0E55-4DFD-BAD6-8ACA9131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50" y="620720"/>
            <a:ext cx="6426889" cy="56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5E589-0C4E-4717-9F7D-B1523368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/>
              <a:t>So sánh JS với những ngôn ngữ lập trình khác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4C37B-F85B-4F05-BFB7-A341F485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83" y="876974"/>
            <a:ext cx="6616823" cy="50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AB60-EBAE-4227-BF77-0C283DED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650449"/>
            <a:ext cx="10096108" cy="1630837"/>
          </a:xfrm>
        </p:spPr>
        <p:txBody>
          <a:bodyPr>
            <a:noAutofit/>
          </a:bodyPr>
          <a:lstStyle/>
          <a:p>
            <a:pPr algn="ctr"/>
            <a:r>
              <a:rPr lang="en-US" sz="5400"/>
              <a:t>KIỂU DỮ LIỆU TRONG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C8DF8-A624-418B-B5AA-B74E39E2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2389810"/>
            <a:ext cx="8973407" cy="38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6803-C7F3-495F-824E-FED25767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/>
              <a:t>Các kiểu Dữ liệu và kiểu Cấu trúc</a:t>
            </a:r>
          </a:p>
        </p:txBody>
      </p:sp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id="{B8EBB802-6678-4FA1-A08B-7231931B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50DE85-BA58-4E8E-A3EC-E320E1221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94" b="-2"/>
          <a:stretch/>
        </p:blipFill>
        <p:spPr>
          <a:xfrm>
            <a:off x="633998" y="640080"/>
            <a:ext cx="6927007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JavaScript là gì? </vt:lpstr>
      <vt:lpstr>So sánh JS với những ngôn ngữ lập trình khác</vt:lpstr>
      <vt:lpstr>KIỂU DỮ LIỆU TRONG JS</vt:lpstr>
      <vt:lpstr>Các kiểu Dữ liệu và kiểu Cấu trúc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là gì? </dc:title>
  <dc:creator>pan da</dc:creator>
  <cp:lastModifiedBy>pan da</cp:lastModifiedBy>
  <cp:revision>2</cp:revision>
  <dcterms:created xsi:type="dcterms:W3CDTF">2020-09-24T11:21:54Z</dcterms:created>
  <dcterms:modified xsi:type="dcterms:W3CDTF">2020-09-24T14:06:00Z</dcterms:modified>
</cp:coreProperties>
</file>